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4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6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7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9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1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2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3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4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5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7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8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9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0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1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22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23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24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5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6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27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28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9.xml" ContentType="application/vnd.openxmlformats-officedocument.presentationml.notesSlide+xml"/>
  <Override PartName="/ppt/tags/tag147.xml" ContentType="application/vnd.openxmlformats-officedocument.presentationml.tags+xml"/>
  <Override PartName="/ppt/notesSlides/notesSlide30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1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35.xml" ContentType="application/vnd.openxmlformats-officedocument.presentationml.notesSlide+xml"/>
  <Override PartName="/ppt/tags/tag156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SKWFP6GE7RYQ05BG9GR8YLJB7ZEMOSGREJ0XUJD8XFF8TQ5T60BJICJ6FY9HPFIRXFMX9OZGZIXD8MJJRNFTDFFT8RL0WHLBAEOORHB3DF6940715F203E69FF8CBC885B4E66CD" Type="http://schemas.microsoft.com/office/2006/relationships/officeDocumentMain" Target="NUL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5384" r:id="rId2"/>
    <p:sldId id="5343" r:id="rId3"/>
    <p:sldId id="5344" r:id="rId4"/>
    <p:sldId id="5340" r:id="rId5"/>
    <p:sldId id="5346" r:id="rId6"/>
    <p:sldId id="5347" r:id="rId7"/>
    <p:sldId id="5345" r:id="rId8"/>
    <p:sldId id="5348" r:id="rId9"/>
    <p:sldId id="5349" r:id="rId10"/>
    <p:sldId id="5350" r:id="rId11"/>
    <p:sldId id="5351" r:id="rId12"/>
    <p:sldId id="5352" r:id="rId13"/>
    <p:sldId id="5353" r:id="rId14"/>
    <p:sldId id="5354" r:id="rId15"/>
    <p:sldId id="5355" r:id="rId16"/>
    <p:sldId id="5357" r:id="rId17"/>
    <p:sldId id="5356" r:id="rId18"/>
    <p:sldId id="5358" r:id="rId19"/>
    <p:sldId id="5359" r:id="rId20"/>
    <p:sldId id="5360" r:id="rId21"/>
    <p:sldId id="5361" r:id="rId22"/>
    <p:sldId id="5362" r:id="rId23"/>
    <p:sldId id="5363" r:id="rId24"/>
    <p:sldId id="5383" r:id="rId25"/>
    <p:sldId id="5364" r:id="rId26"/>
    <p:sldId id="5365" r:id="rId27"/>
    <p:sldId id="5366" r:id="rId28"/>
    <p:sldId id="5367" r:id="rId29"/>
    <p:sldId id="5385" r:id="rId30"/>
    <p:sldId id="5387" r:id="rId31"/>
    <p:sldId id="5375" r:id="rId32"/>
    <p:sldId id="5376" r:id="rId33"/>
    <p:sldId id="5379" r:id="rId34"/>
    <p:sldId id="5380" r:id="rId35"/>
    <p:sldId id="5381" r:id="rId36"/>
    <p:sldId id="5377" r:id="rId37"/>
    <p:sldId id="5388" r:id="rId38"/>
    <p:sldId id="5389" r:id="rId39"/>
    <p:sldId id="537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3">
          <p15:clr>
            <a:srgbClr val="A4A3A4"/>
          </p15:clr>
        </p15:guide>
        <p15:guide id="2" pos="3963">
          <p15:clr>
            <a:srgbClr val="A4A3A4"/>
          </p15:clr>
        </p15:guide>
        <p15:guide id="3" pos="357">
          <p15:clr>
            <a:srgbClr val="A4A3A4"/>
          </p15:clr>
        </p15:guide>
        <p15:guide id="4" pos="7359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unds" initials="P" lastIdx="1" clrIdx="0"/>
  <p:cmAuthor id="2" name="toddzhang(张涛)" initials="t" lastIdx="1" clrIdx="1">
    <p:extLst>
      <p:ext uri="{19B8F6BF-5375-455C-9EA6-DF929625EA0E}">
        <p15:presenceInfo xmlns:p15="http://schemas.microsoft.com/office/powerpoint/2012/main" userId="toddzhang(张涛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966"/>
    <a:srgbClr val="2B4679"/>
    <a:srgbClr val="284478"/>
    <a:srgbClr val="294478"/>
    <a:srgbClr val="E7B921"/>
    <a:srgbClr val="213C72"/>
    <a:srgbClr val="1C3870"/>
    <a:srgbClr val="2A467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0" autoAdjust="0"/>
    <p:restoredTop sz="69189" autoAdjust="0"/>
  </p:normalViewPr>
  <p:slideViewPr>
    <p:cSldViewPr snapToGrid="0" showGuides="1">
      <p:cViewPr varScale="1">
        <p:scale>
          <a:sx n="47" d="100"/>
          <a:sy n="47" d="100"/>
        </p:scale>
        <p:origin x="1464" y="36"/>
      </p:cViewPr>
      <p:guideLst>
        <p:guide orient="horz" pos="2073"/>
        <p:guide pos="3963"/>
        <p:guide pos="357"/>
        <p:guide pos="73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2B65C-8355-45E1-B6F8-213101DBBAC7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81D01-4F4B-45D6-8AC0-2E581550CA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这篇文章综合</a:t>
            </a:r>
            <a:r>
              <a:rPr lang="en-US" altLang="zh-CN" dirty="0"/>
              <a:t>10</a:t>
            </a:r>
            <a:r>
              <a:rPr lang="zh-CN" altLang="en-US" dirty="0"/>
              <a:t>个多方安全计算工具分析</a:t>
            </a:r>
            <a:endParaRPr lang="en-US" altLang="zh-CN" dirty="0"/>
          </a:p>
          <a:p>
            <a:r>
              <a:rPr lang="zh-CN" altLang="en-US" dirty="0"/>
              <a:t>从基本功能、开发文档、维护时间，功能对</a:t>
            </a:r>
            <a:r>
              <a:rPr lang="en-US" altLang="zh-CN" dirty="0"/>
              <a:t>aby</a:t>
            </a:r>
            <a:r>
              <a:rPr lang="zh-CN" altLang="en-US" dirty="0"/>
              <a:t>做出以下评价</a:t>
            </a:r>
            <a:endParaRPr lang="en-US" altLang="zh-CN" dirty="0"/>
          </a:p>
          <a:p>
            <a:r>
              <a:rPr lang="en-US" altLang="zh-CN" dirty="0"/>
              <a:t>ABY</a:t>
            </a:r>
            <a:r>
              <a:rPr lang="zh-CN" altLang="en-US" dirty="0"/>
              <a:t>提供了功能强大的低级密码接口，可为开发人员提供对性能的重要控制。 </a:t>
            </a:r>
            <a:r>
              <a:rPr lang="en-US" altLang="zh-CN" dirty="0"/>
              <a:t>ABY</a:t>
            </a:r>
            <a:r>
              <a:rPr lang="zh-CN" altLang="en-US" dirty="0"/>
              <a:t>面向熟悉</a:t>
            </a:r>
            <a:r>
              <a:rPr lang="en-US" altLang="zh-CN" dirty="0"/>
              <a:t>MPC</a:t>
            </a:r>
            <a:r>
              <a:rPr lang="zh-CN" altLang="en-US" dirty="0"/>
              <a:t>协议和计算电路模型的用户。我们推荐给具有足够加密背景的开发人员。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81D01-4F4B-45D6-8AC0-2E581550CA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3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n"/>
            </a:pPr>
            <a:r>
              <a:rPr lang="zh-CN" altLang="en-US" sz="24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一方为真值表处理者</a:t>
            </a:r>
            <a:r>
              <a:rPr lang="zh-CN" altLang="en-US" sz="24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noProof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一方为电路计算者</a:t>
            </a:r>
            <a:r>
              <a:rPr lang="en-US" altLang="zh-CN" sz="1200" b="0" noProof="1">
                <a:solidFill>
                  <a:srgbClr val="00B0F0"/>
                </a:solidFill>
                <a:latin typeface="+mn-lt"/>
                <a:ea typeface="+mn-ea"/>
              </a:rPr>
              <a:t>  </a:t>
            </a:r>
          </a:p>
          <a:p>
            <a:pPr>
              <a:buFont typeface="Wingdings" panose="05000000000000000000" charset="0"/>
              <a:buChar char="n"/>
            </a:pPr>
            <a:r>
              <a:rPr lang="en-US" altLang="zh-CN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为整个电路生成加密真值表</a:t>
            </a:r>
            <a:r>
              <a:rPr lang="en-US" altLang="zh-CN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b="1" noProof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noProof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执行计算</a:t>
            </a:r>
            <a:endParaRPr lang="en-US" altLang="zh-CN" sz="2000" b="1" noProof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charset="0"/>
              <a:buChar char="n"/>
            </a:pPr>
            <a:r>
              <a:rPr lang="zh-CN" altLang="en-US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核心（</a:t>
            </a:r>
            <a:r>
              <a:rPr lang="en-US" altLang="zh-CN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随机置换真值表？发送自己输入对应的秘钥 。</a:t>
            </a:r>
            <a:r>
              <a:rPr lang="en-US" altLang="zh-CN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noProof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noProof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不经意传输索取自己输入对应的秘钥，进而计算电路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396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013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针对二进制加密优先考虑异或加密，密文均匀 密文不能给攻击者带来任何有价值的额外信息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060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掌握密文，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掌握密钥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的明文，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的明文</a:t>
            </a:r>
          </a:p>
          <a:p>
            <a:pPr>
              <a:buFont typeface="+mj-ea"/>
              <a:buNone/>
            </a:pP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选择随机比特作为密钥加密，将密钥发送给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，本地保存密文</a:t>
            </a:r>
          </a:p>
          <a:p>
            <a:pPr>
              <a:buFont typeface="+mj-ea"/>
              <a:buNone/>
            </a:pP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选择随机比特作为密钥加密，将密文发送给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，本地保存密钥</a:t>
            </a:r>
            <a:endParaRPr lang="en-US" altLang="zh-CN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针对异或门来说，思路是合理的，并且非常高效 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本地计算，无需交互</a:t>
            </a:r>
          </a:p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350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非门一定是在中间电路段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64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40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0" latinLnBrk="1" hangingPunct="0">
              <a:spcBef>
                <a:spcPct val="20000"/>
              </a:spcBef>
              <a:buFont typeface="Arial" panose="020B0604020202020204" pitchFamily="34" charset="0"/>
              <a:buAutoNum type="circleNumDbPlain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j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对于最底层与门，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有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sz="2400" b="1" baseline="30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；对于中间层与门，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未知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sz="2400" b="1" baseline="30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；保持统一处理，按照所有都未知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</a:t>
            </a:r>
          </a:p>
          <a:p>
            <a:pPr lvl="1" eaLnBrk="0" latinLnBrk="1" hangingPunct="0">
              <a:spcBef>
                <a:spcPct val="20000"/>
              </a:spcBef>
              <a:buFont typeface="Arial" panose="020B0604020202020204" pitchFamily="34" charset="0"/>
              <a:buAutoNum type="circleNumDbPlain"/>
            </a:pP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给定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j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未知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与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j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，则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的取值共有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种形式</a:t>
            </a:r>
          </a:p>
          <a:p>
            <a:pPr lvl="1" eaLnBrk="0" latinLnBrk="1" hangingPunct="0">
              <a:spcBef>
                <a:spcPct val="20000"/>
              </a:spcBef>
              <a:buFont typeface="Arial" panose="020B0604020202020204" pitchFamily="34" charset="0"/>
              <a:buAutoNum type="circleNumDbPlain"/>
            </a:pP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 eaLnBrk="0" latinLnBrk="1" hangingPunct="0">
              <a:spcBef>
                <a:spcPct val="20000"/>
              </a:spcBef>
              <a:buFont typeface="Arial" panose="020B0604020202020204" pitchFamily="34" charset="0"/>
              <a:buAutoNum type="circleNumDbPlain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将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中结果列出来，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按需索取？（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获取整个计算结果了，并且没有完成异或共享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</a:t>
            </a:r>
          </a:p>
          <a:p>
            <a:pPr lvl="1" eaLnBrk="0" latinLnBrk="1" hangingPunct="0">
              <a:spcBef>
                <a:spcPct val="20000"/>
              </a:spcBef>
              <a:buFont typeface="Arial" panose="020B0604020202020204" pitchFamily="34" charset="0"/>
              <a:buAutoNum type="circleNumDbPlain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将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中结果列出来，同时用随机比特异或结果，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按需不经意索取，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本地保存该随机比特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548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01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布尔运算中</a:t>
            </a: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进制转</a:t>
            </a: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进制中涉及与门比较多，再用</a:t>
            </a: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进制去做需要很多与门 </a:t>
            </a:r>
            <a:endParaRPr lang="en-US" altLang="zh-CN" sz="12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比特加法需要</a:t>
            </a: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个异或门和门</a:t>
            </a: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个与门</a:t>
            </a:r>
            <a:endParaRPr lang="en-US" altLang="zh-CN" sz="12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乘法就更多了需要左移，加法</a:t>
            </a:r>
          </a:p>
          <a:p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异或门和与门 是陌</a:t>
            </a:r>
            <a:r>
              <a:rPr lang="en-US" altLang="zh-CN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的加法与乘法</a:t>
            </a:r>
            <a:endParaRPr lang="zh-CN" altLang="zh-CN" sz="12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151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lang="zh-CN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本地计算，无需交互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定义在整数环上</a:t>
            </a:r>
            <a:endParaRPr lang="zh-CN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84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906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endParaRPr lang="zh-CN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20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031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lang="zh-CN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</a:t>
            </a:r>
          </a:p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81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033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119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443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780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232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414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964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所有函数可以转换成电路，而电路是由一些与或非门组成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009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81D01-4F4B-45D6-8AC0-2E581550CAA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09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9079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62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8782</a:t>
            </a:r>
            <a:r>
              <a:rPr lang="zh-CN" altLang="en-US" dirty="0"/>
              <a:t>秒 </a:t>
            </a:r>
            <a:r>
              <a:rPr lang="en-US" altLang="zh-CN" dirty="0"/>
              <a:t>2</a:t>
            </a:r>
            <a:r>
              <a:rPr lang="zh-CN" altLang="en-US" dirty="0"/>
              <a:t>个半小时左右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81D01-4F4B-45D6-8AC0-2E581550CAA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43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我们实现了包含</a:t>
            </a:r>
            <a:r>
              <a:rPr lang="en-US" altLang="zh-CN" dirty="0"/>
              <a:t>2</a:t>
            </a:r>
            <a:r>
              <a:rPr lang="zh-CN" altLang="en-US" dirty="0"/>
              <a:t>个隐藏层，每层包含</a:t>
            </a:r>
            <a:r>
              <a:rPr lang="en-US" altLang="zh-CN" dirty="0"/>
              <a:t>128</a:t>
            </a:r>
            <a:r>
              <a:rPr lang="zh-CN" altLang="en-US" dirty="0"/>
              <a:t>个神经元的神经网络。这里我们直接给出端到端的性能测试结果。综合考虑了在线阶段和离线阶段，在局域网环境下，训练此神经网络的时间大约为</a:t>
            </a:r>
            <a:r>
              <a:rPr lang="en-US" altLang="zh-CN" dirty="0"/>
              <a:t>25,000</a:t>
            </a:r>
            <a:r>
              <a:rPr lang="zh-CN" altLang="en-US" dirty="0"/>
              <a:t>秒</a:t>
            </a:r>
            <a:r>
              <a:rPr lang="en-US" altLang="zh-CN" dirty="0"/>
              <a:t>7</a:t>
            </a:r>
            <a:r>
              <a:rPr lang="zh-CN" altLang="en-US" dirty="0"/>
              <a:t>个小时，训练所消耗的时间是明文训练所消耗时间的</a:t>
            </a:r>
            <a:r>
              <a:rPr lang="en-US" altLang="zh-CN" dirty="0"/>
              <a:t>35</a:t>
            </a:r>
            <a:r>
              <a:rPr lang="zh-CN" altLang="en-US" dirty="0"/>
              <a:t>倍。在广域网环境下，性能会变得更加糟糕。对于此量级的数据集，总训练时间约为</a:t>
            </a:r>
            <a:r>
              <a:rPr lang="en-US" altLang="zh-CN" dirty="0"/>
              <a:t>200,000</a:t>
            </a:r>
            <a:r>
              <a:rPr lang="zh-CN" altLang="en-US" dirty="0"/>
              <a:t>秒</a:t>
            </a:r>
            <a:r>
              <a:rPr lang="en-US" altLang="zh-CN" dirty="0"/>
              <a:t>56</a:t>
            </a:r>
            <a:r>
              <a:rPr lang="zh-CN" altLang="en-US" dirty="0"/>
              <a:t>个小时。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81D01-4F4B-45D6-8AC0-2E581550CAA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406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133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239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043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832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878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93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79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61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1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.jpeg"/><Relationship Id="rId5" Type="http://schemas.openxmlformats.org/officeDocument/2006/relationships/tags" Target="../tags/tag2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image" Target="../media/image2.jpeg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4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2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2.jpeg"/><Relationship Id="rId4" Type="http://schemas.openxmlformats.org/officeDocument/2006/relationships/tags" Target="../tags/tag59.xml"/><Relationship Id="rId9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651530" y="975122"/>
            <a:ext cx="6888939" cy="1200329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704739" y="331800"/>
            <a:ext cx="6782524" cy="5232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 i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8200" y="988292"/>
            <a:ext cx="10596418" cy="2576944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90000"/>
              </a:lnSpc>
              <a:buNone/>
              <a:defRPr kumimoji="0" lang="zh-CN" altLang="en-US" sz="72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3754687" y="1069848"/>
            <a:ext cx="4680023" cy="472744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4157468" y="1399945"/>
            <a:ext cx="3877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754687" y="2415609"/>
            <a:ext cx="4680024" cy="899092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3754686" y="3383281"/>
            <a:ext cx="4680024" cy="60578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4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t>2020/7/2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15.jfif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image" Target="../media/image16.wmf"/><Relationship Id="rId2" Type="http://schemas.openxmlformats.org/officeDocument/2006/relationships/tags" Target="../tags/tag10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tags" Target="../tags/tag104.xml"/><Relationship Id="rId7" Type="http://schemas.openxmlformats.org/officeDocument/2006/relationships/oleObject" Target="../embeddings/oleObject2.bin"/><Relationship Id="rId2" Type="http://schemas.openxmlformats.org/officeDocument/2006/relationships/tags" Target="../tags/tag10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11" Type="http://schemas.openxmlformats.org/officeDocument/2006/relationships/image" Target="../media/image20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18.wmf"/><Relationship Id="rId4" Type="http://schemas.openxmlformats.org/officeDocument/2006/relationships/slideLayout" Target="../slideLayouts/slideLayout8.xml"/><Relationship Id="rId9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tags" Target="../tags/tag106.xml"/><Relationship Id="rId7" Type="http://schemas.openxmlformats.org/officeDocument/2006/relationships/oleObject" Target="../embeddings/oleObject4.bin"/><Relationship Id="rId2" Type="http://schemas.openxmlformats.org/officeDocument/2006/relationships/tags" Target="../tags/tag10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tags" Target="../tags/tag108.xml"/><Relationship Id="rId7" Type="http://schemas.openxmlformats.org/officeDocument/2006/relationships/oleObject" Target="../embeddings/oleObject5.bin"/><Relationship Id="rId2" Type="http://schemas.openxmlformats.org/officeDocument/2006/relationships/tags" Target="../tags/tag10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24.wmf"/><Relationship Id="rId4" Type="http://schemas.openxmlformats.org/officeDocument/2006/relationships/slideLayout" Target="../slideLayouts/slideLayout8.xml"/><Relationship Id="rId9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8.bin"/><Relationship Id="rId3" Type="http://schemas.openxmlformats.org/officeDocument/2006/relationships/tags" Target="../tags/tag110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6.wmf"/><Relationship Id="rId2" Type="http://schemas.openxmlformats.org/officeDocument/2006/relationships/tags" Target="../tags/tag10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png"/><Relationship Id="rId11" Type="http://schemas.openxmlformats.org/officeDocument/2006/relationships/oleObject" Target="../embeddings/oleObject7.bin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24.wmf"/><Relationship Id="rId4" Type="http://schemas.openxmlformats.org/officeDocument/2006/relationships/slideLayout" Target="../slideLayouts/slideLayout8.xml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5" Type="http://schemas.openxmlformats.org/officeDocument/2006/relationships/image" Target="../media/image15.jfif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116.xml"/><Relationship Id="rId7" Type="http://schemas.openxmlformats.org/officeDocument/2006/relationships/image" Target="../media/image31.png"/><Relationship Id="rId2" Type="http://schemas.openxmlformats.org/officeDocument/2006/relationships/tags" Target="../tags/tag1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png"/><Relationship Id="rId11" Type="http://schemas.openxmlformats.org/officeDocument/2006/relationships/image" Target="../media/image29.wmf"/><Relationship Id="rId5" Type="http://schemas.openxmlformats.org/officeDocument/2006/relationships/notesSlide" Target="../notesSlides/notesSlide19.xml"/><Relationship Id="rId10" Type="http://schemas.openxmlformats.org/officeDocument/2006/relationships/oleObject" Target="../embeddings/oleObject10.bin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6.jfif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tags" Target="../tags/tag118.xml"/><Relationship Id="rId7" Type="http://schemas.openxmlformats.org/officeDocument/2006/relationships/oleObject" Target="../embeddings/oleObject11.bin"/><Relationship Id="rId2" Type="http://schemas.openxmlformats.org/officeDocument/2006/relationships/tags" Target="../tags/tag11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32.wmf"/><Relationship Id="rId4" Type="http://schemas.openxmlformats.org/officeDocument/2006/relationships/slideLayout" Target="../slideLayouts/slideLayout8.xml"/><Relationship Id="rId9" Type="http://schemas.openxmlformats.org/officeDocument/2006/relationships/oleObject" Target="../embeddings/oleObject1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120.xml"/><Relationship Id="rId7" Type="http://schemas.openxmlformats.org/officeDocument/2006/relationships/image" Target="../media/image34.wmf"/><Relationship Id="rId2" Type="http://schemas.openxmlformats.org/officeDocument/2006/relationships/tags" Target="../tags/tag11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6.wmf"/><Relationship Id="rId5" Type="http://schemas.openxmlformats.org/officeDocument/2006/relationships/notesSlide" Target="../notesSlides/notesSlide21.xml"/><Relationship Id="rId10" Type="http://schemas.openxmlformats.org/officeDocument/2006/relationships/oleObject" Target="../embeddings/oleObject15.bin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30.xml"/><Relationship Id="rId7" Type="http://schemas.openxmlformats.org/officeDocument/2006/relationships/image" Target="../media/image38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34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39.xml"/><Relationship Id="rId7" Type="http://schemas.openxmlformats.org/officeDocument/2006/relationships/image" Target="../media/image42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notesSlide" Target="../notesSlides/notesSlide27.xml"/><Relationship Id="rId11" Type="http://schemas.openxmlformats.org/officeDocument/2006/relationships/image" Target="../media/image46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45.png"/><Relationship Id="rId4" Type="http://schemas.openxmlformats.org/officeDocument/2006/relationships/tags" Target="../tags/tag140.xml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4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9.jfi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F46A251-CF0D-4281-977E-1766CD78F38D}"/>
              </a:ext>
            </a:extLst>
          </p:cNvPr>
          <p:cNvSpPr txBox="1"/>
          <p:nvPr/>
        </p:nvSpPr>
        <p:spPr>
          <a:xfrm>
            <a:off x="822960" y="457200"/>
            <a:ext cx="1033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IEEE Security and Privacy 2019 SOK</a:t>
            </a:r>
            <a:endParaRPr lang="zh-CN" altLang="en-US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C5AF28-0322-4A2F-8871-F18E6397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450" y="4428689"/>
            <a:ext cx="5981584" cy="1921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8C2F43-1A45-42F0-BA18-C66BEB6B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21" y="1672287"/>
            <a:ext cx="5953241" cy="2599026"/>
          </a:xfrm>
          <a:prstGeom prst="rect">
            <a:avLst/>
          </a:prstGeom>
        </p:spPr>
      </p:pic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3DFFEFF1-B309-4418-A862-85AA7FE31EDA}"/>
              </a:ext>
            </a:extLst>
          </p:cNvPr>
          <p:cNvSpPr/>
          <p:nvPr/>
        </p:nvSpPr>
        <p:spPr>
          <a:xfrm>
            <a:off x="7938655" y="2805545"/>
            <a:ext cx="3553691" cy="2410691"/>
          </a:xfrm>
          <a:prstGeom prst="wedgeEllipseCallout">
            <a:avLst>
              <a:gd name="adj1" fmla="val -61184"/>
              <a:gd name="adj2" fmla="val 6422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适合开发人员对底层进行优化开发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E76288-0874-4C11-BF23-B0C9E591D6C0}"/>
              </a:ext>
            </a:extLst>
          </p:cNvPr>
          <p:cNvSpPr txBox="1"/>
          <p:nvPr/>
        </p:nvSpPr>
        <p:spPr>
          <a:xfrm>
            <a:off x="928254" y="1053246"/>
            <a:ext cx="1036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ABY</a:t>
            </a:r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是一个安全多方计算框架，是由姚电路、布尔电路、算数电路协议构成</a:t>
            </a:r>
          </a:p>
        </p:txBody>
      </p:sp>
    </p:spTree>
    <p:extLst>
      <p:ext uri="{BB962C8B-B14F-4D97-AF65-F5344CB8AC3E}">
        <p14:creationId xmlns:p14="http://schemas.microsoft.com/office/powerpoint/2010/main" val="3615410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姚（混淆）电路总结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8F5153-16A2-4B2E-BE02-B145D2F7515B}"/>
              </a:ext>
            </a:extLst>
          </p:cNvPr>
          <p:cNvSpPr/>
          <p:nvPr/>
        </p:nvSpPr>
        <p:spPr>
          <a:xfrm>
            <a:off x="925431" y="1560078"/>
            <a:ext cx="5658249" cy="460971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E8217C-3C53-46DB-BC31-566E178A8A24}"/>
              </a:ext>
            </a:extLst>
          </p:cNvPr>
          <p:cNvSpPr txBox="1"/>
          <p:nvPr/>
        </p:nvSpPr>
        <p:spPr>
          <a:xfrm>
            <a:off x="1193533" y="1809549"/>
            <a:ext cx="461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以此类推，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计算整个电路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E38F8D-4037-4D8A-94C9-6C20B34F8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227" y="2517072"/>
            <a:ext cx="4231874" cy="16512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6F7B203-578A-4DDB-B002-40FBF3AAFE5C}"/>
              </a:ext>
            </a:extLst>
          </p:cNvPr>
          <p:cNvSpPr txBox="1"/>
          <p:nvPr/>
        </p:nvSpPr>
        <p:spPr>
          <a:xfrm>
            <a:off x="1193533" y="4613106"/>
            <a:ext cx="5053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告诉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最终输出结果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查表获得最终输出，反馈给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561B07-8EA6-4D83-98EA-0E83F09D7211}"/>
              </a:ext>
            </a:extLst>
          </p:cNvPr>
          <p:cNvSpPr/>
          <p:nvPr/>
        </p:nvSpPr>
        <p:spPr>
          <a:xfrm>
            <a:off x="6851782" y="1560078"/>
            <a:ext cx="4053641" cy="460971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65C2F4-39BE-4912-806B-B8DBCAFABB8A}"/>
              </a:ext>
            </a:extLst>
          </p:cNvPr>
          <p:cNvSpPr txBox="1"/>
          <p:nvPr/>
        </p:nvSpPr>
        <p:spPr>
          <a:xfrm>
            <a:off x="7048087" y="1691005"/>
            <a:ext cx="3440817" cy="4519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D966"/>
                </a:solidFill>
              </a:rPr>
              <a:t>总结</a:t>
            </a:r>
            <a:r>
              <a:rPr lang="zh-CN" altLang="en-US" sz="2400" dirty="0">
                <a:solidFill>
                  <a:srgbClr val="FFD966"/>
                </a:solidFill>
              </a:rPr>
              <a:t>：</a:t>
            </a:r>
            <a:endParaRPr lang="en-US" altLang="zh-CN" sz="2400" dirty="0">
              <a:solidFill>
                <a:srgbClr val="FFD966"/>
              </a:solidFill>
            </a:endParaRP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函数需转换为布尔电路形式实际中，</a:t>
            </a: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很多函数电路非常巨大，上百万甚至上亿。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m个门，n 个输入, 需 4m次加密和n次不经意传输。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在诚实好奇模型下，姚电路能够固定交互轮数完成任意函数计算，</a:t>
            </a: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交互次数取决于输入个数。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18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7079728" y="1534432"/>
            <a:ext cx="4087655" cy="434385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71914" y="1534432"/>
            <a:ext cx="5707561" cy="434385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B9118-D913-4807-8CA3-55FC1CC64802}"/>
              </a:ext>
            </a:extLst>
          </p:cNvPr>
          <p:cNvSpPr txBox="1"/>
          <p:nvPr/>
        </p:nvSpPr>
        <p:spPr>
          <a:xfrm>
            <a:off x="7193279" y="1723302"/>
            <a:ext cx="3683725" cy="239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100"/>
              </a:lnSpc>
            </a:pPr>
            <a:endParaRPr lang="en-US" altLang="zh-CN" sz="24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CN" altLang="en-US" sz="2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能不能双方都参与计算？</a:t>
            </a:r>
            <a:r>
              <a:rPr lang="zh-CN" altLang="en-US" sz="2400" b="1" noProof="1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（对等地位）</a:t>
            </a: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8BFD67-0B6C-4D40-8EB4-62847EFB6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16" y="1691005"/>
            <a:ext cx="5265955" cy="40142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85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5606714" y="1582334"/>
            <a:ext cx="5212081" cy="498892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1039529" y="1582334"/>
            <a:ext cx="4052235" cy="498892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4010067" y="763844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4483B7-DF6F-43CB-A4A4-4DE4D91D65E3}"/>
              </a:ext>
            </a:extLst>
          </p:cNvPr>
          <p:cNvSpPr txBox="1"/>
          <p:nvPr/>
        </p:nvSpPr>
        <p:spPr>
          <a:xfrm>
            <a:off x="1289785" y="1876926"/>
            <a:ext cx="3657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秘密共享：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n,t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）秘密共享，将一个秘密通过门限共享方式分发给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个用户，当且仅当大于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个用户合作的时候，可以恢复秘密。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那双方怎么做？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一方掌握密钥，一方掌握密文，秘密为明文。</a:t>
            </a:r>
            <a:endParaRPr lang="en-US" altLang="zh-CN" sz="20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zh-CN" altLang="en-US" sz="20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那两方比特共享呢？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一方掌握密钥，一方掌握密文，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其中加密方式为异或操作。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3B84C8-0921-4993-AB28-EE823665050E}"/>
              </a:ext>
            </a:extLst>
          </p:cNvPr>
          <p:cNvSpPr txBox="1"/>
          <p:nvPr/>
        </p:nvSpPr>
        <p:spPr>
          <a:xfrm>
            <a:off x="5794408" y="1876926"/>
            <a:ext cx="48030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异或操作具有友好特性：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满足交换律、结合律、密文可计算性。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B0BE7F59-C099-49D0-8509-6E7FF89FCA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420390"/>
              </p:ext>
            </p:extLst>
          </p:nvPr>
        </p:nvGraphicFramePr>
        <p:xfrm>
          <a:off x="6178550" y="2689225"/>
          <a:ext cx="3754438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公式" r:id="rId6" imgW="1879560" imgH="647640" progId="Equation.3">
                  <p:embed/>
                </p:oleObj>
              </mc:Choice>
              <mc:Fallback>
                <p:oleObj name="公式" r:id="rId6" imgW="1879560" imgH="647640" progId="Equation.3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D5719C17-B618-4FBA-8DB1-986020CBE30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8550" y="2689225"/>
                        <a:ext cx="3754438" cy="132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E74D883-43E4-4E1E-910D-CC5FB4AC1F98}"/>
              </a:ext>
            </a:extLst>
          </p:cNvPr>
          <p:cNvSpPr txBox="1"/>
          <p:nvPr/>
        </p:nvSpPr>
        <p:spPr>
          <a:xfrm>
            <a:off x="5799053" y="4039634"/>
            <a:ext cx="452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对密文执行异或操作，等价于明文做异或，密钥做异或的加密。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0CC4AB4-1C20-44AF-BF4A-5EB174FDA783}"/>
              </a:ext>
            </a:extLst>
          </p:cNvPr>
          <p:cNvSpPr/>
          <p:nvPr/>
        </p:nvSpPr>
        <p:spPr>
          <a:xfrm>
            <a:off x="5876987" y="4962964"/>
            <a:ext cx="4357964" cy="1357669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CD219B-8538-47A3-A36F-34792456DE8D}"/>
              </a:ext>
            </a:extLst>
          </p:cNvPr>
          <p:cNvSpPr txBox="1"/>
          <p:nvPr/>
        </p:nvSpPr>
        <p:spPr>
          <a:xfrm>
            <a:off x="6000975" y="5125124"/>
            <a:ext cx="4109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数字电路底层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与门、或门、非门集合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与门、异或门、非门集合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5516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61B96AD-E2E9-483D-8B84-0B8CF439B7DF}"/>
              </a:ext>
            </a:extLst>
          </p:cNvPr>
          <p:cNvSpPr/>
          <p:nvPr/>
        </p:nvSpPr>
        <p:spPr>
          <a:xfrm>
            <a:off x="6817997" y="1687249"/>
            <a:ext cx="4000798" cy="30384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311342" y="4831883"/>
            <a:ext cx="5314950" cy="138951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布尔电路（异或门分析）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10096900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446286" y="804118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D754E6-B210-44A1-8A94-94C9F0E38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342" y="1691005"/>
            <a:ext cx="5314950" cy="3038475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077F8F3-14D2-4ED7-895E-E55F36BECB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911813"/>
              </p:ext>
            </p:extLst>
          </p:nvPr>
        </p:nvGraphicFramePr>
        <p:xfrm>
          <a:off x="1119637" y="1712436"/>
          <a:ext cx="2286000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" name="公式" r:id="rId7" imgW="1282680" imgH="533160" progId="Equation.3">
                  <p:embed/>
                </p:oleObj>
              </mc:Choice>
              <mc:Fallback>
                <p:oleObj name="公式" r:id="rId7" imgW="1282680" imgH="533160" progId="Equation.3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1CD41A4-E7E4-41CD-95B9-DC090F5C17D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637" y="1712436"/>
                        <a:ext cx="2286000" cy="9985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1B4EC8D-715F-4D1D-9E97-13907F08F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010366"/>
              </p:ext>
            </p:extLst>
          </p:nvPr>
        </p:nvGraphicFramePr>
        <p:xfrm>
          <a:off x="1391678" y="4952816"/>
          <a:ext cx="5154278" cy="1135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" r:id="rId9" imgW="2197080" imgH="711000" progId="Equation.KSEE3">
                  <p:embed/>
                </p:oleObj>
              </mc:Choice>
              <mc:Fallback>
                <p:oleObj r:id="rId9" imgW="2197080" imgH="711000" progId="Equation.KSEE3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B6788361-F6B9-4A45-923A-FBC3EBDA786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678" y="4952816"/>
                        <a:ext cx="5154278" cy="113534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6DEC7021-B6EC-44BC-BCFE-420473BE7B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2306" y="1939088"/>
            <a:ext cx="2711482" cy="2632250"/>
          </a:xfrm>
          <a:prstGeom prst="rect">
            <a:avLst/>
          </a:prstGeom>
        </p:spPr>
      </p:pic>
      <p:sp>
        <p:nvSpPr>
          <p:cNvPr id="42" name="圆角矩形标注 28">
            <a:extLst>
              <a:ext uri="{FF2B5EF4-FFF2-40B4-BE49-F238E27FC236}">
                <a16:creationId xmlns:a16="http://schemas.microsoft.com/office/drawing/2014/main" id="{2ECEFADA-20F3-4E46-8C7E-D56E7E590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4968" y="2793549"/>
            <a:ext cx="1415843" cy="825877"/>
          </a:xfrm>
          <a:prstGeom prst="wedgeRoundRectCallout">
            <a:avLst>
              <a:gd name="adj1" fmla="val -77548"/>
              <a:gd name="adj2" fmla="val 3705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123BDFD-763A-49C3-A66F-AD09AE92A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4968" y="2793549"/>
            <a:ext cx="14158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/>
              <a:t>先共享，而后</a:t>
            </a:r>
            <a:r>
              <a:rPr lang="zh-CN" altLang="en-US" sz="1600" dirty="0">
                <a:solidFill>
                  <a:srgbClr val="FF0000"/>
                </a:solidFill>
              </a:rPr>
              <a:t>本地计算</a:t>
            </a:r>
            <a:r>
              <a:rPr lang="zh-CN" altLang="en-US" sz="1600" dirty="0"/>
              <a:t>得到新的共享</a:t>
            </a:r>
          </a:p>
        </p:txBody>
      </p:sp>
      <p:sp>
        <p:nvSpPr>
          <p:cNvPr id="44" name="圆角矩形标注 26">
            <a:extLst>
              <a:ext uri="{FF2B5EF4-FFF2-40B4-BE49-F238E27FC236}">
                <a16:creationId xmlns:a16="http://schemas.microsoft.com/office/drawing/2014/main" id="{CE15D964-8823-42B8-8136-548208A13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956" y="2813172"/>
            <a:ext cx="1403751" cy="806254"/>
          </a:xfrm>
          <a:prstGeom prst="wedgeRoundRectCallout">
            <a:avLst>
              <a:gd name="adj1" fmla="val 61259"/>
              <a:gd name="adj2" fmla="val 3252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612C0F-2116-402A-905D-C6280D86F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39" y="2793549"/>
            <a:ext cx="1660985" cy="82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/>
              <a:t>先共享，而后</a:t>
            </a:r>
            <a:r>
              <a:rPr lang="zh-CN" altLang="en-US" sz="1600" dirty="0">
                <a:solidFill>
                  <a:srgbClr val="FF0000"/>
                </a:solidFill>
              </a:rPr>
              <a:t>本地计算</a:t>
            </a:r>
            <a:r>
              <a:rPr lang="zh-CN" altLang="en-US" sz="1600" dirty="0"/>
              <a:t>得到新的共享</a:t>
            </a:r>
          </a:p>
        </p:txBody>
      </p:sp>
      <p:sp>
        <p:nvSpPr>
          <p:cNvPr id="46" name="圆角矩形标注 30">
            <a:extLst>
              <a:ext uri="{FF2B5EF4-FFF2-40B4-BE49-F238E27FC236}">
                <a16:creationId xmlns:a16="http://schemas.microsoft.com/office/drawing/2014/main" id="{7F2C4BE0-FDB8-4156-8FA5-95E8815D6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298" y="1784702"/>
            <a:ext cx="1222461" cy="648794"/>
          </a:xfrm>
          <a:prstGeom prst="wedgeRoundRectCallout">
            <a:avLst>
              <a:gd name="adj1" fmla="val 71465"/>
              <a:gd name="adj2" fmla="val 3379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48E82A9-B4FE-4131-81DF-A6F2EE67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0601" y="1866250"/>
            <a:ext cx="12584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，得到新的共享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FF02412-AD7D-4F68-89CF-77D6147E8EF3}"/>
              </a:ext>
            </a:extLst>
          </p:cNvPr>
          <p:cNvSpPr/>
          <p:nvPr/>
        </p:nvSpPr>
        <p:spPr>
          <a:xfrm>
            <a:off x="6817997" y="4982044"/>
            <a:ext cx="4000798" cy="1106117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16A928-1235-49F0-920C-222468F61E17}"/>
              </a:ext>
            </a:extLst>
          </p:cNvPr>
          <p:cNvSpPr txBox="1"/>
          <p:nvPr/>
        </p:nvSpPr>
        <p:spPr>
          <a:xfrm>
            <a:off x="6984730" y="5141021"/>
            <a:ext cx="3757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异或计算只需要在底层共享之后边可本地计算。</a:t>
            </a:r>
          </a:p>
          <a:p>
            <a:endParaRPr lang="zh-CN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6623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311341" y="1647402"/>
            <a:ext cx="9305323" cy="345377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布尔电路（非门分析）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10096900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446286" y="804118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FF02412-AD7D-4F68-89CF-77D6147E8EF3}"/>
              </a:ext>
            </a:extLst>
          </p:cNvPr>
          <p:cNvSpPr/>
          <p:nvPr/>
        </p:nvSpPr>
        <p:spPr>
          <a:xfrm>
            <a:off x="1311341" y="5276419"/>
            <a:ext cx="9305324" cy="96714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16A928-1235-49F0-920C-222468F61E17}"/>
              </a:ext>
            </a:extLst>
          </p:cNvPr>
          <p:cNvSpPr txBox="1"/>
          <p:nvPr/>
        </p:nvSpPr>
        <p:spPr>
          <a:xfrm>
            <a:off x="1472958" y="5434722"/>
            <a:ext cx="9252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针对非门来说，思路也没问题，高效。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A2789E-1BBB-486F-A53A-FFECF4B4E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170" y="1910585"/>
            <a:ext cx="4610100" cy="2990850"/>
          </a:xfrm>
          <a:prstGeom prst="rect">
            <a:avLst/>
          </a:prstGeom>
        </p:spPr>
      </p:pic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0D58D67B-054F-4235-988D-C8EB34F8D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190399"/>
              </p:ext>
            </p:extLst>
          </p:nvPr>
        </p:nvGraphicFramePr>
        <p:xfrm>
          <a:off x="7055580" y="2266719"/>
          <a:ext cx="2396425" cy="2237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r:id="rId7" imgW="774360" imgH="711000" progId="Equation.KSEE3">
                  <p:embed/>
                </p:oleObj>
              </mc:Choice>
              <mc:Fallback>
                <p:oleObj r:id="rId7" imgW="774360" imgH="711000" progId="Equation.KSEE3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EBF6936-876A-4506-8774-3EA0D28E0B3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5580" y="2266719"/>
                        <a:ext cx="2396425" cy="223790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81125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580851" y="1528213"/>
            <a:ext cx="5715392" cy="332885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布尔电路（与门分析）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10096900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446286" y="804118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FF02412-AD7D-4F68-89CF-77D6147E8EF3}"/>
              </a:ext>
            </a:extLst>
          </p:cNvPr>
          <p:cNvSpPr/>
          <p:nvPr/>
        </p:nvSpPr>
        <p:spPr>
          <a:xfrm>
            <a:off x="1580851" y="5094253"/>
            <a:ext cx="5715392" cy="96714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16A928-1235-49F0-920C-222468F61E17}"/>
              </a:ext>
            </a:extLst>
          </p:cNvPr>
          <p:cNvSpPr txBox="1"/>
          <p:nvPr/>
        </p:nvSpPr>
        <p:spPr>
          <a:xfrm>
            <a:off x="8438440" y="3942529"/>
            <a:ext cx="375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存在问题！！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EAAB7D-D35F-4B26-9719-AE6272E300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9" t="4910" r="69" b="80"/>
          <a:stretch/>
        </p:blipFill>
        <p:spPr>
          <a:xfrm>
            <a:off x="2041962" y="1843424"/>
            <a:ext cx="4705350" cy="2742039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74749FE-AE33-4374-8002-97B68F8D94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200247"/>
              </p:ext>
            </p:extLst>
          </p:nvPr>
        </p:nvGraphicFramePr>
        <p:xfrm>
          <a:off x="1580851" y="1571816"/>
          <a:ext cx="221932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" r:id="rId7" imgW="1244520" imgH="533160" progId="Equation.KSEE3">
                  <p:embed/>
                </p:oleObj>
              </mc:Choice>
              <mc:Fallback>
                <p:oleObj r:id="rId7" imgW="1244520" imgH="533160" progId="Equation.KSEE3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617294E2-6CD6-41AA-B5DE-8BD62E8B6EE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851" y="1571816"/>
                        <a:ext cx="2219325" cy="998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C7AC5C6-271A-4DA3-8D8F-854E9135A6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6837430"/>
              </p:ext>
            </p:extLst>
          </p:nvPr>
        </p:nvGraphicFramePr>
        <p:xfrm>
          <a:off x="1952522" y="5320113"/>
          <a:ext cx="497205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" r:id="rId9" imgW="2197080" imgH="253800" progId="Equation.KSEE3">
                  <p:embed/>
                </p:oleObj>
              </mc:Choice>
              <mc:Fallback>
                <p:oleObj r:id="rId9" imgW="2197080" imgH="253800" progId="Equation.KSEE3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F3D44224-9305-41BC-9D4F-BA25D84EF40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522" y="5320113"/>
                        <a:ext cx="4972050" cy="5445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E681360C-CC60-437D-A82E-3CF64307A04E}"/>
              </a:ext>
            </a:extLst>
          </p:cNvPr>
          <p:cNvSpPr/>
          <p:nvPr/>
        </p:nvSpPr>
        <p:spPr>
          <a:xfrm flipH="1" flipV="1">
            <a:off x="7728769" y="4693443"/>
            <a:ext cx="1944303" cy="1065915"/>
          </a:xfrm>
          <a:prstGeom prst="bentArrow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0344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209180" y="1652465"/>
            <a:ext cx="5345624" cy="324501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布尔电路（与门分析）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10096900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446286" y="804118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FF02412-AD7D-4F68-89CF-77D6147E8EF3}"/>
              </a:ext>
            </a:extLst>
          </p:cNvPr>
          <p:cNvSpPr/>
          <p:nvPr/>
        </p:nvSpPr>
        <p:spPr>
          <a:xfrm>
            <a:off x="1209180" y="5074289"/>
            <a:ext cx="5345624" cy="96714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EAAB7D-D35F-4B26-9719-AE6272E300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9" t="4910" r="69" b="80"/>
          <a:stretch/>
        </p:blipFill>
        <p:spPr>
          <a:xfrm>
            <a:off x="1567818" y="1887777"/>
            <a:ext cx="4705350" cy="2742039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74749FE-AE33-4374-8002-97B68F8D94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403054"/>
              </p:ext>
            </p:extLst>
          </p:nvPr>
        </p:nvGraphicFramePr>
        <p:xfrm>
          <a:off x="1209180" y="1596975"/>
          <a:ext cx="221932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2" r:id="rId7" imgW="1244520" imgH="533160" progId="Equation.KSEE3">
                  <p:embed/>
                </p:oleObj>
              </mc:Choice>
              <mc:Fallback>
                <p:oleObj r:id="rId7" imgW="1244520" imgH="533160" progId="Equation.KSEE3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74749FE-AE33-4374-8002-97B68F8D949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180" y="1596975"/>
                        <a:ext cx="2219325" cy="998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C7AC5C6-271A-4DA3-8D8F-854E9135A6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736886"/>
              </p:ext>
            </p:extLst>
          </p:nvPr>
        </p:nvGraphicFramePr>
        <p:xfrm>
          <a:off x="1503702" y="5293367"/>
          <a:ext cx="4769466" cy="438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3" r:id="rId9" imgW="2197080" imgH="253800" progId="Equation.KSEE3">
                  <p:embed/>
                </p:oleObj>
              </mc:Choice>
              <mc:Fallback>
                <p:oleObj r:id="rId9" imgW="2197080" imgH="253800" progId="Equation.KSEE3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C7AC5C6-271A-4DA3-8D8F-854E9135A6D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702" y="5293367"/>
                        <a:ext cx="4769466" cy="43899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347ABA41-CE90-46C3-8A61-6698AFAABF8B}"/>
              </a:ext>
            </a:extLst>
          </p:cNvPr>
          <p:cNvSpPr/>
          <p:nvPr/>
        </p:nvSpPr>
        <p:spPr>
          <a:xfrm>
            <a:off x="6728869" y="1659049"/>
            <a:ext cx="4146869" cy="438238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对象 14">
            <a:hlinkClick r:id="" action="ppaction://ole?verb=1"/>
            <a:extLst>
              <a:ext uri="{FF2B5EF4-FFF2-40B4-BE49-F238E27FC236}">
                <a16:creationId xmlns:a16="http://schemas.microsoft.com/office/drawing/2014/main" id="{38F4A145-8555-483A-9CBB-4D530D54F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164743"/>
              </p:ext>
            </p:extLst>
          </p:nvPr>
        </p:nvGraphicFramePr>
        <p:xfrm>
          <a:off x="6913442" y="2593217"/>
          <a:ext cx="3678538" cy="1969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4" r:id="rId11" imgW="2184120" imgH="1168200" progId="Equation.KSEE3">
                  <p:embed/>
                </p:oleObj>
              </mc:Choice>
              <mc:Fallback>
                <p:oleObj r:id="rId11" imgW="2184120" imgH="1168200" progId="Equation.KSEE3">
                  <p:embed/>
                  <p:pic>
                    <p:nvPicPr>
                      <p:cNvPr id="3" name="对象 2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C66EFA44-1D0E-4C7C-A2B3-5EF956B765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3442" y="2593217"/>
                        <a:ext cx="3678538" cy="196990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29387A86-0A5B-4BF0-AE48-2B2F932C676B}"/>
              </a:ext>
            </a:extLst>
          </p:cNvPr>
          <p:cNvSpPr/>
          <p:nvPr/>
        </p:nvSpPr>
        <p:spPr>
          <a:xfrm>
            <a:off x="6913442" y="1824258"/>
            <a:ext cx="36785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1" hangingPunct="0">
              <a:spcBef>
                <a:spcPct val="20000"/>
              </a:spcBef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b="1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选择一位随机比特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本地存储，并执行以下操作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A4AB2F-DD35-4E42-8D11-5A7925CFB188}"/>
              </a:ext>
            </a:extLst>
          </p:cNvPr>
          <p:cNvSpPr/>
          <p:nvPr/>
        </p:nvSpPr>
        <p:spPr>
          <a:xfrm>
            <a:off x="6913442" y="4697898"/>
            <a:ext cx="3601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1" hangingPunct="0">
              <a:spcBef>
                <a:spcPct val="20000"/>
              </a:spcBef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b="1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b="1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1-out of-4</a:t>
            </a:r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不经意传输协议，获得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17" name="对象 6">
            <a:extLst>
              <a:ext uri="{FF2B5EF4-FFF2-40B4-BE49-F238E27FC236}">
                <a16:creationId xmlns:a16="http://schemas.microsoft.com/office/drawing/2014/main" id="{4B4B9828-3781-4284-A14B-4F62A4400C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803879"/>
              </p:ext>
            </p:extLst>
          </p:nvPr>
        </p:nvGraphicFramePr>
        <p:xfrm>
          <a:off x="8219974" y="5328325"/>
          <a:ext cx="24796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5" r:id="rId13" imgW="2155320" imgH="570240" progId="Equation.KSEE3">
                  <p:embed/>
                </p:oleObj>
              </mc:Choice>
              <mc:Fallback>
                <p:oleObj r:id="rId13" imgW="2155320" imgH="570240" progId="Equation.KSEE3">
                  <p:embed/>
                  <p:pic>
                    <p:nvPicPr>
                      <p:cNvPr id="46085" name="对象 6">
                        <a:extLst>
                          <a:ext uri="{FF2B5EF4-FFF2-40B4-BE49-F238E27FC236}">
                            <a16:creationId xmlns:a16="http://schemas.microsoft.com/office/drawing/2014/main" id="{3FD38368-F970-48E3-8586-608FD918DE2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9974" y="5328325"/>
                        <a:ext cx="2479675" cy="6746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0287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布尔电路总结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1087657" y="1758492"/>
            <a:ext cx="9596385" cy="444017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446286" y="804118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0F7CC8-AC78-4B52-A396-8DA10EFD118C}"/>
              </a:ext>
            </a:extLst>
          </p:cNvPr>
          <p:cNvSpPr txBox="1"/>
          <p:nvPr/>
        </p:nvSpPr>
        <p:spPr>
          <a:xfrm>
            <a:off x="1559293" y="2129998"/>
            <a:ext cx="87878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布尔电路虽然在异或门与非门有巨大优化，但是由于与门的不经意传输变成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1-out of-4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，所以综合对比起来姚电路（所有门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1-out of-2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）来说</a:t>
            </a:r>
            <a:r>
              <a:rPr lang="zh-CN" altLang="en-US" sz="20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效率差不多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布尔和姚电路都是对</a:t>
            </a:r>
            <a:r>
              <a:rPr lang="zh-CN" altLang="en-US" sz="20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二进制操作友好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的电路。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布尔电路的意义在于：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提出一个新的角度去解决问题。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可扩展为代数（算数）级别计算，效率更高。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可以通过（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）秘密共享结合，可以拓展支持多方计算。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726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7079728" y="1534432"/>
            <a:ext cx="4087655" cy="434385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71914" y="1534432"/>
            <a:ext cx="5707561" cy="434385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B9118-D913-4807-8CA3-55FC1CC64802}"/>
              </a:ext>
            </a:extLst>
          </p:cNvPr>
          <p:cNvSpPr txBox="1"/>
          <p:nvPr/>
        </p:nvSpPr>
        <p:spPr>
          <a:xfrm>
            <a:off x="7193279" y="1723302"/>
            <a:ext cx="3683725" cy="398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zh-CN" sz="24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CN" altLang="en-US" sz="24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逻辑比较大小、比特之间的运算这些操作。</a:t>
            </a:r>
            <a:endParaRPr lang="en-US" altLang="zh-CN" sz="24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zh-CN" sz="24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CN" altLang="en-US" sz="24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实际之中更多去用加法，乘法。能不能更优化。</a:t>
            </a:r>
            <a:endParaRPr lang="en-US" altLang="zh-CN" sz="24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zh-CN" sz="24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8BFD67-0B6C-4D40-8EB4-62847EFB6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16" y="1691005"/>
            <a:ext cx="5265955" cy="40142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2364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61B96AD-E2E9-483D-8B84-0B8CF439B7DF}"/>
              </a:ext>
            </a:extLst>
          </p:cNvPr>
          <p:cNvSpPr/>
          <p:nvPr/>
        </p:nvSpPr>
        <p:spPr>
          <a:xfrm>
            <a:off x="6859122" y="1712695"/>
            <a:ext cx="4000798" cy="30384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25F3E8-F86A-4E29-B33A-E28E6178A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843" y="1794994"/>
            <a:ext cx="2758322" cy="274064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311342" y="4831883"/>
            <a:ext cx="5314950" cy="138951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算数电路（加法门分析）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10096900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290601" y="1004511"/>
            <a:ext cx="337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42" name="圆角矩形标注 28">
            <a:extLst>
              <a:ext uri="{FF2B5EF4-FFF2-40B4-BE49-F238E27FC236}">
                <a16:creationId xmlns:a16="http://schemas.microsoft.com/office/drawing/2014/main" id="{2ECEFADA-20F3-4E46-8C7E-D56E7E590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4968" y="2793549"/>
            <a:ext cx="1415843" cy="825877"/>
          </a:xfrm>
          <a:prstGeom prst="wedgeRoundRectCallout">
            <a:avLst>
              <a:gd name="adj1" fmla="val -77548"/>
              <a:gd name="adj2" fmla="val 3705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123BDFD-763A-49C3-A66F-AD09AE92A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4968" y="2793549"/>
            <a:ext cx="14158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/>
              <a:t>先共享，而后</a:t>
            </a:r>
            <a:r>
              <a:rPr lang="zh-CN" altLang="en-US" sz="1600" dirty="0">
                <a:solidFill>
                  <a:srgbClr val="FF0000"/>
                </a:solidFill>
              </a:rPr>
              <a:t>本地计算</a:t>
            </a:r>
            <a:r>
              <a:rPr lang="zh-CN" altLang="en-US" sz="1600" dirty="0"/>
              <a:t>得到新的共享</a:t>
            </a:r>
          </a:p>
        </p:txBody>
      </p:sp>
      <p:sp>
        <p:nvSpPr>
          <p:cNvPr id="44" name="圆角矩形标注 26">
            <a:extLst>
              <a:ext uri="{FF2B5EF4-FFF2-40B4-BE49-F238E27FC236}">
                <a16:creationId xmlns:a16="http://schemas.microsoft.com/office/drawing/2014/main" id="{CE15D964-8823-42B8-8136-548208A13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956" y="2813172"/>
            <a:ext cx="1403751" cy="806254"/>
          </a:xfrm>
          <a:prstGeom prst="wedgeRoundRectCallout">
            <a:avLst>
              <a:gd name="adj1" fmla="val 61259"/>
              <a:gd name="adj2" fmla="val 3252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圆角矩形标注 30">
            <a:extLst>
              <a:ext uri="{FF2B5EF4-FFF2-40B4-BE49-F238E27FC236}">
                <a16:creationId xmlns:a16="http://schemas.microsoft.com/office/drawing/2014/main" id="{7F2C4BE0-FDB8-4156-8FA5-95E8815D6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298" y="1784702"/>
            <a:ext cx="1222461" cy="648794"/>
          </a:xfrm>
          <a:prstGeom prst="wedgeRoundRectCallout">
            <a:avLst>
              <a:gd name="adj1" fmla="val 71465"/>
              <a:gd name="adj2" fmla="val 3379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48E82A9-B4FE-4131-81DF-A6F2EE67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0601" y="1866250"/>
            <a:ext cx="12584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，得到新的共享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0DC52-2EA7-4F58-8A73-A4820FC21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766" y="1732497"/>
            <a:ext cx="5456474" cy="2838841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9FF02412-AD7D-4F68-89CF-77D6147E8EF3}"/>
              </a:ext>
            </a:extLst>
          </p:cNvPr>
          <p:cNvSpPr/>
          <p:nvPr/>
        </p:nvSpPr>
        <p:spPr>
          <a:xfrm>
            <a:off x="6817997" y="4982044"/>
            <a:ext cx="4000798" cy="1106117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16A928-1235-49F0-920C-222468F61E17}"/>
              </a:ext>
            </a:extLst>
          </p:cNvPr>
          <p:cNvSpPr txBox="1"/>
          <p:nvPr/>
        </p:nvSpPr>
        <p:spPr>
          <a:xfrm>
            <a:off x="6984730" y="5141021"/>
            <a:ext cx="3757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针对加法门，思路是合理的，并且非常高效。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E94F804-D1FA-4467-ACE8-1CB3565534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539340"/>
              </p:ext>
            </p:extLst>
          </p:nvPr>
        </p:nvGraphicFramePr>
        <p:xfrm>
          <a:off x="1251434" y="4831720"/>
          <a:ext cx="5374858" cy="1337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6" r:id="rId8" imgW="2425680" imgH="660240" progId="Equation.KSEE3">
                  <p:embed/>
                </p:oleObj>
              </mc:Choice>
              <mc:Fallback>
                <p:oleObj r:id="rId8" imgW="2425680" imgH="660240" progId="Equation.KSEE3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15B663FA-7160-4441-AC67-85E43600963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1434" y="4831720"/>
                        <a:ext cx="5374858" cy="13373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52612C0F-2116-402A-905D-C6280D86F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39" y="2793549"/>
            <a:ext cx="1660985" cy="82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/>
              <a:t>先共享，而后</a:t>
            </a:r>
            <a:r>
              <a:rPr lang="zh-CN" altLang="en-US" sz="1600" dirty="0">
                <a:solidFill>
                  <a:srgbClr val="FF0000"/>
                </a:solidFill>
              </a:rPr>
              <a:t>本地计算</a:t>
            </a:r>
            <a:r>
              <a:rPr lang="zh-CN" altLang="en-US" sz="1600" dirty="0"/>
              <a:t>得到新的共享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B29367D-B161-4A97-9983-1302A8C2B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540289"/>
              </p:ext>
            </p:extLst>
          </p:nvPr>
        </p:nvGraphicFramePr>
        <p:xfrm>
          <a:off x="1168443" y="1732497"/>
          <a:ext cx="222250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7" r:id="rId10" imgW="1244520" imgH="457200" progId="Equation.KSEE3">
                  <p:embed/>
                </p:oleObj>
              </mc:Choice>
              <mc:Fallback>
                <p:oleObj r:id="rId10" imgW="1244520" imgH="457200" progId="Equation.KSEE3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382F70A-D91C-4D65-9967-251B3885E18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43" y="1732497"/>
                        <a:ext cx="2222500" cy="8556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95031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1043331" y="1997016"/>
            <a:ext cx="10185091" cy="52094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838200" y="1634773"/>
            <a:ext cx="10595354" cy="475363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B9118-D913-4807-8CA3-55FC1CC64802}"/>
              </a:ext>
            </a:extLst>
          </p:cNvPr>
          <p:cNvSpPr txBox="1"/>
          <p:nvPr/>
        </p:nvSpPr>
        <p:spPr>
          <a:xfrm>
            <a:off x="4640084" y="2047131"/>
            <a:ext cx="699756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有一个秘密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，想以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1/2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概率传送给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协议执行结束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知道自己是否获得了消息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不知道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是否获得消息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可用于：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安全计算 零知识证明 承诺 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6B43AD-F562-4592-AFD3-49FAF5AE857A}"/>
              </a:ext>
            </a:extLst>
          </p:cNvPr>
          <p:cNvSpPr/>
          <p:nvPr/>
        </p:nvSpPr>
        <p:spPr>
          <a:xfrm>
            <a:off x="4589862" y="5052503"/>
            <a:ext cx="5393810" cy="52094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4ABD9A-09CC-4FED-9B2D-F91955B16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42" y="2674998"/>
            <a:ext cx="2419797" cy="35563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FD251A-A4F3-4CF8-951E-062C86A37B9C}"/>
              </a:ext>
            </a:extLst>
          </p:cNvPr>
          <p:cNvSpPr txBox="1"/>
          <p:nvPr/>
        </p:nvSpPr>
        <p:spPr>
          <a:xfrm>
            <a:off x="1247428" y="2047131"/>
            <a:ext cx="843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1981年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Michael O. </a:t>
            </a:r>
            <a:r>
              <a:rPr lang="en-US" altLang="zh-CN" sz="24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Rabin提出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不经意传输协议：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A03D1C-76EA-4863-8AC7-2FFA67D9A54A}"/>
              </a:ext>
            </a:extLst>
          </p:cNvPr>
          <p:cNvSpPr/>
          <p:nvPr/>
        </p:nvSpPr>
        <p:spPr>
          <a:xfrm>
            <a:off x="4589862" y="2793544"/>
            <a:ext cx="5393810" cy="52094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6340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E66248A1-3C4B-40F5-87D8-E65AB64F5334}"/>
              </a:ext>
            </a:extLst>
          </p:cNvPr>
          <p:cNvSpPr/>
          <p:nvPr/>
        </p:nvSpPr>
        <p:spPr>
          <a:xfrm>
            <a:off x="7289218" y="1467669"/>
            <a:ext cx="3532639" cy="492350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464B85-EB5E-4351-BD6C-E3D961A45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880" y="1866250"/>
            <a:ext cx="5724525" cy="260032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311342" y="4831883"/>
            <a:ext cx="5314950" cy="138951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算数电路（乘法门分析）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6054289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369284" y="1023533"/>
            <a:ext cx="337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11CB87AA-2716-4915-93CA-C302795B6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54344"/>
              </p:ext>
            </p:extLst>
          </p:nvPr>
        </p:nvGraphicFramePr>
        <p:xfrm>
          <a:off x="1188413" y="1937887"/>
          <a:ext cx="222250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8" r:id="rId7" imgW="1244520" imgH="457200" progId="Equation.KSEE3">
                  <p:embed/>
                </p:oleObj>
              </mc:Choice>
              <mc:Fallback>
                <p:oleObj r:id="rId7" imgW="1244520" imgH="457200" progId="Equation.KSEE3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FAAB726-D351-459D-BBD6-27DA5CD88D4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413" y="1937887"/>
                        <a:ext cx="2222500" cy="8556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07B09285-7AD1-416C-B106-426AB262C5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12718"/>
              </p:ext>
            </p:extLst>
          </p:nvPr>
        </p:nvGraphicFramePr>
        <p:xfrm>
          <a:off x="1188413" y="4776763"/>
          <a:ext cx="5560808" cy="1499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9" r:id="rId9" imgW="2197080" imgH="660240" progId="Equation.KSEE3">
                  <p:embed/>
                </p:oleObj>
              </mc:Choice>
              <mc:Fallback>
                <p:oleObj r:id="rId9" imgW="2197080" imgH="660240" progId="Equation.KSEE3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880C6FB2-C562-4491-AC06-94509A78F1B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413" y="4776763"/>
                        <a:ext cx="5560808" cy="14997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03D0049-F870-4C64-BA65-EE5353EE2499}"/>
              </a:ext>
            </a:extLst>
          </p:cNvPr>
          <p:cNvSpPr txBox="1"/>
          <p:nvPr/>
        </p:nvSpPr>
        <p:spPr>
          <a:xfrm>
            <a:off x="7369284" y="1866250"/>
            <a:ext cx="3118585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在布尔计算中可以通过枚举来表达所有可能。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算数计算中每一方都有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k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种可能，共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k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k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2k</a:t>
            </a:r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种可能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3.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若取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128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比特安全，则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2k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128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，所以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k=64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4.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所以用不经意传输方式仅仅是理论上可能。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9848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E66248A1-3C4B-40F5-87D8-E65AB64F5334}"/>
              </a:ext>
            </a:extLst>
          </p:cNvPr>
          <p:cNvSpPr/>
          <p:nvPr/>
        </p:nvSpPr>
        <p:spPr>
          <a:xfrm>
            <a:off x="7106338" y="1467669"/>
            <a:ext cx="3760584" cy="483687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算数电路（乘法门分析）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4" y="1467669"/>
            <a:ext cx="5799220" cy="483687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369284" y="1023533"/>
            <a:ext cx="337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716439-7D74-403A-A549-4EE08F60C65C}"/>
              </a:ext>
            </a:extLst>
          </p:cNvPr>
          <p:cNvSpPr txBox="1"/>
          <p:nvPr/>
        </p:nvSpPr>
        <p:spPr>
          <a:xfrm>
            <a:off x="1207971" y="1691005"/>
            <a:ext cx="5298707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解决思路：引入乘法三元组</a:t>
            </a:r>
            <a:endParaRPr lang="en-US" altLang="zh-CN" sz="24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latinLnBrk="1" hangingPunct="0">
              <a:spcBef>
                <a:spcPct val="20000"/>
              </a:spcBef>
              <a:buFont typeface="Wingdings" panose="05000000000000000000" charset="0"/>
              <a:buChar char="n"/>
            </a:pP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乘法三元组：是独立于待计算的乘法门，可以预先计算好待后续乘法门使用</a:t>
            </a: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注：每个乘法三元组只能使用一次</a:t>
            </a: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   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  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拥有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   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  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en-US" altLang="zh-CN" b="1" baseline="-25000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)=(c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 eaLnBrk="0" latinLnBrk="1" hangingPunct="0">
              <a:spcBef>
                <a:spcPct val="20000"/>
              </a:spcBef>
              <a:buFont typeface="Wingdings" panose="05000000000000000000" charset="0"/>
              <a:buChar char="n"/>
            </a:pP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乘法门计算：</a:t>
            </a: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b="1" baseline="-25000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公开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双方均可计算获得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e=x+a,f=y+b</a:t>
            </a:r>
            <a:endParaRPr lang="zh-CN" altLang="en-US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本地计算：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-fa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-eb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mod2</a:t>
            </a:r>
            <a:r>
              <a:rPr lang="en-US" altLang="zh-CN" b="1" baseline="30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      </a:t>
            </a: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本地计算：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=ef-fa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-eb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mod2</a:t>
            </a:r>
            <a:r>
              <a:rPr lang="en-US" altLang="zh-CN" b="1" baseline="30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DA0E9A-84DE-4EF7-8270-B15FE0AC23DA}"/>
              </a:ext>
            </a:extLst>
          </p:cNvPr>
          <p:cNvSpPr txBox="1"/>
          <p:nvPr/>
        </p:nvSpPr>
        <p:spPr>
          <a:xfrm>
            <a:off x="7258895" y="1734862"/>
            <a:ext cx="3455469" cy="302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使用同态</a:t>
            </a: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Paillier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协商乘法三元组：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发送给</a:t>
            </a: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endParaRPr lang="en-US" altLang="zh-CN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endParaRPr lang="zh-CN" altLang="en-US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计算发送给</a:t>
            </a: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b="1" baseline="-25000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endParaRPr lang="zh-CN" altLang="en-US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endParaRPr lang="en-US" altLang="zh-CN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endParaRPr lang="zh-CN" altLang="en-US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解密并计算</a:t>
            </a: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/>
          </a:p>
        </p:txBody>
      </p:sp>
      <p:graphicFrame>
        <p:nvGraphicFramePr>
          <p:cNvPr id="13" name="对象 12">
            <a:hlinkClick r:id="" action="ppaction://ole?verb=1"/>
            <a:extLst>
              <a:ext uri="{FF2B5EF4-FFF2-40B4-BE49-F238E27FC236}">
                <a16:creationId xmlns:a16="http://schemas.microsoft.com/office/drawing/2014/main" id="{A57FBD62-859F-491C-9114-8365BD6C35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908518"/>
              </p:ext>
            </p:extLst>
          </p:nvPr>
        </p:nvGraphicFramePr>
        <p:xfrm>
          <a:off x="7613441" y="2526187"/>
          <a:ext cx="1373188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" name="公式" r:id="rId6" imgW="787320" imgH="228600" progId="Equation.3">
                  <p:embed/>
                </p:oleObj>
              </mc:Choice>
              <mc:Fallback>
                <p:oleObj name="公式" r:id="rId6" imgW="787320" imgH="228600" progId="Equation.3">
                  <p:embed/>
                  <p:pic>
                    <p:nvPicPr>
                      <p:cNvPr id="2" name="对象 1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50838257-C7DD-467F-97EC-A6AD344317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3441" y="2526187"/>
                        <a:ext cx="1373188" cy="398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1"/>
            <a:extLst>
              <a:ext uri="{FF2B5EF4-FFF2-40B4-BE49-F238E27FC236}">
                <a16:creationId xmlns:a16="http://schemas.microsoft.com/office/drawing/2014/main" id="{B6BC0C4E-887D-42A5-AA08-C897E0F31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60893"/>
              </p:ext>
            </p:extLst>
          </p:nvPr>
        </p:nvGraphicFramePr>
        <p:xfrm>
          <a:off x="7606276" y="3489785"/>
          <a:ext cx="294481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1" r:id="rId8" imgW="1663560" imgH="482400" progId="Equation.KSEE3">
                  <p:embed/>
                </p:oleObj>
              </mc:Choice>
              <mc:Fallback>
                <p:oleObj r:id="rId8" imgW="1663560" imgH="482400" progId="Equation.KSEE3">
                  <p:embed/>
                  <p:pic>
                    <p:nvPicPr>
                      <p:cNvPr id="3" name="对象 2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6917C6D5-578F-458D-914F-103D09704F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6276" y="3489785"/>
                        <a:ext cx="2944813" cy="854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A0338E63-A31A-4E65-BF9E-2796AEADA5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090685"/>
              </p:ext>
            </p:extLst>
          </p:nvPr>
        </p:nvGraphicFramePr>
        <p:xfrm>
          <a:off x="7587955" y="4865437"/>
          <a:ext cx="2963134" cy="1065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" name="公式" r:id="rId10" imgW="1180800" imgH="482400" progId="Equation.3">
                  <p:embed/>
                </p:oleObj>
              </mc:Choice>
              <mc:Fallback>
                <p:oleObj name="公式" r:id="rId10" imgW="1180800" imgH="482400" progId="Equation.3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B33A01E-E349-4ED5-88A1-B4C46145E72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7955" y="4865437"/>
                        <a:ext cx="2963134" cy="106554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1363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算数电路总结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9721513" cy="454812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6955398" y="902534"/>
            <a:ext cx="337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716439-7D74-403A-A549-4EE08F60C65C}"/>
              </a:ext>
            </a:extLst>
          </p:cNvPr>
          <p:cNvSpPr txBox="1"/>
          <p:nvPr/>
        </p:nvSpPr>
        <p:spPr>
          <a:xfrm>
            <a:off x="1207971" y="1691005"/>
            <a:ext cx="93028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加法本地计算，乘法利用三元组也非常高效（注：三元组是可以预先计算好的）。</a:t>
            </a:r>
          </a:p>
          <a:p>
            <a:pPr>
              <a:lnSpc>
                <a:spcPct val="150000"/>
              </a:lnSpc>
            </a:pP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布尔共享和混淆电路可以支持负数、小数等任意计算，算数电路看起来只能支持非负数的加法和乘法（</a:t>
            </a:r>
            <a:r>
              <a:rPr lang="zh-CN" altLang="en-US" sz="2000" b="1" noProof="1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也可以利用放大操作支持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算数电路支持加法和乘法作为计算单元，可以扩展到减法理论上，任何函数都可以通过多项式组合的方式去</a:t>
            </a:r>
            <a:r>
              <a:rPr lang="zh-CN" altLang="en-US" sz="2000" b="1" noProof="1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无限逼近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通过与布尔比较大小结合，可以支持非常多的非线性计算，这个要结合具体计算函数。</a:t>
            </a:r>
            <a:endParaRPr lang="zh-CN" altLang="en-US" sz="20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51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ABY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框架总结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7218945" cy="454812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6955398" y="902534"/>
            <a:ext cx="337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511CE382-B0B8-4330-A2F9-865D9E2B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49" y="1716303"/>
            <a:ext cx="678815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8E289E9-3585-4A04-AF38-D584F56B12A5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76707577"/>
              </p:ext>
            </p:extLst>
          </p:nvPr>
        </p:nvGraphicFramePr>
        <p:xfrm>
          <a:off x="1316338" y="4004496"/>
          <a:ext cx="6576376" cy="1818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4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38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姚电路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布尔共享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算数共享</a:t>
                      </a:r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支持功能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</a:t>
                      </a:r>
                      <a:endParaRPr lang="zh-CN" altLang="en-US" sz="240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</a:t>
                      </a:r>
                      <a:endParaRPr lang="zh-CN" altLang="en-US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计算效率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</a:t>
                      </a:r>
                      <a:endParaRPr lang="zh-CN" altLang="en-US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</a:t>
                      </a:r>
                      <a:endParaRPr lang="zh-CN" altLang="en-US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</a:t>
                      </a:r>
                      <a:endParaRPr lang="zh-CN" altLang="en-US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支持数据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</a:t>
                      </a:r>
                      <a:endParaRPr lang="zh-CN" altLang="en-US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</a:t>
                      </a:r>
                      <a:endParaRPr lang="zh-CN" altLang="en-US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</a:t>
                      </a:r>
                      <a:endParaRPr lang="zh-CN" altLang="en-US" sz="2400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5142520D-FB97-48CC-BE22-D71D893EF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378" y="4438534"/>
            <a:ext cx="1643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sym typeface="Wingdings 2" panose="05020102010507070707" pitchFamily="18" charset="2"/>
              </a:rPr>
              <a:t>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08E52D-6365-4C6D-92E4-B2DE1B920E80}"/>
              </a:ext>
            </a:extLst>
          </p:cNvPr>
          <p:cNvSpPr/>
          <p:nvPr/>
        </p:nvSpPr>
        <p:spPr>
          <a:xfrm>
            <a:off x="8286551" y="1467668"/>
            <a:ext cx="3222125" cy="454812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7C99D8-E895-43AD-821F-A8EA5EF32676}"/>
              </a:ext>
            </a:extLst>
          </p:cNvPr>
          <p:cNvSpPr txBox="1"/>
          <p:nvPr/>
        </p:nvSpPr>
        <p:spPr>
          <a:xfrm>
            <a:off x="8422105" y="1691005"/>
            <a:ext cx="28683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可以利用各个电路的优点分别去做其优势的方向。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三个电路可以通过加掩码的方式相互转换。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姚电路和布尔共享优点就是支持数据与功能比较全。而算术共享是计算效率高。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6221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949928" y="1166950"/>
            <a:ext cx="3303270" cy="4713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ABY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介绍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Our work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技术路线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实现思路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294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49365" y="2938145"/>
            <a:ext cx="4730750" cy="265239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3745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乘法三元组</a:t>
            </a:r>
            <a:r>
              <a:rPr lang="en-US" altLang="zh-CN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 sz="2800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our work</a:t>
            </a:r>
            <a:endParaRPr lang="zh-CN" altLang="en-US" sz="2800" b="1" dirty="0">
              <a:solidFill>
                <a:srgbClr val="FFC000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49365" y="612140"/>
            <a:ext cx="4725035" cy="22167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1196320" y="612140"/>
            <a:ext cx="490220" cy="2216785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dash"/>
          </a:ln>
        </p:spPr>
        <p:txBody>
          <a:bodyPr vert="eaVert" wrap="square" rtlCol="0">
            <a:spAutoFit/>
          </a:bodyPr>
          <a:lstStyle/>
          <a:p>
            <a:pPr algn="ctr">
              <a:buFont typeface="Wingdings" panose="05000000000000000000" pitchFamily="2" charset="2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基于同态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96320" y="2938780"/>
            <a:ext cx="490220" cy="2651125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dash"/>
          </a:ln>
        </p:spPr>
        <p:txBody>
          <a:bodyPr vert="eaVert" wrap="square" rtlCol="0">
            <a:spAutoFit/>
          </a:bodyPr>
          <a:lstStyle/>
          <a:p>
            <a:pPr algn="ctr">
              <a:buFont typeface="Wingdings" panose="05000000000000000000" pitchFamily="2" charset="2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基于不经意传输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OT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823325" y="850900"/>
            <a:ext cx="22567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en-US" sz="2400" b="1" baseline="-25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加解密操作耗时、需要额外的公钥系统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939530" y="4763770"/>
            <a:ext cx="225679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en-US" altLang="zh-CN" sz="2400" b="1" baseline="-25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OT</a:t>
            </a:r>
            <a:r>
              <a:rPr lang="zh-CN" altLang="en-US" sz="2400" b="1" baseline="-25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耗时、二进制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38200" y="3734435"/>
            <a:ext cx="5247005" cy="258445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wrap="square" rtlCol="0">
            <a:spAutoFit/>
          </a:bodyPr>
          <a:lstStyle/>
          <a:p>
            <a:pPr marL="375920" indent="-37592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b="1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：随机选择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75920" indent="-37592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b="1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：随机选择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</a:p>
          <a:p>
            <a:pPr marL="375920" indent="-37592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为满足约束条件，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b="1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需利用</a:t>
            </a:r>
            <a:r>
              <a:rPr lang="zh-CN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安全内积协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议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c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=(a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)-c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=a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-c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=(a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,1,c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)·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1,b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,-1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7565" y="1477645"/>
            <a:ext cx="5247640" cy="151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高效乘法三元组协议</a:t>
            </a:r>
            <a:r>
              <a:rPr lang="zh-CN" altLang="en-US" sz="2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：</a:t>
            </a:r>
            <a:r>
              <a: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拟采用</a:t>
            </a:r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高效的内积协议</a:t>
            </a:r>
            <a:r>
              <a: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替代同态</a:t>
            </a:r>
            <a:r>
              <a:rPr lang="en-US" altLang="zh-CN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HE</a:t>
            </a:r>
            <a:r>
              <a: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或不经意传输OT技术完成乘法运算的预处理，实现高效的安全乘法原语</a:t>
            </a:r>
            <a:endParaRPr lang="en-US" altLang="zh-CN" sz="20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  <a:p>
            <a:endParaRPr lang="en-US" altLang="zh-CN" sz="20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5680" y="2827655"/>
            <a:ext cx="4930775" cy="829945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sz="1600" b="1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{a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,b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,c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</a:p>
          <a:p>
            <a:pPr>
              <a:buFont typeface="Wingdings" panose="05000000000000000000" pitchFamily="2" charset="2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sz="1600" b="1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{a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,b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,c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</a:p>
          <a:p>
            <a:pPr>
              <a:buFont typeface="Wingdings" panose="05000000000000000000" pitchFamily="2" charset="2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其中：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+b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=b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+c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=c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；且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c=ab</a:t>
            </a:r>
          </a:p>
        </p:txBody>
      </p:sp>
      <p:sp>
        <p:nvSpPr>
          <p:cNvPr id="17" name="矩形 16"/>
          <p:cNvSpPr/>
          <p:nvPr/>
        </p:nvSpPr>
        <p:spPr>
          <a:xfrm>
            <a:off x="838200" y="1421765"/>
            <a:ext cx="5291455" cy="5030470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48730" y="5707380"/>
            <a:ext cx="5337810" cy="74549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83020" y="5812155"/>
            <a:ext cx="53035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1.</a:t>
            </a:r>
            <a:r>
              <a:rPr lang="zh-CN" altLang="en-US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两方HE</a:t>
            </a:r>
            <a:r>
              <a:rPr lang="en-US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OT </a:t>
            </a:r>
            <a:r>
              <a:rPr lang="zh-CN" altLang="en-US" sz="20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sz="20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可信第三方分发  </a:t>
            </a:r>
            <a:r>
              <a:rPr lang="en-US" sz="20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用户协助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5078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zh-CN" sz="4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安全内积协议</a:t>
            </a:r>
            <a:r>
              <a:rPr lang="en-US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 sz="28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technical detail</a:t>
            </a:r>
            <a:endParaRPr lang="zh-CN" altLang="zh-CN" sz="28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37515" y="1263650"/>
            <a:ext cx="444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As a building block</a:t>
            </a:r>
            <a:r>
              <a:rPr lang="zh-CN" altLang="en-US" sz="28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44245" y="2072005"/>
            <a:ext cx="6558915" cy="43421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0645" y="365125"/>
            <a:ext cx="3959860" cy="604837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4104005" y="1431290"/>
            <a:ext cx="37649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 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X·Y=(x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1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,x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2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,...,x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)·(y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1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,y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2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,...y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)</a:t>
            </a:r>
            <a:endParaRPr lang="zh-CN" altLang="en-US" sz="1600" b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  <a:p>
            <a:pPr lvl="1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       =  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1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1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+x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2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2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+...x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397000" y="1355725"/>
            <a:ext cx="6065520" cy="279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54770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0388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除法运算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70280" y="1412240"/>
            <a:ext cx="10654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明文：</a:t>
            </a:r>
            <a:r>
              <a:rPr lang="zh-CN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Newton–Raphson </a:t>
            </a:r>
            <a:r>
              <a:rPr lang="en-US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D</a:t>
            </a:r>
            <a:r>
              <a:rPr lang="zh-CN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ivision </a:t>
            </a:r>
            <a:r>
              <a:rPr lang="en-US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/  Variant Newton–Raphson division</a:t>
            </a:r>
            <a:endParaRPr lang="en-US" altLang="zh-CN" sz="24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密文：基于算术共享的高效除法运算安全协议</a:t>
            </a:r>
            <a:endParaRPr lang="en-US" altLang="zh-CN" sz="24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9080" y="2748280"/>
            <a:ext cx="8919210" cy="3412490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764030" y="2980055"/>
            <a:ext cx="617728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Newton–Raphson </a:t>
            </a:r>
            <a:r>
              <a:rPr lang="en-US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D</a:t>
            </a:r>
            <a:r>
              <a:rPr lang="zh-CN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ivision</a:t>
            </a: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迭代公式：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000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i+1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X</a:t>
            </a:r>
            <a:r>
              <a:rPr lang="en-US" altLang="zh-CN" sz="2000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(2 - D*X</a:t>
            </a:r>
            <a:r>
              <a:rPr lang="en-US" altLang="zh-CN" sz="2000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迭代次数：</a:t>
            </a:r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endParaRPr lang="zh-CN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en-US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Variant Newton–Raphson division</a:t>
            </a: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迭代公式：见右图</a:t>
            </a: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迭代次数：</a:t>
            </a:r>
            <a:endParaRPr lang="zh-CN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None/>
            </a:pP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rcRect t="23678" b="8429"/>
          <a:stretch>
            <a:fillRect/>
          </a:stretch>
        </p:blipFill>
        <p:spPr>
          <a:xfrm>
            <a:off x="3442970" y="3855720"/>
            <a:ext cx="1971675" cy="562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rcRect t="7521" b="13248"/>
          <a:stretch>
            <a:fillRect/>
          </a:stretch>
        </p:blipFill>
        <p:spPr>
          <a:xfrm>
            <a:off x="6713855" y="3839845"/>
            <a:ext cx="3345180" cy="588645"/>
          </a:xfrm>
          <a:prstGeom prst="rect">
            <a:avLst/>
          </a:prstGeom>
        </p:spPr>
      </p:pic>
      <p:sp>
        <p:nvSpPr>
          <p:cNvPr id="143" name="矩形 142"/>
          <p:cNvSpPr/>
          <p:nvPr/>
        </p:nvSpPr>
        <p:spPr>
          <a:xfrm>
            <a:off x="6532245" y="3723005"/>
            <a:ext cx="3695065" cy="221805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rcRect t="5867" b="9778"/>
          <a:stretch>
            <a:fillRect/>
          </a:stretch>
        </p:blipFill>
        <p:spPr>
          <a:xfrm>
            <a:off x="3442970" y="5312410"/>
            <a:ext cx="1972310" cy="6026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3855" y="4519295"/>
            <a:ext cx="2407920" cy="790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3855" y="5400675"/>
            <a:ext cx="1600200" cy="42862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4"/>
            </p:custDataLst>
          </p:nvPr>
        </p:nvSpPr>
        <p:spPr>
          <a:xfrm>
            <a:off x="3513455" y="729615"/>
            <a:ext cx="3019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0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除法运算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1/D</a:t>
            </a:r>
            <a:endParaRPr lang="zh-CN" altLang="en-US" sz="20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10594975" y="1369060"/>
            <a:ext cx="708025" cy="4822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文本框 176"/>
          <p:cNvSpPr txBox="1"/>
          <p:nvPr/>
        </p:nvSpPr>
        <p:spPr>
          <a:xfrm>
            <a:off x="10622915" y="2762250"/>
            <a:ext cx="613410" cy="1637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2800" b="1">
                <a:solidFill>
                  <a:srgbClr val="2944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除法门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483360" y="1369695"/>
            <a:ext cx="9062720" cy="1397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37721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0388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高精度的</a:t>
            </a:r>
            <a:r>
              <a:rPr lang="zh-CN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指数函数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70280" y="1510030"/>
            <a:ext cx="9603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明文：在二进制下利用指数基底精确表示指数函数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密文：基于算术共享的高效指数计算安全协议</a:t>
            </a:r>
            <a:endParaRPr lang="en-US" altLang="zh-CN" sz="24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</p:txBody>
      </p:sp>
      <p:sp>
        <p:nvSpPr>
          <p:cNvPr id="8" name="文本框 7"/>
          <p:cNvSpPr txBox="1"/>
          <p:nvPr/>
        </p:nvSpPr>
        <p:spPr bwMode="auto">
          <a:xfrm>
            <a:off x="1529080" y="5666740"/>
            <a:ext cx="8693150" cy="39878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指数函数的线性性质： 加法性质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x+y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数乘性质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(e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sz="2000" baseline="30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xy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</a:p>
        </p:txBody>
      </p:sp>
      <p:sp>
        <p:nvSpPr>
          <p:cNvPr id="9" name="矩形 8"/>
          <p:cNvSpPr/>
          <p:nvPr/>
        </p:nvSpPr>
        <p:spPr>
          <a:xfrm>
            <a:off x="1529080" y="2915920"/>
            <a:ext cx="8693150" cy="2548255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 bwMode="auto">
          <a:xfrm>
            <a:off x="1635760" y="3131185"/>
            <a:ext cx="8392795" cy="2168525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    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初始化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二进制基底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{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,…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}    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把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换算成二进制：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x=a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+…+a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[x=(a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…a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]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a0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…(B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比如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23=1+1*2+1*2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+0*2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+1*2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 23=(10111)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endParaRPr lang="en-US" altLang="zh-CN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则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802245" y="828675"/>
            <a:ext cx="277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0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指数运算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sz="2000" b="1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</a:p>
        </p:txBody>
      </p:sp>
      <p:sp>
        <p:nvSpPr>
          <p:cNvPr id="11" name="矩形 10"/>
          <p:cNvSpPr/>
          <p:nvPr/>
        </p:nvSpPr>
        <p:spPr>
          <a:xfrm>
            <a:off x="10357485" y="1343025"/>
            <a:ext cx="708025" cy="4721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357485" y="2887980"/>
            <a:ext cx="613410" cy="1588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2800" b="1">
                <a:solidFill>
                  <a:srgbClr val="2944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指数门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483360" y="1383665"/>
            <a:ext cx="8782685" cy="419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20612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949928" y="1166950"/>
            <a:ext cx="3303270" cy="4713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ABY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介绍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Our work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技术路线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实现思路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36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992807" y="1704457"/>
            <a:ext cx="10191748" cy="267503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92808" y="4494998"/>
            <a:ext cx="10191747" cy="175179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C37BB8-377C-4828-9F3E-4CAD72F6F8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8" t="3735" r="5180" b="7148"/>
          <a:stretch/>
        </p:blipFill>
        <p:spPr>
          <a:xfrm>
            <a:off x="1366574" y="1832574"/>
            <a:ext cx="6025414" cy="241880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DD4BD70B-2A3E-45B4-B90C-7D27319AB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754" y="1863567"/>
            <a:ext cx="3062668" cy="2374796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8AA91600-B98D-48C3-A381-99C2F8AA9594}"/>
              </a:ext>
            </a:extLst>
          </p:cNvPr>
          <p:cNvSpPr txBox="1"/>
          <p:nvPr/>
        </p:nvSpPr>
        <p:spPr>
          <a:xfrm>
            <a:off x="1366574" y="4735629"/>
            <a:ext cx="9057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明文计算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将函数转化为二进制布尔电路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如果安全计算每一个门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进而扩展到整个电路</a:t>
            </a:r>
            <a:endParaRPr lang="en-US" altLang="zh-CN" sz="24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			    </a:t>
            </a:r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那就可以安全的计算所有函数！！！</a:t>
            </a:r>
            <a:endParaRPr lang="en-US" altLang="zh-CN" sz="24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06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9A7EA3C-9541-4D8F-A951-7D606ECD45C3}"/>
              </a:ext>
            </a:extLst>
          </p:cNvPr>
          <p:cNvSpPr/>
          <p:nvPr/>
        </p:nvSpPr>
        <p:spPr>
          <a:xfrm>
            <a:off x="1177636" y="1856163"/>
            <a:ext cx="9885219" cy="100445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FE5429-5646-4570-8F33-843CCACE57DE}"/>
              </a:ext>
            </a:extLst>
          </p:cNvPr>
          <p:cNvSpPr/>
          <p:nvPr/>
        </p:nvSpPr>
        <p:spPr>
          <a:xfrm>
            <a:off x="1177636" y="2985655"/>
            <a:ext cx="9885219" cy="33735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91B2807-C258-4F8E-BD81-3D3CDEC31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313947"/>
              </p:ext>
            </p:extLst>
          </p:nvPr>
        </p:nvGraphicFramePr>
        <p:xfrm>
          <a:off x="2510443" y="5206422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80762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42501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609043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200880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秘密分享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混淆电路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同态加密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0566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不经意传输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布尔电路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算数电路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30856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DCB7938-4C9A-46B1-970C-06DF82431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28425"/>
              </p:ext>
            </p:extLst>
          </p:nvPr>
        </p:nvGraphicFramePr>
        <p:xfrm>
          <a:off x="2510443" y="3402561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615003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4455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059777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76542597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D9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D9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激励函数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D9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基础计算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458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矩阵加法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Sigmoid</a:t>
                      </a:r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基础比较加乘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399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矩阵乘法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RELU </a:t>
                      </a:r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精准指数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32747"/>
                  </a:ext>
                </a:extLst>
              </a:tr>
              <a:tr h="17949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Tanh </a:t>
                      </a:r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高效除法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72969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F688A90-CE52-4C92-AE95-67A87FA8E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672049"/>
              </p:ext>
            </p:extLst>
          </p:nvPr>
        </p:nvGraphicFramePr>
        <p:xfrm>
          <a:off x="2452254" y="2167692"/>
          <a:ext cx="8128000" cy="58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93">
                  <a:extLst>
                    <a:ext uri="{9D8B030D-6E8A-4147-A177-3AD203B41FA5}">
                      <a16:colId xmlns:a16="http://schemas.microsoft.com/office/drawing/2014/main" val="29536498"/>
                    </a:ext>
                  </a:extLst>
                </a:gridCol>
                <a:gridCol w="1662546">
                  <a:extLst>
                    <a:ext uri="{9D8B030D-6E8A-4147-A177-3AD203B41FA5}">
                      <a16:colId xmlns:a16="http://schemas.microsoft.com/office/drawing/2014/main" val="1683931090"/>
                    </a:ext>
                  </a:extLst>
                </a:gridCol>
                <a:gridCol w="1558636">
                  <a:extLst>
                    <a:ext uri="{9D8B030D-6E8A-4147-A177-3AD203B41FA5}">
                      <a16:colId xmlns:a16="http://schemas.microsoft.com/office/drawing/2014/main" val="210049542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3514930678"/>
                    </a:ext>
                  </a:extLst>
                </a:gridCol>
                <a:gridCol w="1563716">
                  <a:extLst>
                    <a:ext uri="{9D8B030D-6E8A-4147-A177-3AD203B41FA5}">
                      <a16:colId xmlns:a16="http://schemas.microsoft.com/office/drawing/2014/main" val="3753918793"/>
                    </a:ext>
                  </a:extLst>
                </a:gridCol>
              </a:tblGrid>
              <a:tr h="583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逻辑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线性回归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DNN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CNN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GNN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RNN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39708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65F2FEE9-7A9A-4A69-90FE-D43D8EAA415E}"/>
              </a:ext>
            </a:extLst>
          </p:cNvPr>
          <p:cNvSpPr/>
          <p:nvPr/>
        </p:nvSpPr>
        <p:spPr>
          <a:xfrm>
            <a:off x="2405611" y="3246802"/>
            <a:ext cx="8061497" cy="1775263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D8B835-CE9B-42B7-88C6-FE8FB8FE2801}"/>
              </a:ext>
            </a:extLst>
          </p:cNvPr>
          <p:cNvSpPr txBox="1"/>
          <p:nvPr/>
        </p:nvSpPr>
        <p:spPr>
          <a:xfrm>
            <a:off x="1177636" y="4303106"/>
            <a:ext cx="1274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安全多方计算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F1803F-A563-49FE-BCFC-9DA9FC77BA2C}"/>
              </a:ext>
            </a:extLst>
          </p:cNvPr>
          <p:cNvSpPr txBox="1"/>
          <p:nvPr/>
        </p:nvSpPr>
        <p:spPr>
          <a:xfrm>
            <a:off x="1119447" y="2125275"/>
            <a:ext cx="1274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9A96FD7-765A-4170-BFD3-B6C9F37A49EB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24346" y="315950"/>
            <a:ext cx="110388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技术路线</a:t>
            </a:r>
            <a:endParaRPr lang="zh-CN" altLang="zh-CN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60DFD41-847E-4C03-90AB-C2E77E415ACF}"/>
              </a:ext>
            </a:extLst>
          </p:cNvPr>
          <p:cNvCxnSpPr/>
          <p:nvPr/>
        </p:nvCxnSpPr>
        <p:spPr>
          <a:xfrm>
            <a:off x="1483360" y="1383665"/>
            <a:ext cx="9469120" cy="1397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E3BAE4C-ABE4-4971-9154-A0EC1A1C8079}"/>
              </a:ext>
            </a:extLst>
          </p:cNvPr>
          <p:cNvSpPr/>
          <p:nvPr/>
        </p:nvSpPr>
        <p:spPr>
          <a:xfrm>
            <a:off x="2389910" y="5084584"/>
            <a:ext cx="8077198" cy="99378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627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00137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实验拟设置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417195" y="1489075"/>
            <a:ext cx="11423015" cy="4984750"/>
            <a:chOff x="657" y="2345"/>
            <a:chExt cx="17989" cy="7850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57" y="2345"/>
              <a:ext cx="13554" cy="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zh-CN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marL="914400" lvl="1" indent="-457200">
                <a:lnSpc>
                  <a:spcPct val="150000"/>
                </a:lnSpc>
                <a:buFont typeface="+mj-lt"/>
                <a:buAutoNum type="arabicPeriod"/>
              </a:pPr>
              <a:endParaRPr lang="zh-CN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marL="742950" lvl="1" indent="-285750">
                <a:lnSpc>
                  <a:spcPct val="150000"/>
                </a:lnSpc>
                <a:buFont typeface="Wingdings" panose="05000000000000000000" charset="0"/>
                <a:buChar char="n"/>
              </a:pPr>
              <a:r>
                <a:rPr lang="zh-CN" altLang="zh-CN" sz="2000" b="1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 charset="0"/>
                </a:rPr>
                <a:t>双服务器配置；</a:t>
              </a:r>
              <a:r>
                <a:rPr lang="en-US" altLang="zh-CN" sz="2000" b="1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 charset="0"/>
                </a:rPr>
                <a:t>C++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503" y="2345"/>
              <a:ext cx="17143" cy="5912"/>
              <a:chOff x="4783" y="2372"/>
              <a:chExt cx="17330" cy="5912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802" y="2372"/>
                <a:ext cx="4353" cy="4162"/>
                <a:chOff x="4852" y="4670"/>
                <a:chExt cx="6019" cy="4162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4852" y="5570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buNone/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等线" charset="0"/>
                    </a:rPr>
                    <a:t>MNIST</a:t>
                  </a: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4854" y="6452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lvl="1" algn="ctr">
                    <a:buNone/>
                  </a:pPr>
                  <a:r>
                    <a:rPr lang="en-US" altLang="zh-CN" sz="2000" b="1" dirty="0" err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等线" charset="0"/>
                    </a:rPr>
                    <a:t>Arcene</a:t>
                  </a: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4854" y="7354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MotionSense</a:t>
                  </a:r>
                  <a:endParaRPr lang="en-US" altLang="zh-CN" sz="2000" b="1" baseline="30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4856" y="8204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Thyroid</a:t>
                  </a: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4854" y="4670"/>
                  <a:ext cx="6015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zh-CN" altLang="en-US" sz="2000" b="1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数据集</a:t>
                  </a: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9283" y="2372"/>
                <a:ext cx="12831" cy="4182"/>
                <a:chOff x="10867" y="4670"/>
                <a:chExt cx="10237" cy="4182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10867" y="5570"/>
                  <a:ext cx="10236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sz="2000" b="1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 </a:t>
                  </a:r>
                  <a:r>
                    <a:rPr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包含10个不同手写数字的60K训练和10K测试灰度(28×28)图像</a:t>
                  </a: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10869" y="6452"/>
                  <a:ext cx="10235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包含200个质谱仪的数据样本</a:t>
                  </a:r>
                  <a:r>
                    <a:rPr lang="en-US"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,</a:t>
                  </a:r>
                  <a:r>
                    <a:rPr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10,000个特征，用来确定病人是否患癌</a:t>
                  </a: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0869" y="7354"/>
                  <a:ext cx="10235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包含智能手机加速度计和陀螺仪传感器数据四种不同的活动</a:t>
                  </a:r>
                  <a:endParaRPr lang="zh-CN" altLang="en-US" sz="2000" b="1">
                    <a:solidFill>
                      <a:srgbClr val="29447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10867" y="8224"/>
                  <a:ext cx="10233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zh-CN" altLang="en-US"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包含3.7K训练样本和3.4K测试样本21维患者资料（甲状腺）</a:t>
                  </a: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10869" y="4670"/>
                  <a:ext cx="1023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zh-CN" altLang="en-US" sz="20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简介</a:t>
                  </a:r>
                </a:p>
              </p:txBody>
            </p:sp>
          </p:grpSp>
          <p:grpSp>
            <p:nvGrpSpPr>
              <p:cNvPr id="5" name="组合 4"/>
              <p:cNvGrpSpPr/>
              <p:nvPr/>
            </p:nvGrpSpPr>
            <p:grpSpPr>
              <a:xfrm>
                <a:off x="4783" y="6774"/>
                <a:ext cx="4350" cy="1510"/>
                <a:chOff x="4854" y="6352"/>
                <a:chExt cx="6015" cy="151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4854" y="6352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lvl="1" algn="ctr">
                    <a:buNone/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Breast cancer</a:t>
                  </a:r>
                  <a:r>
                    <a:rPr lang="en-US" altLang="zh-CN" sz="2000" b="1" dirty="0">
                      <a:solidFill>
                        <a:srgbClr val="2B467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r</a:t>
                  </a:r>
                  <a:endParaRPr lang="en-US" altLang="zh-CN" sz="2000" b="1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等线" charset="0"/>
                  </a:endParaRP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4854" y="7234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Skin Cancer MNIST</a:t>
                  </a: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9286" y="6788"/>
                <a:ext cx="12828" cy="1470"/>
                <a:chOff x="10869" y="6332"/>
                <a:chExt cx="10235" cy="1470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10869" y="6332"/>
                  <a:ext cx="10235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包含5547乳腺癌组织病理学RGB(50×50)图像</a:t>
                  </a:r>
                  <a:r>
                    <a:rPr lang="zh-CN"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（二分类）</a:t>
                  </a: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10869" y="7174"/>
                  <a:ext cx="10235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zh-CN" altLang="en-US"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包含七类皮肤病变的8K训练和2K(28×28)皮镜RGB图像</a:t>
                  </a:r>
                </a:p>
              </p:txBody>
            </p:sp>
          </p:grpSp>
        </p:grpSp>
        <p:sp>
          <p:nvSpPr>
            <p:cNvPr id="34" name="文本框 33"/>
            <p:cNvSpPr txBox="1"/>
            <p:nvPr/>
          </p:nvSpPr>
          <p:spPr>
            <a:xfrm>
              <a:off x="1523" y="8429"/>
              <a:ext cx="4303" cy="62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SzPct val="100000"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German credit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956" y="8443"/>
              <a:ext cx="12690" cy="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SzPct val="100000"/>
              </a:pPr>
              <a:r>
                <a:rPr lang="zh-CN" altLang="en-US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包含银行帐户持有人的1k个实例</a:t>
              </a:r>
              <a:r>
                <a:rPr lang="en-US" altLang="zh-CN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两个信用等级</a:t>
              </a:r>
              <a:r>
                <a:rPr lang="en-US" altLang="zh-CN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:</a:t>
              </a:r>
              <a:r>
                <a:rPr lang="zh-CN" altLang="en-US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好或坏</a:t>
              </a:r>
              <a:r>
                <a:rPr lang="en-US" altLang="zh-CN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20个属性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29416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00137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实现拟思路</a:t>
            </a:r>
          </a:p>
        </p:txBody>
      </p:sp>
      <p:sp>
        <p:nvSpPr>
          <p:cNvPr id="8" name="矩形 7"/>
          <p:cNvSpPr/>
          <p:nvPr/>
        </p:nvSpPr>
        <p:spPr>
          <a:xfrm>
            <a:off x="2044065" y="1605915"/>
            <a:ext cx="7483475" cy="1307465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028190" y="4709795"/>
            <a:ext cx="7521575" cy="1212215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2943860" y="4833620"/>
            <a:ext cx="1962785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线性回归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151755" y="4833620"/>
            <a:ext cx="1962785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逻辑回归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19645" y="4833620"/>
            <a:ext cx="2020570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38145" y="5380990"/>
            <a:ext cx="6401435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DNN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CNN     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RNN</a:t>
            </a:r>
          </a:p>
        </p:txBody>
      </p:sp>
      <p:sp>
        <p:nvSpPr>
          <p:cNvPr id="31" name="矩形 30"/>
          <p:cNvSpPr/>
          <p:nvPr/>
        </p:nvSpPr>
        <p:spPr>
          <a:xfrm>
            <a:off x="2301875" y="3284855"/>
            <a:ext cx="2990215" cy="1071880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405120" y="3284855"/>
            <a:ext cx="3933190" cy="1076325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363470" y="3716020"/>
            <a:ext cx="2867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矩阵加法、乘法</a:t>
            </a:r>
          </a:p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矩阵形式乘法三元组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05120" y="3822065"/>
            <a:ext cx="393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tanh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</a:p>
        </p:txBody>
      </p:sp>
      <p:sp>
        <p:nvSpPr>
          <p:cNvPr id="47" name="右箭头 46"/>
          <p:cNvSpPr/>
          <p:nvPr/>
        </p:nvSpPr>
        <p:spPr>
          <a:xfrm rot="5400000">
            <a:off x="5568315" y="2174875"/>
            <a:ext cx="191770" cy="1718945"/>
          </a:xfrm>
          <a:prstGeom prst="rightArrow">
            <a:avLst>
              <a:gd name="adj1" fmla="val 60594"/>
              <a:gd name="adj2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301875" y="1828165"/>
            <a:ext cx="2990850" cy="368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线性运算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405120" y="1828165"/>
            <a:ext cx="2491105" cy="368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非线性运算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042275" y="1828165"/>
            <a:ext cx="1297305" cy="368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布尔运算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301875" y="2346960"/>
            <a:ext cx="141668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加法门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824605" y="2346960"/>
            <a:ext cx="146875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乘法门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5405120" y="2346960"/>
            <a:ext cx="121666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除法门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752590" y="2346960"/>
            <a:ext cx="114427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指数门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054975" y="2346960"/>
            <a:ext cx="128397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比较门</a:t>
            </a:r>
          </a:p>
        </p:txBody>
      </p:sp>
      <p:sp>
        <p:nvSpPr>
          <p:cNvPr id="2" name="矩形 1"/>
          <p:cNvSpPr/>
          <p:nvPr/>
        </p:nvSpPr>
        <p:spPr>
          <a:xfrm>
            <a:off x="2044065" y="3166745"/>
            <a:ext cx="7483475" cy="1307465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01875" y="3284855"/>
            <a:ext cx="299021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en-US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ML</a:t>
            </a:r>
            <a:r>
              <a:rPr lang="zh-CN" altLang="en-US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线性运算</a:t>
            </a:r>
            <a:r>
              <a:rPr lang="en-US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05120" y="3284855"/>
            <a:ext cx="393509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en-US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ML</a:t>
            </a:r>
            <a:r>
              <a:rPr lang="zh-CN" altLang="en-US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非线性激励函数</a:t>
            </a:r>
            <a:r>
              <a:rPr lang="en-US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</a:p>
        </p:txBody>
      </p:sp>
      <p:sp>
        <p:nvSpPr>
          <p:cNvPr id="9" name="右箭头 8"/>
          <p:cNvSpPr/>
          <p:nvPr/>
        </p:nvSpPr>
        <p:spPr>
          <a:xfrm rot="5400000">
            <a:off x="5478145" y="3710305"/>
            <a:ext cx="191770" cy="1718945"/>
          </a:xfrm>
          <a:prstGeom prst="rightArrow">
            <a:avLst>
              <a:gd name="adj1" fmla="val 60594"/>
              <a:gd name="adj2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00605" y="4833620"/>
            <a:ext cx="451485" cy="953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sz="1400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上层应用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7310" y="1828165"/>
            <a:ext cx="490220" cy="9328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37310" y="3428365"/>
            <a:ext cx="490220" cy="9328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37310" y="4833620"/>
            <a:ext cx="490220" cy="9328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681210" y="1691005"/>
            <a:ext cx="14097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预计需要时间</a:t>
            </a:r>
          </a:p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个月</a:t>
            </a:r>
          </a:p>
        </p:txBody>
      </p:sp>
      <p:sp>
        <p:nvSpPr>
          <p:cNvPr id="19" name="矩形 18"/>
          <p:cNvSpPr/>
          <p:nvPr/>
        </p:nvSpPr>
        <p:spPr>
          <a:xfrm>
            <a:off x="9660255" y="1605915"/>
            <a:ext cx="1451610" cy="130746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681210" y="3227705"/>
            <a:ext cx="14097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预计需要时间</a:t>
            </a:r>
          </a:p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个月</a:t>
            </a:r>
          </a:p>
        </p:txBody>
      </p:sp>
      <p:sp>
        <p:nvSpPr>
          <p:cNvPr id="21" name="矩形 20"/>
          <p:cNvSpPr/>
          <p:nvPr/>
        </p:nvSpPr>
        <p:spPr>
          <a:xfrm>
            <a:off x="9660255" y="3166745"/>
            <a:ext cx="1451610" cy="130746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668510" y="4709795"/>
            <a:ext cx="14097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预计需要时间</a:t>
            </a:r>
          </a:p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个月</a:t>
            </a:r>
          </a:p>
        </p:txBody>
      </p:sp>
      <p:sp>
        <p:nvSpPr>
          <p:cNvPr id="23" name="矩形 22"/>
          <p:cNvSpPr/>
          <p:nvPr/>
        </p:nvSpPr>
        <p:spPr>
          <a:xfrm>
            <a:off x="9647555" y="4709160"/>
            <a:ext cx="1451610" cy="121285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337310" y="6045835"/>
            <a:ext cx="8212455" cy="405130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代码重构、优化、测试</a:t>
            </a:r>
            <a:endParaRPr lang="en-US" altLang="zh-CN" b="1" dirty="0"/>
          </a:p>
        </p:txBody>
      </p:sp>
      <p:sp>
        <p:nvSpPr>
          <p:cNvPr id="6" name="矩形 5"/>
          <p:cNvSpPr/>
          <p:nvPr/>
        </p:nvSpPr>
        <p:spPr>
          <a:xfrm>
            <a:off x="9647555" y="6046470"/>
            <a:ext cx="1451610" cy="40449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个月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4872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0BC6E-3ADC-4B50-8034-DCD6ED1D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15BC85-991F-49E3-937C-B5C3EF89200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73F5FE-9807-4662-B459-B3BD88774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8BD400-7330-4C3E-B162-3A053105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2" y="0"/>
            <a:ext cx="11254828" cy="67878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C89A96-A2FC-4707-ACD1-6F7607ECEEA0}"/>
              </a:ext>
            </a:extLst>
          </p:cNvPr>
          <p:cNvSpPr/>
          <p:nvPr/>
        </p:nvSpPr>
        <p:spPr>
          <a:xfrm>
            <a:off x="6162017" y="6366190"/>
            <a:ext cx="6208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IEEE Security and Privacy 2017 Secure ML</a:t>
            </a:r>
            <a:endParaRPr lang="zh-CN" altLang="en-US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4795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A3B6D-79E7-414E-8E3C-CC4D23B5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43BF82-D36B-427A-ADA5-1DA0BFFC111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BB6DD-2774-40E2-8E23-7EA6FD271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663D87-BFAD-4A1B-A2D3-04AFF975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66674"/>
            <a:ext cx="11136889" cy="67259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B08B18-0CD4-42E8-BD09-2F66ECA25300}"/>
              </a:ext>
            </a:extLst>
          </p:cNvPr>
          <p:cNvSpPr/>
          <p:nvPr/>
        </p:nvSpPr>
        <p:spPr>
          <a:xfrm>
            <a:off x="5623537" y="6488668"/>
            <a:ext cx="6208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IEEE Security and Privacy 2017 Secure ML</a:t>
            </a:r>
            <a:endParaRPr lang="zh-CN" altLang="en-US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847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83EB7-4C49-4254-9646-579C3EFDD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8114D0-B8FC-4737-B5B3-3DE016802C6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56DB91-48CE-42A8-80E9-DB003E1F4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11AF7D-007D-415A-B5CA-80039615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"/>
            <a:ext cx="12192000" cy="68565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4919AE-4234-435E-AAEB-E4335F335DAC}"/>
              </a:ext>
            </a:extLst>
          </p:cNvPr>
          <p:cNvSpPr/>
          <p:nvPr/>
        </p:nvSpPr>
        <p:spPr>
          <a:xfrm>
            <a:off x="5983506" y="6487936"/>
            <a:ext cx="6208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IEEE Security and Privacy 2017 Secure ML</a:t>
            </a:r>
            <a:endParaRPr lang="zh-CN" altLang="en-US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876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9083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小结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149985" y="1512570"/>
            <a:ext cx="9686290" cy="437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提出了新的高效的乘法三元组协议。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提出了新的高效的用于计算非线性激励函数的安全协议，包括</a:t>
            </a:r>
            <a:r>
              <a:rPr lang="en-US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sigmoid</a:t>
            </a:r>
            <a:r>
              <a:rPr lang="zh-CN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、</a:t>
            </a:r>
            <a:r>
              <a:rPr lang="en-US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tanh</a:t>
            </a:r>
            <a:r>
              <a:rPr lang="zh-CN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、</a:t>
            </a:r>
            <a:r>
              <a:rPr lang="en-US" altLang="zh-CN" sz="2400" dirty="0" err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softmax</a:t>
            </a: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等。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针对机器学习的主流经典算法给出定制的安全协议，包括：线性回归、逻辑回归、神经网络、深度神经网络（</a:t>
            </a:r>
            <a:r>
              <a:rPr lang="en-US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CNN\RNN</a:t>
            </a: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）等。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严格的安全证明和可行性分析。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后续需在大量真实数据集中测试显示其有效。</a:t>
            </a:r>
          </a:p>
          <a:p>
            <a:pPr lvl="1" indent="0">
              <a:lnSpc>
                <a:spcPct val="150000"/>
              </a:lnSpc>
              <a:buFont typeface="+mj-lt"/>
              <a:buNone/>
            </a:pPr>
            <a:endParaRPr lang="zh-CN" altLang="en-US" sz="20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789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572102-FB9B-439C-A44E-FC208B1014CD}"/>
              </a:ext>
            </a:extLst>
          </p:cNvPr>
          <p:cNvSpPr txBox="1"/>
          <p:nvPr/>
        </p:nvSpPr>
        <p:spPr>
          <a:xfrm>
            <a:off x="955964" y="762000"/>
            <a:ext cx="10169236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</a:rPr>
              <a:t>示例一：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模型：两个不共谋的服务器 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假设</a:t>
            </a:r>
            <a:r>
              <a:rPr lang="en-US" altLang="zh-CN" sz="2400" dirty="0">
                <a:solidFill>
                  <a:srgbClr val="FFFFFF"/>
                </a:solidFill>
              </a:rPr>
              <a:t>A</a:t>
            </a:r>
            <a:r>
              <a:rPr lang="zh-CN" altLang="en-US" sz="2400" dirty="0">
                <a:solidFill>
                  <a:srgbClr val="FFFFFF"/>
                </a:solidFill>
              </a:rPr>
              <a:t>方有 </a:t>
            </a:r>
            <a:r>
              <a:rPr lang="en-US" altLang="zh-CN" sz="2400" dirty="0">
                <a:solidFill>
                  <a:srgbClr val="FFFFFF"/>
                </a:solidFill>
              </a:rPr>
              <a:t>A1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A2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A3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A4   4</a:t>
            </a:r>
            <a:r>
              <a:rPr lang="zh-CN" altLang="en-US" sz="2400" dirty="0">
                <a:solidFill>
                  <a:srgbClr val="FFFFFF"/>
                </a:solidFill>
              </a:rPr>
              <a:t>个金额数字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假设</a:t>
            </a:r>
            <a:r>
              <a:rPr lang="en-US" altLang="zh-CN" sz="2400" dirty="0">
                <a:solidFill>
                  <a:srgbClr val="FFFFFF"/>
                </a:solidFill>
              </a:rPr>
              <a:t>B</a:t>
            </a:r>
            <a:r>
              <a:rPr lang="zh-CN" altLang="en-US" sz="2400" dirty="0">
                <a:solidFill>
                  <a:srgbClr val="FFFFFF"/>
                </a:solidFill>
              </a:rPr>
              <a:t>方有</a:t>
            </a:r>
            <a:r>
              <a:rPr lang="en-US" altLang="zh-CN" sz="2400" dirty="0">
                <a:solidFill>
                  <a:srgbClr val="FFFFFF"/>
                </a:solidFill>
              </a:rPr>
              <a:t>B1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B2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B3   3</a:t>
            </a:r>
            <a:r>
              <a:rPr lang="zh-CN" altLang="en-US" sz="2400" dirty="0">
                <a:solidFill>
                  <a:srgbClr val="FFFFFF"/>
                </a:solidFill>
              </a:rPr>
              <a:t>个金额数字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需求：</a:t>
            </a:r>
            <a:r>
              <a:rPr lang="en-US" altLang="zh-CN" sz="2400" dirty="0">
                <a:solidFill>
                  <a:srgbClr val="FFFFFF"/>
                </a:solidFill>
              </a:rPr>
              <a:t>AB</a:t>
            </a:r>
            <a:r>
              <a:rPr lang="zh-CN" altLang="en-US" sz="2400" dirty="0">
                <a:solidFill>
                  <a:srgbClr val="FFFFFF"/>
                </a:solidFill>
              </a:rPr>
              <a:t>双方需要知道这</a:t>
            </a:r>
            <a:r>
              <a:rPr lang="en-US" altLang="zh-CN" sz="2400" dirty="0">
                <a:solidFill>
                  <a:srgbClr val="FFFFFF"/>
                </a:solidFill>
              </a:rPr>
              <a:t>7</a:t>
            </a:r>
            <a:r>
              <a:rPr lang="zh-CN" altLang="en-US" sz="2400" dirty="0">
                <a:solidFill>
                  <a:srgbClr val="FFFFFF"/>
                </a:solidFill>
              </a:rPr>
              <a:t>个金额对应的大小位次，与中位数。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隐私需求：</a:t>
            </a:r>
            <a:r>
              <a:rPr lang="en-US" altLang="zh-CN" sz="2400" dirty="0">
                <a:solidFill>
                  <a:srgbClr val="FFFFFF"/>
                </a:solidFill>
              </a:rPr>
              <a:t>7</a:t>
            </a:r>
            <a:r>
              <a:rPr lang="zh-CN" altLang="en-US" sz="2400" dirty="0">
                <a:solidFill>
                  <a:srgbClr val="FFFFFF"/>
                </a:solidFill>
              </a:rPr>
              <a:t>个金额数字隐私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公开：金额总个数（</a:t>
            </a:r>
            <a:r>
              <a:rPr lang="en-US" altLang="zh-CN" sz="2400" dirty="0">
                <a:solidFill>
                  <a:srgbClr val="FFFFFF"/>
                </a:solidFill>
              </a:rPr>
              <a:t>7</a:t>
            </a:r>
            <a:r>
              <a:rPr lang="zh-CN" altLang="en-US" sz="2400" dirty="0">
                <a:solidFill>
                  <a:srgbClr val="FFFFFF"/>
                </a:solidFill>
              </a:rPr>
              <a:t>个）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实现方案：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A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B</a:t>
            </a:r>
            <a:r>
              <a:rPr lang="zh-CN" altLang="en-US" sz="2400" dirty="0">
                <a:solidFill>
                  <a:srgbClr val="FFFFFF"/>
                </a:solidFill>
              </a:rPr>
              <a:t>双方将各自金额数字输入到电路中变成</a:t>
            </a:r>
            <a:r>
              <a:rPr lang="en-US" altLang="zh-CN" sz="2400" dirty="0">
                <a:solidFill>
                  <a:srgbClr val="FFFFFF"/>
                </a:solidFill>
              </a:rPr>
              <a:t>shareA1.</a:t>
            </a:r>
            <a:r>
              <a:rPr lang="zh-CN" altLang="en-US" sz="2400" dirty="0">
                <a:solidFill>
                  <a:srgbClr val="FFFFFF"/>
                </a:solidFill>
              </a:rPr>
              <a:t>。。。。</a:t>
            </a:r>
            <a:r>
              <a:rPr lang="en-US" altLang="zh-CN" sz="2400" dirty="0">
                <a:solidFill>
                  <a:srgbClr val="FFFFFF"/>
                </a:solidFill>
              </a:rPr>
              <a:t>shareB3</a:t>
            </a:r>
          </a:p>
          <a:p>
            <a:r>
              <a:rPr lang="zh-CN" altLang="en-US" sz="2400" dirty="0">
                <a:solidFill>
                  <a:srgbClr val="FFFFFF"/>
                </a:solidFill>
              </a:rPr>
              <a:t>分别将</a:t>
            </a:r>
            <a:r>
              <a:rPr lang="en-US" altLang="zh-CN" sz="2400" dirty="0">
                <a:solidFill>
                  <a:srgbClr val="FFFFFF"/>
                </a:solidFill>
              </a:rPr>
              <a:t>shareA1</a:t>
            </a:r>
            <a:r>
              <a:rPr lang="zh-CN" altLang="en-US" sz="2400" dirty="0">
                <a:solidFill>
                  <a:srgbClr val="FFFFFF"/>
                </a:solidFill>
              </a:rPr>
              <a:t>与其他金额做比较（比较结果也是</a:t>
            </a:r>
            <a:r>
              <a:rPr lang="en-US" altLang="zh-CN" sz="2400" dirty="0">
                <a:solidFill>
                  <a:srgbClr val="FFFFFF"/>
                </a:solidFill>
              </a:rPr>
              <a:t>share</a:t>
            </a:r>
            <a:r>
              <a:rPr lang="zh-CN" altLang="en-US" sz="2400" dirty="0">
                <a:solidFill>
                  <a:srgbClr val="FFFFFF"/>
                </a:solidFill>
              </a:rPr>
              <a:t>）将比较结果相加变成</a:t>
            </a:r>
            <a:r>
              <a:rPr lang="en-US" altLang="zh-CN" sz="2400" dirty="0">
                <a:solidFill>
                  <a:srgbClr val="FFFFFF"/>
                </a:solidFill>
              </a:rPr>
              <a:t>sumA1</a:t>
            </a:r>
          </a:p>
          <a:p>
            <a:r>
              <a:rPr lang="zh-CN" altLang="en-US" sz="2400" dirty="0">
                <a:solidFill>
                  <a:srgbClr val="FFFFFF"/>
                </a:solidFill>
              </a:rPr>
              <a:t>依次类推 计算出</a:t>
            </a:r>
            <a:r>
              <a:rPr lang="en-US" altLang="zh-CN" sz="2400" dirty="0">
                <a:solidFill>
                  <a:srgbClr val="FFFFFF"/>
                </a:solidFill>
              </a:rPr>
              <a:t>sumA2 .</a:t>
            </a:r>
            <a:r>
              <a:rPr lang="zh-CN" altLang="en-US" sz="2400" dirty="0">
                <a:solidFill>
                  <a:srgbClr val="FFFFFF"/>
                </a:solidFill>
              </a:rPr>
              <a:t>。。</a:t>
            </a:r>
            <a:r>
              <a:rPr lang="en-US" altLang="zh-CN" sz="2400" dirty="0">
                <a:solidFill>
                  <a:srgbClr val="FFFFFF"/>
                </a:solidFill>
              </a:rPr>
              <a:t>sumB3</a:t>
            </a:r>
          </a:p>
          <a:p>
            <a:r>
              <a:rPr lang="zh-CN" altLang="en-US" sz="2400" dirty="0">
                <a:solidFill>
                  <a:srgbClr val="FFFFFF"/>
                </a:solidFill>
              </a:rPr>
              <a:t>此时将</a:t>
            </a:r>
            <a:r>
              <a:rPr lang="en-US" altLang="zh-CN" sz="2400" dirty="0">
                <a:solidFill>
                  <a:srgbClr val="FFFFFF"/>
                </a:solidFill>
              </a:rPr>
              <a:t>sumA1</a:t>
            </a:r>
            <a:r>
              <a:rPr lang="zh-CN" altLang="en-US" sz="2400" dirty="0">
                <a:solidFill>
                  <a:srgbClr val="FFFFFF"/>
                </a:solidFill>
              </a:rPr>
              <a:t>到</a:t>
            </a:r>
            <a:r>
              <a:rPr lang="en-US" altLang="zh-CN" sz="2400" dirty="0">
                <a:solidFill>
                  <a:srgbClr val="FFFFFF"/>
                </a:solidFill>
              </a:rPr>
              <a:t>sumB3</a:t>
            </a:r>
            <a:r>
              <a:rPr lang="zh-CN" altLang="en-US" sz="2400" dirty="0">
                <a:solidFill>
                  <a:srgbClr val="FFFFFF"/>
                </a:solidFill>
              </a:rPr>
              <a:t>输出既是金额对应大小位次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找中位数 金额总个数是公开的</a:t>
            </a:r>
            <a:r>
              <a:rPr lang="en-US" altLang="zh-CN" sz="2400" dirty="0">
                <a:solidFill>
                  <a:srgbClr val="FFFFFF"/>
                </a:solidFill>
              </a:rPr>
              <a:t>7 </a:t>
            </a:r>
            <a:r>
              <a:rPr lang="zh-CN" altLang="en-US" sz="2400" dirty="0">
                <a:solidFill>
                  <a:srgbClr val="FFFFFF"/>
                </a:solidFill>
              </a:rPr>
              <a:t>所以找排名第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的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难点：怎么在</a:t>
            </a:r>
            <a:r>
              <a:rPr lang="en-US" altLang="zh-CN" sz="2400" dirty="0">
                <a:solidFill>
                  <a:srgbClr val="FFFFFF"/>
                </a:solidFill>
              </a:rPr>
              <a:t>share</a:t>
            </a:r>
            <a:r>
              <a:rPr lang="zh-CN" altLang="en-US" sz="2400" dirty="0">
                <a:solidFill>
                  <a:srgbClr val="FFFFFF"/>
                </a:solidFill>
              </a:rPr>
              <a:t>状态下找排名第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的数字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2734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99695A-958A-4D7E-8E50-C82B323F4AE1}"/>
              </a:ext>
            </a:extLst>
          </p:cNvPr>
          <p:cNvSpPr txBox="1"/>
          <p:nvPr/>
        </p:nvSpPr>
        <p:spPr>
          <a:xfrm>
            <a:off x="782782" y="616527"/>
            <a:ext cx="10737273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</a:rPr>
              <a:t>找中位数 金额总个数是公开的</a:t>
            </a:r>
            <a:r>
              <a:rPr lang="en-US" altLang="zh-CN" sz="2400" dirty="0">
                <a:solidFill>
                  <a:srgbClr val="FFFFFF"/>
                </a:solidFill>
              </a:rPr>
              <a:t>7 </a:t>
            </a:r>
            <a:r>
              <a:rPr lang="zh-CN" altLang="en-US" sz="2400" dirty="0">
                <a:solidFill>
                  <a:srgbClr val="FFFFFF"/>
                </a:solidFill>
              </a:rPr>
              <a:t>所以找排名第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的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难点：怎么在</a:t>
            </a:r>
            <a:r>
              <a:rPr lang="en-US" altLang="zh-CN" sz="2400" dirty="0">
                <a:solidFill>
                  <a:srgbClr val="FFFFFF"/>
                </a:solidFill>
              </a:rPr>
              <a:t>share</a:t>
            </a:r>
            <a:r>
              <a:rPr lang="zh-CN" altLang="en-US" sz="2400" dirty="0">
                <a:solidFill>
                  <a:srgbClr val="FFFFFF"/>
                </a:solidFill>
              </a:rPr>
              <a:t>状态下找排名第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的数字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所以要双方提前知道金额总数字，所以双方都能知道具体中位数的位置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按照假设总共有</a:t>
            </a:r>
            <a:r>
              <a:rPr lang="en-US" altLang="zh-CN" sz="2400" dirty="0">
                <a:solidFill>
                  <a:srgbClr val="FFFFFF"/>
                </a:solidFill>
              </a:rPr>
              <a:t>7</a:t>
            </a:r>
            <a:r>
              <a:rPr lang="zh-CN" altLang="en-US" sz="2400" dirty="0">
                <a:solidFill>
                  <a:srgbClr val="FFFFFF"/>
                </a:solidFill>
              </a:rPr>
              <a:t>个数字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对应的中位数位置在第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位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Share Median = 0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For</a:t>
            </a:r>
            <a:r>
              <a:rPr lang="zh-CN" altLang="en-US" sz="2400" dirty="0">
                <a:solidFill>
                  <a:srgbClr val="FFFFFF"/>
                </a:solidFill>
              </a:rPr>
              <a:t>（</a:t>
            </a:r>
            <a:r>
              <a:rPr lang="en-US" altLang="zh-CN" sz="2400" dirty="0">
                <a:solidFill>
                  <a:srgbClr val="FFFFFF"/>
                </a:solidFill>
              </a:rPr>
              <a:t>sumA1.</a:t>
            </a:r>
            <a:r>
              <a:rPr lang="zh-CN" altLang="en-US" sz="2400" dirty="0">
                <a:solidFill>
                  <a:srgbClr val="FFFFFF"/>
                </a:solidFill>
              </a:rPr>
              <a:t>。。</a:t>
            </a:r>
            <a:r>
              <a:rPr lang="en-US" altLang="zh-CN" sz="2400" dirty="0">
                <a:solidFill>
                  <a:srgbClr val="FFFFFF"/>
                </a:solidFill>
              </a:rPr>
              <a:t>sumB3</a:t>
            </a:r>
            <a:r>
              <a:rPr lang="zh-CN" altLang="en-US" sz="2400" dirty="0">
                <a:solidFill>
                  <a:srgbClr val="FFFFFF"/>
                </a:solidFill>
              </a:rPr>
              <a:t>）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    Share </a:t>
            </a:r>
            <a:r>
              <a:rPr lang="en-US" altLang="zh-CN" sz="2400" dirty="0" err="1">
                <a:solidFill>
                  <a:srgbClr val="FFFFFF"/>
                </a:solidFill>
              </a:rPr>
              <a:t>cmpTemp</a:t>
            </a:r>
            <a:r>
              <a:rPr lang="en-US" altLang="zh-CN" sz="2400" dirty="0">
                <a:solidFill>
                  <a:srgbClr val="FFFFFF"/>
                </a:solidFill>
              </a:rPr>
              <a:t> = </a:t>
            </a:r>
            <a:r>
              <a:rPr lang="en-US" altLang="zh-CN" sz="2400" dirty="0" err="1">
                <a:solidFill>
                  <a:srgbClr val="FFFFFF"/>
                </a:solidFill>
              </a:rPr>
              <a:t>Cmp</a:t>
            </a:r>
            <a:r>
              <a:rPr lang="zh-CN" altLang="en-US" sz="2400" dirty="0">
                <a:solidFill>
                  <a:srgbClr val="FFFFFF"/>
                </a:solidFill>
              </a:rPr>
              <a:t>（</a:t>
            </a:r>
            <a:r>
              <a:rPr lang="en-US" altLang="zh-CN" sz="2400" dirty="0">
                <a:solidFill>
                  <a:srgbClr val="FFFFFF"/>
                </a:solidFill>
              </a:rPr>
              <a:t>sumA1</a:t>
            </a:r>
            <a:r>
              <a:rPr lang="zh-CN" altLang="en-US" sz="2400" dirty="0">
                <a:solidFill>
                  <a:srgbClr val="FFFFFF"/>
                </a:solidFill>
              </a:rPr>
              <a:t>，</a:t>
            </a:r>
            <a:r>
              <a:rPr lang="en-US" altLang="zh-CN" sz="2400" dirty="0">
                <a:solidFill>
                  <a:srgbClr val="FFFFFF"/>
                </a:solidFill>
              </a:rPr>
              <a:t>3</a:t>
            </a:r>
            <a:r>
              <a:rPr lang="zh-CN" altLang="en-US" sz="2400" dirty="0">
                <a:solidFill>
                  <a:srgbClr val="FFFFFF"/>
                </a:solidFill>
              </a:rPr>
              <a:t>）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    Median = </a:t>
            </a:r>
            <a:r>
              <a:rPr lang="en-US" altLang="zh-CN" sz="2400" dirty="0" err="1">
                <a:solidFill>
                  <a:srgbClr val="FFFFFF"/>
                </a:solidFill>
              </a:rPr>
              <a:t>cmptemp</a:t>
            </a:r>
            <a:r>
              <a:rPr lang="zh-CN" altLang="en-US" sz="2400" dirty="0">
                <a:solidFill>
                  <a:srgbClr val="FFFFFF"/>
                </a:solidFill>
              </a:rPr>
              <a:t>*</a:t>
            </a:r>
            <a:r>
              <a:rPr lang="en-US" altLang="zh-CN" sz="2400" dirty="0">
                <a:solidFill>
                  <a:srgbClr val="FFFFFF"/>
                </a:solidFill>
              </a:rPr>
              <a:t>A1+median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Share  </a:t>
            </a:r>
            <a:r>
              <a:rPr lang="en-US" altLang="zh-CN" sz="2400" dirty="0" err="1">
                <a:solidFill>
                  <a:srgbClr val="FFFFFF"/>
                </a:solidFill>
              </a:rPr>
              <a:t>tempMedian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For</a:t>
            </a:r>
            <a:r>
              <a:rPr lang="zh-CN" altLang="en-US" sz="2400" dirty="0">
                <a:solidFill>
                  <a:srgbClr val="FFFFFF"/>
                </a:solidFill>
              </a:rPr>
              <a:t>（</a:t>
            </a:r>
            <a:r>
              <a:rPr lang="en-US" altLang="zh-CN" sz="2400" dirty="0">
                <a:solidFill>
                  <a:srgbClr val="FFFFFF"/>
                </a:solidFill>
              </a:rPr>
              <a:t>sumA1.</a:t>
            </a:r>
            <a:r>
              <a:rPr lang="zh-CN" altLang="en-US" sz="2400" dirty="0">
                <a:solidFill>
                  <a:srgbClr val="FFFFFF"/>
                </a:solidFill>
              </a:rPr>
              <a:t>。。</a:t>
            </a:r>
            <a:r>
              <a:rPr lang="en-US" altLang="zh-CN" sz="2400" dirty="0">
                <a:solidFill>
                  <a:srgbClr val="FFFFFF"/>
                </a:solidFill>
              </a:rPr>
              <a:t>sumB3</a:t>
            </a:r>
            <a:r>
              <a:rPr lang="zh-CN" altLang="en-US" sz="2400" dirty="0">
                <a:solidFill>
                  <a:srgbClr val="FFFFFF"/>
                </a:solidFill>
              </a:rPr>
              <a:t>）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    Share </a:t>
            </a:r>
            <a:r>
              <a:rPr lang="en-US" altLang="zh-CN" sz="2400" dirty="0" err="1">
                <a:solidFill>
                  <a:srgbClr val="FFFFFF"/>
                </a:solidFill>
              </a:rPr>
              <a:t>cmpTemp</a:t>
            </a:r>
            <a:r>
              <a:rPr lang="en-US" altLang="zh-CN" sz="2400" dirty="0">
                <a:solidFill>
                  <a:srgbClr val="FFFFFF"/>
                </a:solidFill>
              </a:rPr>
              <a:t> = </a:t>
            </a:r>
            <a:r>
              <a:rPr lang="en-US" altLang="zh-CN" sz="2400" dirty="0" err="1">
                <a:solidFill>
                  <a:srgbClr val="FFFFFF"/>
                </a:solidFill>
              </a:rPr>
              <a:t>Cmp</a:t>
            </a:r>
            <a:r>
              <a:rPr lang="zh-CN" altLang="en-US" sz="2400" dirty="0">
                <a:solidFill>
                  <a:srgbClr val="FFFFFF"/>
                </a:solidFill>
              </a:rPr>
              <a:t>（</a:t>
            </a:r>
            <a:r>
              <a:rPr lang="en-US" altLang="zh-CN" sz="2400" dirty="0">
                <a:solidFill>
                  <a:srgbClr val="FFFFFF"/>
                </a:solidFill>
              </a:rPr>
              <a:t>sumA1</a:t>
            </a:r>
            <a:r>
              <a:rPr lang="zh-CN" altLang="en-US" sz="2400" dirty="0">
                <a:solidFill>
                  <a:srgbClr val="FFFFFF"/>
                </a:solidFill>
              </a:rPr>
              <a:t>，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）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    </a:t>
            </a:r>
            <a:r>
              <a:rPr lang="en-US" altLang="zh-CN" sz="2400" dirty="0" err="1">
                <a:solidFill>
                  <a:srgbClr val="FFFFFF"/>
                </a:solidFill>
              </a:rPr>
              <a:t>tempMedian</a:t>
            </a:r>
            <a:r>
              <a:rPr lang="en-US" altLang="zh-CN" sz="2400" dirty="0">
                <a:solidFill>
                  <a:srgbClr val="FFFFFF"/>
                </a:solidFill>
              </a:rPr>
              <a:t> = </a:t>
            </a:r>
            <a:r>
              <a:rPr lang="en-US" altLang="zh-CN" sz="2400" dirty="0" err="1">
                <a:solidFill>
                  <a:srgbClr val="FFFFFF"/>
                </a:solidFill>
              </a:rPr>
              <a:t>cmptemp</a:t>
            </a:r>
            <a:r>
              <a:rPr lang="zh-CN" altLang="en-US" sz="2400" dirty="0">
                <a:solidFill>
                  <a:srgbClr val="FFFFFF"/>
                </a:solidFill>
              </a:rPr>
              <a:t>*</a:t>
            </a:r>
            <a:r>
              <a:rPr lang="en-US" altLang="zh-CN" sz="2400" dirty="0">
                <a:solidFill>
                  <a:srgbClr val="FFFFFF"/>
                </a:solidFill>
              </a:rPr>
              <a:t>A1+tempMedian</a:t>
            </a: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Median = median - </a:t>
            </a:r>
            <a:r>
              <a:rPr lang="en-US" altLang="zh-CN" sz="2400" dirty="0" err="1">
                <a:solidFill>
                  <a:srgbClr val="FFFFFF"/>
                </a:solidFill>
              </a:rPr>
              <a:t>tempMedian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8271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28490" y="5461635"/>
            <a:ext cx="3300730" cy="902970"/>
            <a:chOff x="6974" y="8601"/>
            <a:chExt cx="5198" cy="1422"/>
          </a:xfrm>
        </p:grpSpPr>
        <p:grpSp>
          <p:nvGrpSpPr>
            <p:cNvPr id="11" name="组合 10"/>
            <p:cNvGrpSpPr/>
            <p:nvPr/>
          </p:nvGrpSpPr>
          <p:grpSpPr>
            <a:xfrm>
              <a:off x="6974" y="8601"/>
              <a:ext cx="1425" cy="1423"/>
              <a:chOff x="9632951" y="1430338"/>
              <a:chExt cx="2881313" cy="2878138"/>
            </a:xfrm>
            <a:solidFill>
              <a:schemeClr val="bg1"/>
            </a:solidFill>
          </p:grpSpPr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9871076" y="1668463"/>
                <a:ext cx="2405063" cy="2401888"/>
              </a:xfrm>
              <a:custGeom>
                <a:avLst/>
                <a:gdLst>
                  <a:gd name="T0" fmla="*/ 5457 w 9085"/>
                  <a:gd name="T1" fmla="*/ 93 h 9078"/>
                  <a:gd name="T2" fmla="*/ 6509 w 9085"/>
                  <a:gd name="T3" fmla="*/ 449 h 9078"/>
                  <a:gd name="T4" fmla="*/ 7430 w 9085"/>
                  <a:gd name="T5" fmla="*/ 1039 h 9078"/>
                  <a:gd name="T6" fmla="*/ 8181 w 9085"/>
                  <a:gd name="T7" fmla="*/ 1827 h 9078"/>
                  <a:gd name="T8" fmla="*/ 8727 w 9085"/>
                  <a:gd name="T9" fmla="*/ 2775 h 9078"/>
                  <a:gd name="T10" fmla="*/ 9033 w 9085"/>
                  <a:gd name="T11" fmla="*/ 3849 h 9078"/>
                  <a:gd name="T12" fmla="*/ 9062 w 9085"/>
                  <a:gd name="T13" fmla="*/ 5002 h 9078"/>
                  <a:gd name="T14" fmla="*/ 8808 w 9085"/>
                  <a:gd name="T15" fmla="*/ 6097 h 9078"/>
                  <a:gd name="T16" fmla="*/ 8307 w 9085"/>
                  <a:gd name="T17" fmla="*/ 7074 h 9078"/>
                  <a:gd name="T18" fmla="*/ 7594 w 9085"/>
                  <a:gd name="T19" fmla="*/ 7897 h 9078"/>
                  <a:gd name="T20" fmla="*/ 6705 w 9085"/>
                  <a:gd name="T21" fmla="*/ 8529 h 9078"/>
                  <a:gd name="T22" fmla="*/ 5676 w 9085"/>
                  <a:gd name="T23" fmla="*/ 8935 h 9078"/>
                  <a:gd name="T24" fmla="*/ 4543 w 9085"/>
                  <a:gd name="T25" fmla="*/ 9078 h 9078"/>
                  <a:gd name="T26" fmla="*/ 3410 w 9085"/>
                  <a:gd name="T27" fmla="*/ 8935 h 9078"/>
                  <a:gd name="T28" fmla="*/ 2380 w 9085"/>
                  <a:gd name="T29" fmla="*/ 8529 h 9078"/>
                  <a:gd name="T30" fmla="*/ 1492 w 9085"/>
                  <a:gd name="T31" fmla="*/ 7897 h 9078"/>
                  <a:gd name="T32" fmla="*/ 778 w 9085"/>
                  <a:gd name="T33" fmla="*/ 7074 h 9078"/>
                  <a:gd name="T34" fmla="*/ 277 w 9085"/>
                  <a:gd name="T35" fmla="*/ 6097 h 9078"/>
                  <a:gd name="T36" fmla="*/ 24 w 9085"/>
                  <a:gd name="T37" fmla="*/ 5002 h 9078"/>
                  <a:gd name="T38" fmla="*/ 52 w 9085"/>
                  <a:gd name="T39" fmla="*/ 3849 h 9078"/>
                  <a:gd name="T40" fmla="*/ 359 w 9085"/>
                  <a:gd name="T41" fmla="*/ 2775 h 9078"/>
                  <a:gd name="T42" fmla="*/ 905 w 9085"/>
                  <a:gd name="T43" fmla="*/ 1827 h 9078"/>
                  <a:gd name="T44" fmla="*/ 1656 w 9085"/>
                  <a:gd name="T45" fmla="*/ 1039 h 9078"/>
                  <a:gd name="T46" fmla="*/ 2576 w 9085"/>
                  <a:gd name="T47" fmla="*/ 449 h 9078"/>
                  <a:gd name="T48" fmla="*/ 3629 w 9085"/>
                  <a:gd name="T49" fmla="*/ 93 h 9078"/>
                  <a:gd name="T50" fmla="*/ 4543 w 9085"/>
                  <a:gd name="T51" fmla="*/ 124 h 9078"/>
                  <a:gd name="T52" fmla="*/ 3441 w 9085"/>
                  <a:gd name="T53" fmla="*/ 264 h 9078"/>
                  <a:gd name="T54" fmla="*/ 2440 w 9085"/>
                  <a:gd name="T55" fmla="*/ 659 h 9078"/>
                  <a:gd name="T56" fmla="*/ 1575 w 9085"/>
                  <a:gd name="T57" fmla="*/ 1274 h 9078"/>
                  <a:gd name="T58" fmla="*/ 882 w 9085"/>
                  <a:gd name="T59" fmla="*/ 2074 h 9078"/>
                  <a:gd name="T60" fmla="*/ 394 w 9085"/>
                  <a:gd name="T61" fmla="*/ 3024 h 9078"/>
                  <a:gd name="T62" fmla="*/ 148 w 9085"/>
                  <a:gd name="T63" fmla="*/ 4089 h 9078"/>
                  <a:gd name="T64" fmla="*/ 177 w 9085"/>
                  <a:gd name="T65" fmla="*/ 5210 h 9078"/>
                  <a:gd name="T66" fmla="*/ 473 w 9085"/>
                  <a:gd name="T67" fmla="*/ 6254 h 9078"/>
                  <a:gd name="T68" fmla="*/ 1005 w 9085"/>
                  <a:gd name="T69" fmla="*/ 7177 h 9078"/>
                  <a:gd name="T70" fmla="*/ 1736 w 9085"/>
                  <a:gd name="T71" fmla="*/ 7943 h 9078"/>
                  <a:gd name="T72" fmla="*/ 2630 w 9085"/>
                  <a:gd name="T73" fmla="*/ 8516 h 9078"/>
                  <a:gd name="T74" fmla="*/ 3654 w 9085"/>
                  <a:gd name="T75" fmla="*/ 8863 h 9078"/>
                  <a:gd name="T76" fmla="*/ 4770 w 9085"/>
                  <a:gd name="T77" fmla="*/ 8947 h 9078"/>
                  <a:gd name="T78" fmla="*/ 5854 w 9085"/>
                  <a:gd name="T79" fmla="*/ 8754 h 9078"/>
                  <a:gd name="T80" fmla="*/ 6830 w 9085"/>
                  <a:gd name="T81" fmla="*/ 8312 h 9078"/>
                  <a:gd name="T82" fmla="*/ 7663 w 9085"/>
                  <a:gd name="T83" fmla="*/ 7658 h 9078"/>
                  <a:gd name="T84" fmla="*/ 8318 w 9085"/>
                  <a:gd name="T85" fmla="*/ 6825 h 9078"/>
                  <a:gd name="T86" fmla="*/ 8761 w 9085"/>
                  <a:gd name="T87" fmla="*/ 5849 h 9078"/>
                  <a:gd name="T88" fmla="*/ 8954 w 9085"/>
                  <a:gd name="T89" fmla="*/ 4765 h 9078"/>
                  <a:gd name="T90" fmla="*/ 8870 w 9085"/>
                  <a:gd name="T91" fmla="*/ 3652 h 9078"/>
                  <a:gd name="T92" fmla="*/ 8523 w 9085"/>
                  <a:gd name="T93" fmla="*/ 2629 h 9078"/>
                  <a:gd name="T94" fmla="*/ 7950 w 9085"/>
                  <a:gd name="T95" fmla="*/ 1734 h 9078"/>
                  <a:gd name="T96" fmla="*/ 7183 w 9085"/>
                  <a:gd name="T97" fmla="*/ 1004 h 9078"/>
                  <a:gd name="T98" fmla="*/ 6259 w 9085"/>
                  <a:gd name="T99" fmla="*/ 473 h 9078"/>
                  <a:gd name="T100" fmla="*/ 5213 w 9085"/>
                  <a:gd name="T101" fmla="*/ 176 h 9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85" h="9078">
                    <a:moveTo>
                      <a:pt x="4543" y="0"/>
                    </a:moveTo>
                    <a:lnTo>
                      <a:pt x="4776" y="6"/>
                    </a:lnTo>
                    <a:lnTo>
                      <a:pt x="5006" y="23"/>
                    </a:lnTo>
                    <a:lnTo>
                      <a:pt x="5233" y="52"/>
                    </a:lnTo>
                    <a:lnTo>
                      <a:pt x="5457" y="93"/>
                    </a:lnTo>
                    <a:lnTo>
                      <a:pt x="5676" y="143"/>
                    </a:lnTo>
                    <a:lnTo>
                      <a:pt x="5891" y="205"/>
                    </a:lnTo>
                    <a:lnTo>
                      <a:pt x="6102" y="276"/>
                    </a:lnTo>
                    <a:lnTo>
                      <a:pt x="6308" y="358"/>
                    </a:lnTo>
                    <a:lnTo>
                      <a:pt x="6509" y="449"/>
                    </a:lnTo>
                    <a:lnTo>
                      <a:pt x="6705" y="549"/>
                    </a:lnTo>
                    <a:lnTo>
                      <a:pt x="6895" y="658"/>
                    </a:lnTo>
                    <a:lnTo>
                      <a:pt x="7080" y="777"/>
                    </a:lnTo>
                    <a:lnTo>
                      <a:pt x="7258" y="903"/>
                    </a:lnTo>
                    <a:lnTo>
                      <a:pt x="7430" y="1039"/>
                    </a:lnTo>
                    <a:lnTo>
                      <a:pt x="7594" y="1182"/>
                    </a:lnTo>
                    <a:lnTo>
                      <a:pt x="7753" y="1331"/>
                    </a:lnTo>
                    <a:lnTo>
                      <a:pt x="7903" y="1490"/>
                    </a:lnTo>
                    <a:lnTo>
                      <a:pt x="8045" y="1655"/>
                    </a:lnTo>
                    <a:lnTo>
                      <a:pt x="8181" y="1827"/>
                    </a:lnTo>
                    <a:lnTo>
                      <a:pt x="8307" y="2004"/>
                    </a:lnTo>
                    <a:lnTo>
                      <a:pt x="8426" y="2189"/>
                    </a:lnTo>
                    <a:lnTo>
                      <a:pt x="8535" y="2379"/>
                    </a:lnTo>
                    <a:lnTo>
                      <a:pt x="8637" y="2574"/>
                    </a:lnTo>
                    <a:lnTo>
                      <a:pt x="8727" y="2775"/>
                    </a:lnTo>
                    <a:lnTo>
                      <a:pt x="8808" y="2981"/>
                    </a:lnTo>
                    <a:lnTo>
                      <a:pt x="8880" y="3192"/>
                    </a:lnTo>
                    <a:lnTo>
                      <a:pt x="8942" y="3406"/>
                    </a:lnTo>
                    <a:lnTo>
                      <a:pt x="8992" y="3627"/>
                    </a:lnTo>
                    <a:lnTo>
                      <a:pt x="9033" y="3849"/>
                    </a:lnTo>
                    <a:lnTo>
                      <a:pt x="9062" y="4077"/>
                    </a:lnTo>
                    <a:lnTo>
                      <a:pt x="9079" y="4306"/>
                    </a:lnTo>
                    <a:lnTo>
                      <a:pt x="9085" y="4539"/>
                    </a:lnTo>
                    <a:lnTo>
                      <a:pt x="9079" y="4772"/>
                    </a:lnTo>
                    <a:lnTo>
                      <a:pt x="9062" y="5002"/>
                    </a:lnTo>
                    <a:lnTo>
                      <a:pt x="9033" y="5228"/>
                    </a:lnTo>
                    <a:lnTo>
                      <a:pt x="8992" y="5452"/>
                    </a:lnTo>
                    <a:lnTo>
                      <a:pt x="8942" y="5671"/>
                    </a:lnTo>
                    <a:lnTo>
                      <a:pt x="8880" y="5886"/>
                    </a:lnTo>
                    <a:lnTo>
                      <a:pt x="8808" y="6097"/>
                    </a:lnTo>
                    <a:lnTo>
                      <a:pt x="8727" y="6303"/>
                    </a:lnTo>
                    <a:lnTo>
                      <a:pt x="8637" y="6504"/>
                    </a:lnTo>
                    <a:lnTo>
                      <a:pt x="8535" y="6700"/>
                    </a:lnTo>
                    <a:lnTo>
                      <a:pt x="8426" y="6890"/>
                    </a:lnTo>
                    <a:lnTo>
                      <a:pt x="8307" y="7074"/>
                    </a:lnTo>
                    <a:lnTo>
                      <a:pt x="8181" y="7252"/>
                    </a:lnTo>
                    <a:lnTo>
                      <a:pt x="8045" y="7423"/>
                    </a:lnTo>
                    <a:lnTo>
                      <a:pt x="7903" y="7589"/>
                    </a:lnTo>
                    <a:lnTo>
                      <a:pt x="7753" y="7746"/>
                    </a:lnTo>
                    <a:lnTo>
                      <a:pt x="7594" y="7897"/>
                    </a:lnTo>
                    <a:lnTo>
                      <a:pt x="7430" y="8040"/>
                    </a:lnTo>
                    <a:lnTo>
                      <a:pt x="7258" y="8174"/>
                    </a:lnTo>
                    <a:lnTo>
                      <a:pt x="7080" y="8301"/>
                    </a:lnTo>
                    <a:lnTo>
                      <a:pt x="6895" y="8419"/>
                    </a:lnTo>
                    <a:lnTo>
                      <a:pt x="6705" y="8529"/>
                    </a:lnTo>
                    <a:lnTo>
                      <a:pt x="6509" y="8629"/>
                    </a:lnTo>
                    <a:lnTo>
                      <a:pt x="6308" y="8721"/>
                    </a:lnTo>
                    <a:lnTo>
                      <a:pt x="6102" y="8802"/>
                    </a:lnTo>
                    <a:lnTo>
                      <a:pt x="5891" y="8874"/>
                    </a:lnTo>
                    <a:lnTo>
                      <a:pt x="5676" y="8935"/>
                    </a:lnTo>
                    <a:lnTo>
                      <a:pt x="5457" y="8986"/>
                    </a:lnTo>
                    <a:lnTo>
                      <a:pt x="5233" y="9025"/>
                    </a:lnTo>
                    <a:lnTo>
                      <a:pt x="5006" y="9055"/>
                    </a:lnTo>
                    <a:lnTo>
                      <a:pt x="4776" y="9073"/>
                    </a:lnTo>
                    <a:lnTo>
                      <a:pt x="4543" y="9078"/>
                    </a:lnTo>
                    <a:lnTo>
                      <a:pt x="4309" y="9073"/>
                    </a:lnTo>
                    <a:lnTo>
                      <a:pt x="4079" y="9055"/>
                    </a:lnTo>
                    <a:lnTo>
                      <a:pt x="3852" y="9025"/>
                    </a:lnTo>
                    <a:lnTo>
                      <a:pt x="3629" y="8986"/>
                    </a:lnTo>
                    <a:lnTo>
                      <a:pt x="3410" y="8935"/>
                    </a:lnTo>
                    <a:lnTo>
                      <a:pt x="3194" y="8874"/>
                    </a:lnTo>
                    <a:lnTo>
                      <a:pt x="2984" y="8802"/>
                    </a:lnTo>
                    <a:lnTo>
                      <a:pt x="2778" y="8721"/>
                    </a:lnTo>
                    <a:lnTo>
                      <a:pt x="2576" y="8629"/>
                    </a:lnTo>
                    <a:lnTo>
                      <a:pt x="2380" y="8529"/>
                    </a:lnTo>
                    <a:lnTo>
                      <a:pt x="2190" y="8419"/>
                    </a:lnTo>
                    <a:lnTo>
                      <a:pt x="2006" y="8301"/>
                    </a:lnTo>
                    <a:lnTo>
                      <a:pt x="1827" y="8174"/>
                    </a:lnTo>
                    <a:lnTo>
                      <a:pt x="1656" y="8040"/>
                    </a:lnTo>
                    <a:lnTo>
                      <a:pt x="1492" y="7897"/>
                    </a:lnTo>
                    <a:lnTo>
                      <a:pt x="1333" y="7746"/>
                    </a:lnTo>
                    <a:lnTo>
                      <a:pt x="1182" y="7589"/>
                    </a:lnTo>
                    <a:lnTo>
                      <a:pt x="1040" y="7423"/>
                    </a:lnTo>
                    <a:lnTo>
                      <a:pt x="905" y="7252"/>
                    </a:lnTo>
                    <a:lnTo>
                      <a:pt x="778" y="7074"/>
                    </a:lnTo>
                    <a:lnTo>
                      <a:pt x="659" y="6890"/>
                    </a:lnTo>
                    <a:lnTo>
                      <a:pt x="550" y="6700"/>
                    </a:lnTo>
                    <a:lnTo>
                      <a:pt x="449" y="6504"/>
                    </a:lnTo>
                    <a:lnTo>
                      <a:pt x="359" y="6303"/>
                    </a:lnTo>
                    <a:lnTo>
                      <a:pt x="277" y="6097"/>
                    </a:lnTo>
                    <a:lnTo>
                      <a:pt x="204" y="5886"/>
                    </a:lnTo>
                    <a:lnTo>
                      <a:pt x="144" y="5671"/>
                    </a:lnTo>
                    <a:lnTo>
                      <a:pt x="93" y="5452"/>
                    </a:lnTo>
                    <a:lnTo>
                      <a:pt x="52" y="5228"/>
                    </a:lnTo>
                    <a:lnTo>
                      <a:pt x="24" y="5002"/>
                    </a:lnTo>
                    <a:lnTo>
                      <a:pt x="6" y="4772"/>
                    </a:lnTo>
                    <a:lnTo>
                      <a:pt x="0" y="4539"/>
                    </a:lnTo>
                    <a:lnTo>
                      <a:pt x="6" y="4306"/>
                    </a:lnTo>
                    <a:lnTo>
                      <a:pt x="24" y="4077"/>
                    </a:lnTo>
                    <a:lnTo>
                      <a:pt x="52" y="3849"/>
                    </a:lnTo>
                    <a:lnTo>
                      <a:pt x="93" y="3627"/>
                    </a:lnTo>
                    <a:lnTo>
                      <a:pt x="144" y="3406"/>
                    </a:lnTo>
                    <a:lnTo>
                      <a:pt x="204" y="3192"/>
                    </a:lnTo>
                    <a:lnTo>
                      <a:pt x="277" y="2981"/>
                    </a:lnTo>
                    <a:lnTo>
                      <a:pt x="359" y="2775"/>
                    </a:lnTo>
                    <a:lnTo>
                      <a:pt x="449" y="2574"/>
                    </a:lnTo>
                    <a:lnTo>
                      <a:pt x="550" y="2379"/>
                    </a:lnTo>
                    <a:lnTo>
                      <a:pt x="659" y="2189"/>
                    </a:lnTo>
                    <a:lnTo>
                      <a:pt x="778" y="2004"/>
                    </a:lnTo>
                    <a:lnTo>
                      <a:pt x="905" y="1827"/>
                    </a:lnTo>
                    <a:lnTo>
                      <a:pt x="1040" y="1655"/>
                    </a:lnTo>
                    <a:lnTo>
                      <a:pt x="1182" y="1490"/>
                    </a:lnTo>
                    <a:lnTo>
                      <a:pt x="1333" y="1331"/>
                    </a:lnTo>
                    <a:lnTo>
                      <a:pt x="1492" y="1182"/>
                    </a:lnTo>
                    <a:lnTo>
                      <a:pt x="1656" y="1039"/>
                    </a:lnTo>
                    <a:lnTo>
                      <a:pt x="1827" y="903"/>
                    </a:lnTo>
                    <a:lnTo>
                      <a:pt x="2006" y="777"/>
                    </a:lnTo>
                    <a:lnTo>
                      <a:pt x="2190" y="658"/>
                    </a:lnTo>
                    <a:lnTo>
                      <a:pt x="2380" y="549"/>
                    </a:lnTo>
                    <a:lnTo>
                      <a:pt x="2576" y="449"/>
                    </a:lnTo>
                    <a:lnTo>
                      <a:pt x="2778" y="358"/>
                    </a:lnTo>
                    <a:lnTo>
                      <a:pt x="2984" y="276"/>
                    </a:lnTo>
                    <a:lnTo>
                      <a:pt x="3194" y="205"/>
                    </a:lnTo>
                    <a:lnTo>
                      <a:pt x="3410" y="143"/>
                    </a:lnTo>
                    <a:lnTo>
                      <a:pt x="3629" y="93"/>
                    </a:lnTo>
                    <a:lnTo>
                      <a:pt x="3852" y="52"/>
                    </a:lnTo>
                    <a:lnTo>
                      <a:pt x="4079" y="23"/>
                    </a:lnTo>
                    <a:lnTo>
                      <a:pt x="4309" y="6"/>
                    </a:lnTo>
                    <a:lnTo>
                      <a:pt x="4543" y="0"/>
                    </a:lnTo>
                    <a:close/>
                    <a:moveTo>
                      <a:pt x="4543" y="124"/>
                    </a:moveTo>
                    <a:lnTo>
                      <a:pt x="4316" y="131"/>
                    </a:lnTo>
                    <a:lnTo>
                      <a:pt x="4092" y="148"/>
                    </a:lnTo>
                    <a:lnTo>
                      <a:pt x="3871" y="176"/>
                    </a:lnTo>
                    <a:lnTo>
                      <a:pt x="3654" y="215"/>
                    </a:lnTo>
                    <a:lnTo>
                      <a:pt x="3441" y="264"/>
                    </a:lnTo>
                    <a:lnTo>
                      <a:pt x="3231" y="324"/>
                    </a:lnTo>
                    <a:lnTo>
                      <a:pt x="3027" y="394"/>
                    </a:lnTo>
                    <a:lnTo>
                      <a:pt x="2826" y="473"/>
                    </a:lnTo>
                    <a:lnTo>
                      <a:pt x="2630" y="561"/>
                    </a:lnTo>
                    <a:lnTo>
                      <a:pt x="2440" y="659"/>
                    </a:lnTo>
                    <a:lnTo>
                      <a:pt x="2255" y="766"/>
                    </a:lnTo>
                    <a:lnTo>
                      <a:pt x="2076" y="880"/>
                    </a:lnTo>
                    <a:lnTo>
                      <a:pt x="1902" y="1004"/>
                    </a:lnTo>
                    <a:lnTo>
                      <a:pt x="1736" y="1136"/>
                    </a:lnTo>
                    <a:lnTo>
                      <a:pt x="1575" y="1274"/>
                    </a:lnTo>
                    <a:lnTo>
                      <a:pt x="1422" y="1421"/>
                    </a:lnTo>
                    <a:lnTo>
                      <a:pt x="1276" y="1573"/>
                    </a:lnTo>
                    <a:lnTo>
                      <a:pt x="1136" y="1734"/>
                    </a:lnTo>
                    <a:lnTo>
                      <a:pt x="1005" y="1901"/>
                    </a:lnTo>
                    <a:lnTo>
                      <a:pt x="882" y="2074"/>
                    </a:lnTo>
                    <a:lnTo>
                      <a:pt x="766" y="2253"/>
                    </a:lnTo>
                    <a:lnTo>
                      <a:pt x="660" y="2438"/>
                    </a:lnTo>
                    <a:lnTo>
                      <a:pt x="562" y="2629"/>
                    </a:lnTo>
                    <a:lnTo>
                      <a:pt x="473" y="2823"/>
                    </a:lnTo>
                    <a:lnTo>
                      <a:pt x="394" y="3024"/>
                    </a:lnTo>
                    <a:lnTo>
                      <a:pt x="324" y="3229"/>
                    </a:lnTo>
                    <a:lnTo>
                      <a:pt x="265" y="3438"/>
                    </a:lnTo>
                    <a:lnTo>
                      <a:pt x="215" y="3652"/>
                    </a:lnTo>
                    <a:lnTo>
                      <a:pt x="177" y="3869"/>
                    </a:lnTo>
                    <a:lnTo>
                      <a:pt x="148" y="4089"/>
                    </a:lnTo>
                    <a:lnTo>
                      <a:pt x="132" y="4312"/>
                    </a:lnTo>
                    <a:lnTo>
                      <a:pt x="125" y="4539"/>
                    </a:lnTo>
                    <a:lnTo>
                      <a:pt x="132" y="4765"/>
                    </a:lnTo>
                    <a:lnTo>
                      <a:pt x="148" y="4990"/>
                    </a:lnTo>
                    <a:lnTo>
                      <a:pt x="177" y="5210"/>
                    </a:lnTo>
                    <a:lnTo>
                      <a:pt x="215" y="5427"/>
                    </a:lnTo>
                    <a:lnTo>
                      <a:pt x="265" y="5640"/>
                    </a:lnTo>
                    <a:lnTo>
                      <a:pt x="324" y="5849"/>
                    </a:lnTo>
                    <a:lnTo>
                      <a:pt x="394" y="6054"/>
                    </a:lnTo>
                    <a:lnTo>
                      <a:pt x="473" y="6254"/>
                    </a:lnTo>
                    <a:lnTo>
                      <a:pt x="562" y="6450"/>
                    </a:lnTo>
                    <a:lnTo>
                      <a:pt x="660" y="6640"/>
                    </a:lnTo>
                    <a:lnTo>
                      <a:pt x="766" y="6825"/>
                    </a:lnTo>
                    <a:lnTo>
                      <a:pt x="882" y="7004"/>
                    </a:lnTo>
                    <a:lnTo>
                      <a:pt x="1005" y="7177"/>
                    </a:lnTo>
                    <a:lnTo>
                      <a:pt x="1136" y="7344"/>
                    </a:lnTo>
                    <a:lnTo>
                      <a:pt x="1276" y="7504"/>
                    </a:lnTo>
                    <a:lnTo>
                      <a:pt x="1422" y="7658"/>
                    </a:lnTo>
                    <a:lnTo>
                      <a:pt x="1575" y="7804"/>
                    </a:lnTo>
                    <a:lnTo>
                      <a:pt x="1736" y="7943"/>
                    </a:lnTo>
                    <a:lnTo>
                      <a:pt x="1902" y="8074"/>
                    </a:lnTo>
                    <a:lnTo>
                      <a:pt x="2076" y="8197"/>
                    </a:lnTo>
                    <a:lnTo>
                      <a:pt x="2255" y="8312"/>
                    </a:lnTo>
                    <a:lnTo>
                      <a:pt x="2440" y="8419"/>
                    </a:lnTo>
                    <a:lnTo>
                      <a:pt x="2630" y="8516"/>
                    </a:lnTo>
                    <a:lnTo>
                      <a:pt x="2826" y="8605"/>
                    </a:lnTo>
                    <a:lnTo>
                      <a:pt x="3027" y="8684"/>
                    </a:lnTo>
                    <a:lnTo>
                      <a:pt x="3231" y="8754"/>
                    </a:lnTo>
                    <a:lnTo>
                      <a:pt x="3441" y="8813"/>
                    </a:lnTo>
                    <a:lnTo>
                      <a:pt x="3654" y="8863"/>
                    </a:lnTo>
                    <a:lnTo>
                      <a:pt x="3871" y="8902"/>
                    </a:lnTo>
                    <a:lnTo>
                      <a:pt x="4092" y="8930"/>
                    </a:lnTo>
                    <a:lnTo>
                      <a:pt x="4316" y="8947"/>
                    </a:lnTo>
                    <a:lnTo>
                      <a:pt x="4543" y="8953"/>
                    </a:lnTo>
                    <a:lnTo>
                      <a:pt x="4770" y="8947"/>
                    </a:lnTo>
                    <a:lnTo>
                      <a:pt x="4993" y="8930"/>
                    </a:lnTo>
                    <a:lnTo>
                      <a:pt x="5213" y="8902"/>
                    </a:lnTo>
                    <a:lnTo>
                      <a:pt x="5431" y="8863"/>
                    </a:lnTo>
                    <a:lnTo>
                      <a:pt x="5645" y="8813"/>
                    </a:lnTo>
                    <a:lnTo>
                      <a:pt x="5854" y="8754"/>
                    </a:lnTo>
                    <a:lnTo>
                      <a:pt x="6059" y="8684"/>
                    </a:lnTo>
                    <a:lnTo>
                      <a:pt x="6259" y="8605"/>
                    </a:lnTo>
                    <a:lnTo>
                      <a:pt x="6455" y="8516"/>
                    </a:lnTo>
                    <a:lnTo>
                      <a:pt x="6645" y="8419"/>
                    </a:lnTo>
                    <a:lnTo>
                      <a:pt x="6830" y="8312"/>
                    </a:lnTo>
                    <a:lnTo>
                      <a:pt x="7009" y="8197"/>
                    </a:lnTo>
                    <a:lnTo>
                      <a:pt x="7183" y="8074"/>
                    </a:lnTo>
                    <a:lnTo>
                      <a:pt x="7350" y="7943"/>
                    </a:lnTo>
                    <a:lnTo>
                      <a:pt x="7510" y="7804"/>
                    </a:lnTo>
                    <a:lnTo>
                      <a:pt x="7663" y="7658"/>
                    </a:lnTo>
                    <a:lnTo>
                      <a:pt x="7810" y="7504"/>
                    </a:lnTo>
                    <a:lnTo>
                      <a:pt x="7950" y="7344"/>
                    </a:lnTo>
                    <a:lnTo>
                      <a:pt x="8081" y="7177"/>
                    </a:lnTo>
                    <a:lnTo>
                      <a:pt x="8204" y="7004"/>
                    </a:lnTo>
                    <a:lnTo>
                      <a:pt x="8318" y="6825"/>
                    </a:lnTo>
                    <a:lnTo>
                      <a:pt x="8425" y="6640"/>
                    </a:lnTo>
                    <a:lnTo>
                      <a:pt x="8523" y="6450"/>
                    </a:lnTo>
                    <a:lnTo>
                      <a:pt x="8612" y="6254"/>
                    </a:lnTo>
                    <a:lnTo>
                      <a:pt x="8692" y="6054"/>
                    </a:lnTo>
                    <a:lnTo>
                      <a:pt x="8761" y="5849"/>
                    </a:lnTo>
                    <a:lnTo>
                      <a:pt x="8821" y="5640"/>
                    </a:lnTo>
                    <a:lnTo>
                      <a:pt x="8870" y="5427"/>
                    </a:lnTo>
                    <a:lnTo>
                      <a:pt x="8909" y="5210"/>
                    </a:lnTo>
                    <a:lnTo>
                      <a:pt x="8937" y="4990"/>
                    </a:lnTo>
                    <a:lnTo>
                      <a:pt x="8954" y="4765"/>
                    </a:lnTo>
                    <a:lnTo>
                      <a:pt x="8960" y="4539"/>
                    </a:lnTo>
                    <a:lnTo>
                      <a:pt x="8954" y="4312"/>
                    </a:lnTo>
                    <a:lnTo>
                      <a:pt x="8937" y="4089"/>
                    </a:lnTo>
                    <a:lnTo>
                      <a:pt x="8909" y="3869"/>
                    </a:lnTo>
                    <a:lnTo>
                      <a:pt x="8870" y="3652"/>
                    </a:lnTo>
                    <a:lnTo>
                      <a:pt x="8821" y="3438"/>
                    </a:lnTo>
                    <a:lnTo>
                      <a:pt x="8761" y="3229"/>
                    </a:lnTo>
                    <a:lnTo>
                      <a:pt x="8692" y="3024"/>
                    </a:lnTo>
                    <a:lnTo>
                      <a:pt x="8612" y="2823"/>
                    </a:lnTo>
                    <a:lnTo>
                      <a:pt x="8523" y="2629"/>
                    </a:lnTo>
                    <a:lnTo>
                      <a:pt x="8425" y="2438"/>
                    </a:lnTo>
                    <a:lnTo>
                      <a:pt x="8318" y="2253"/>
                    </a:lnTo>
                    <a:lnTo>
                      <a:pt x="8204" y="2074"/>
                    </a:lnTo>
                    <a:lnTo>
                      <a:pt x="8081" y="1901"/>
                    </a:lnTo>
                    <a:lnTo>
                      <a:pt x="7950" y="1734"/>
                    </a:lnTo>
                    <a:lnTo>
                      <a:pt x="7810" y="1573"/>
                    </a:lnTo>
                    <a:lnTo>
                      <a:pt x="7663" y="1421"/>
                    </a:lnTo>
                    <a:lnTo>
                      <a:pt x="7510" y="1274"/>
                    </a:lnTo>
                    <a:lnTo>
                      <a:pt x="7350" y="1136"/>
                    </a:lnTo>
                    <a:lnTo>
                      <a:pt x="7183" y="1004"/>
                    </a:lnTo>
                    <a:lnTo>
                      <a:pt x="7009" y="880"/>
                    </a:lnTo>
                    <a:lnTo>
                      <a:pt x="6830" y="766"/>
                    </a:lnTo>
                    <a:lnTo>
                      <a:pt x="6645" y="659"/>
                    </a:lnTo>
                    <a:lnTo>
                      <a:pt x="6455" y="561"/>
                    </a:lnTo>
                    <a:lnTo>
                      <a:pt x="6259" y="473"/>
                    </a:lnTo>
                    <a:lnTo>
                      <a:pt x="6059" y="394"/>
                    </a:lnTo>
                    <a:lnTo>
                      <a:pt x="5854" y="324"/>
                    </a:lnTo>
                    <a:lnTo>
                      <a:pt x="5645" y="264"/>
                    </a:lnTo>
                    <a:lnTo>
                      <a:pt x="5431" y="215"/>
                    </a:lnTo>
                    <a:lnTo>
                      <a:pt x="5213" y="176"/>
                    </a:lnTo>
                    <a:lnTo>
                      <a:pt x="4993" y="148"/>
                    </a:lnTo>
                    <a:lnTo>
                      <a:pt x="4770" y="131"/>
                    </a:lnTo>
                    <a:lnTo>
                      <a:pt x="4543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>
                <a:off x="9632951" y="1430338"/>
                <a:ext cx="2881313" cy="2878138"/>
              </a:xfrm>
              <a:custGeom>
                <a:avLst/>
                <a:gdLst>
                  <a:gd name="T0" fmla="*/ 3361 w 10888"/>
                  <a:gd name="T1" fmla="*/ 9750 h 10880"/>
                  <a:gd name="T2" fmla="*/ 1982 w 10888"/>
                  <a:gd name="T3" fmla="*/ 9548 h 10880"/>
                  <a:gd name="T4" fmla="*/ 1358 w 10888"/>
                  <a:gd name="T5" fmla="*/ 8954 h 10880"/>
                  <a:gd name="T6" fmla="*/ 1241 w 10888"/>
                  <a:gd name="T7" fmla="*/ 8251 h 10880"/>
                  <a:gd name="T8" fmla="*/ 813 w 10888"/>
                  <a:gd name="T9" fmla="*/ 6835 h 10880"/>
                  <a:gd name="T10" fmla="*/ 58 w 10888"/>
                  <a:gd name="T11" fmla="*/ 5816 h 10880"/>
                  <a:gd name="T12" fmla="*/ 100 w 10888"/>
                  <a:gd name="T13" fmla="*/ 4956 h 10880"/>
                  <a:gd name="T14" fmla="*/ 600 w 10888"/>
                  <a:gd name="T15" fmla="*/ 4329 h 10880"/>
                  <a:gd name="T16" fmla="*/ 1196 w 10888"/>
                  <a:gd name="T17" fmla="*/ 3085 h 10880"/>
                  <a:gd name="T18" fmla="*/ 1384 w 10888"/>
                  <a:gd name="T19" fmla="*/ 1875 h 10880"/>
                  <a:gd name="T20" fmla="*/ 2124 w 10888"/>
                  <a:gd name="T21" fmla="*/ 1282 h 10880"/>
                  <a:gd name="T22" fmla="*/ 3265 w 10888"/>
                  <a:gd name="T23" fmla="*/ 1156 h 10880"/>
                  <a:gd name="T24" fmla="*/ 4723 w 10888"/>
                  <a:gd name="T25" fmla="*/ 235 h 10880"/>
                  <a:gd name="T26" fmla="*/ 5559 w 10888"/>
                  <a:gd name="T27" fmla="*/ 6 h 10880"/>
                  <a:gd name="T28" fmla="*/ 6327 w 10888"/>
                  <a:gd name="T29" fmla="*/ 381 h 10880"/>
                  <a:gd name="T30" fmla="*/ 7079 w 10888"/>
                  <a:gd name="T31" fmla="*/ 951 h 10880"/>
                  <a:gd name="T32" fmla="*/ 8586 w 10888"/>
                  <a:gd name="T33" fmla="*/ 1245 h 10880"/>
                  <a:gd name="T34" fmla="*/ 9353 w 10888"/>
                  <a:gd name="T35" fmla="*/ 1657 h 10880"/>
                  <a:gd name="T36" fmla="*/ 9650 w 10888"/>
                  <a:gd name="T37" fmla="*/ 2454 h 10880"/>
                  <a:gd name="T38" fmla="*/ 9803 w 10888"/>
                  <a:gd name="T39" fmla="*/ 3499 h 10880"/>
                  <a:gd name="T40" fmla="*/ 10595 w 10888"/>
                  <a:gd name="T41" fmla="*/ 4647 h 10880"/>
                  <a:gd name="T42" fmla="*/ 10888 w 10888"/>
                  <a:gd name="T43" fmla="*/ 5468 h 10880"/>
                  <a:gd name="T44" fmla="*/ 10554 w 10888"/>
                  <a:gd name="T45" fmla="*/ 6277 h 10880"/>
                  <a:gd name="T46" fmla="*/ 9875 w 10888"/>
                  <a:gd name="T47" fmla="*/ 7204 h 10880"/>
                  <a:gd name="T48" fmla="*/ 9613 w 10888"/>
                  <a:gd name="T49" fmla="*/ 8729 h 10880"/>
                  <a:gd name="T50" fmla="*/ 9114 w 10888"/>
                  <a:gd name="T51" fmla="*/ 9435 h 10880"/>
                  <a:gd name="T52" fmla="*/ 8302 w 10888"/>
                  <a:gd name="T53" fmla="*/ 9639 h 10880"/>
                  <a:gd name="T54" fmla="*/ 7508 w 10888"/>
                  <a:gd name="T55" fmla="*/ 9756 h 10880"/>
                  <a:gd name="T56" fmla="*/ 6404 w 10888"/>
                  <a:gd name="T57" fmla="*/ 10420 h 10880"/>
                  <a:gd name="T58" fmla="*/ 5590 w 10888"/>
                  <a:gd name="T59" fmla="*/ 10872 h 10880"/>
                  <a:gd name="T60" fmla="*/ 4784 w 10888"/>
                  <a:gd name="T61" fmla="*/ 10687 h 10880"/>
                  <a:gd name="T62" fmla="*/ 7464 w 10888"/>
                  <a:gd name="T63" fmla="*/ 1234 h 10880"/>
                  <a:gd name="T64" fmla="*/ 6414 w 10888"/>
                  <a:gd name="T65" fmla="*/ 627 h 10880"/>
                  <a:gd name="T66" fmla="*/ 5740 w 10888"/>
                  <a:gd name="T67" fmla="*/ 164 h 10880"/>
                  <a:gd name="T68" fmla="*/ 4939 w 10888"/>
                  <a:gd name="T69" fmla="*/ 242 h 10880"/>
                  <a:gd name="T70" fmla="*/ 3935 w 10888"/>
                  <a:gd name="T71" fmla="*/ 1017 h 10880"/>
                  <a:gd name="T72" fmla="*/ 2480 w 10888"/>
                  <a:gd name="T73" fmla="*/ 1350 h 10880"/>
                  <a:gd name="T74" fmla="*/ 1500 w 10888"/>
                  <a:gd name="T75" fmla="*/ 1920 h 10880"/>
                  <a:gd name="T76" fmla="*/ 1339 w 10888"/>
                  <a:gd name="T77" fmla="*/ 2905 h 10880"/>
                  <a:gd name="T78" fmla="*/ 826 w 10888"/>
                  <a:gd name="T79" fmla="*/ 4232 h 10880"/>
                  <a:gd name="T80" fmla="*/ 281 w 10888"/>
                  <a:gd name="T81" fmla="*/ 4864 h 10880"/>
                  <a:gd name="T82" fmla="*/ 145 w 10888"/>
                  <a:gd name="T83" fmla="*/ 5657 h 10880"/>
                  <a:gd name="T84" fmla="*/ 552 w 10888"/>
                  <a:gd name="T85" fmla="*/ 6332 h 10880"/>
                  <a:gd name="T86" fmla="*/ 1318 w 10888"/>
                  <a:gd name="T87" fmla="*/ 7813 h 10880"/>
                  <a:gd name="T88" fmla="*/ 1386 w 10888"/>
                  <a:gd name="T89" fmla="*/ 8681 h 10880"/>
                  <a:gd name="T90" fmla="*/ 1851 w 10888"/>
                  <a:gd name="T91" fmla="*/ 9337 h 10880"/>
                  <a:gd name="T92" fmla="*/ 2689 w 10888"/>
                  <a:gd name="T93" fmla="*/ 9528 h 10880"/>
                  <a:gd name="T94" fmla="*/ 4044 w 10888"/>
                  <a:gd name="T95" fmla="*/ 9926 h 10880"/>
                  <a:gd name="T96" fmla="*/ 4942 w 10888"/>
                  <a:gd name="T97" fmla="*/ 10638 h 10880"/>
                  <a:gd name="T98" fmla="*/ 5742 w 10888"/>
                  <a:gd name="T99" fmla="*/ 10715 h 10880"/>
                  <a:gd name="T100" fmla="*/ 6496 w 10888"/>
                  <a:gd name="T101" fmla="*/ 10178 h 10880"/>
                  <a:gd name="T102" fmla="*/ 7889 w 10888"/>
                  <a:gd name="T103" fmla="*/ 9552 h 10880"/>
                  <a:gd name="T104" fmla="*/ 8660 w 10888"/>
                  <a:gd name="T105" fmla="*/ 9502 h 10880"/>
                  <a:gd name="T106" fmla="*/ 9328 w 10888"/>
                  <a:gd name="T107" fmla="*/ 9052 h 10880"/>
                  <a:gd name="T108" fmla="*/ 9534 w 10888"/>
                  <a:gd name="T109" fmla="*/ 8266 h 10880"/>
                  <a:gd name="T110" fmla="*/ 10012 w 10888"/>
                  <a:gd name="T111" fmla="*/ 6717 h 10880"/>
                  <a:gd name="T112" fmla="*/ 10607 w 10888"/>
                  <a:gd name="T113" fmla="*/ 6015 h 10880"/>
                  <a:gd name="T114" fmla="*/ 10741 w 10888"/>
                  <a:gd name="T115" fmla="*/ 5222 h 10880"/>
                  <a:gd name="T116" fmla="*/ 10336 w 10888"/>
                  <a:gd name="T117" fmla="*/ 4548 h 10880"/>
                  <a:gd name="T118" fmla="*/ 9584 w 10888"/>
                  <a:gd name="T119" fmla="*/ 3147 h 10880"/>
                  <a:gd name="T120" fmla="*/ 9447 w 10888"/>
                  <a:gd name="T121" fmla="*/ 2041 h 10880"/>
                  <a:gd name="T122" fmla="*/ 8894 w 10888"/>
                  <a:gd name="T123" fmla="*/ 1461 h 10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888" h="10880">
                    <a:moveTo>
                      <a:pt x="4304" y="10257"/>
                    </a:moveTo>
                    <a:lnTo>
                      <a:pt x="4270" y="10228"/>
                    </a:lnTo>
                    <a:lnTo>
                      <a:pt x="4235" y="10200"/>
                    </a:lnTo>
                    <a:lnTo>
                      <a:pt x="4198" y="10173"/>
                    </a:lnTo>
                    <a:lnTo>
                      <a:pt x="4163" y="10147"/>
                    </a:lnTo>
                    <a:lnTo>
                      <a:pt x="4126" y="10120"/>
                    </a:lnTo>
                    <a:lnTo>
                      <a:pt x="4089" y="10095"/>
                    </a:lnTo>
                    <a:lnTo>
                      <a:pt x="4052" y="10069"/>
                    </a:lnTo>
                    <a:lnTo>
                      <a:pt x="4013" y="10045"/>
                    </a:lnTo>
                    <a:lnTo>
                      <a:pt x="3975" y="10022"/>
                    </a:lnTo>
                    <a:lnTo>
                      <a:pt x="3936" y="9999"/>
                    </a:lnTo>
                    <a:lnTo>
                      <a:pt x="3898" y="9977"/>
                    </a:lnTo>
                    <a:lnTo>
                      <a:pt x="3858" y="9955"/>
                    </a:lnTo>
                    <a:lnTo>
                      <a:pt x="3817" y="9934"/>
                    </a:lnTo>
                    <a:lnTo>
                      <a:pt x="3778" y="9913"/>
                    </a:lnTo>
                    <a:lnTo>
                      <a:pt x="3737" y="9895"/>
                    </a:lnTo>
                    <a:lnTo>
                      <a:pt x="3695" y="9875"/>
                    </a:lnTo>
                    <a:lnTo>
                      <a:pt x="3694" y="9875"/>
                    </a:lnTo>
                    <a:lnTo>
                      <a:pt x="3693" y="9874"/>
                    </a:lnTo>
                    <a:lnTo>
                      <a:pt x="3691" y="9873"/>
                    </a:lnTo>
                    <a:lnTo>
                      <a:pt x="3689" y="9871"/>
                    </a:lnTo>
                    <a:lnTo>
                      <a:pt x="3689" y="9871"/>
                    </a:lnTo>
                    <a:lnTo>
                      <a:pt x="3689" y="9871"/>
                    </a:lnTo>
                    <a:lnTo>
                      <a:pt x="3657" y="9858"/>
                    </a:lnTo>
                    <a:lnTo>
                      <a:pt x="3625" y="9845"/>
                    </a:lnTo>
                    <a:lnTo>
                      <a:pt x="3594" y="9832"/>
                    </a:lnTo>
                    <a:lnTo>
                      <a:pt x="3562" y="9820"/>
                    </a:lnTo>
                    <a:lnTo>
                      <a:pt x="3496" y="9794"/>
                    </a:lnTo>
                    <a:lnTo>
                      <a:pt x="3429" y="9771"/>
                    </a:lnTo>
                    <a:lnTo>
                      <a:pt x="3361" y="9750"/>
                    </a:lnTo>
                    <a:lnTo>
                      <a:pt x="3293" y="9732"/>
                    </a:lnTo>
                    <a:lnTo>
                      <a:pt x="3225" y="9714"/>
                    </a:lnTo>
                    <a:lnTo>
                      <a:pt x="3156" y="9699"/>
                    </a:lnTo>
                    <a:lnTo>
                      <a:pt x="3087" y="9686"/>
                    </a:lnTo>
                    <a:lnTo>
                      <a:pt x="3018" y="9673"/>
                    </a:lnTo>
                    <a:lnTo>
                      <a:pt x="2949" y="9663"/>
                    </a:lnTo>
                    <a:lnTo>
                      <a:pt x="2878" y="9655"/>
                    </a:lnTo>
                    <a:lnTo>
                      <a:pt x="2809" y="9648"/>
                    </a:lnTo>
                    <a:lnTo>
                      <a:pt x="2738" y="9644"/>
                    </a:lnTo>
                    <a:lnTo>
                      <a:pt x="2668" y="9641"/>
                    </a:lnTo>
                    <a:lnTo>
                      <a:pt x="2599" y="9640"/>
                    </a:lnTo>
                    <a:lnTo>
                      <a:pt x="2528" y="9641"/>
                    </a:lnTo>
                    <a:lnTo>
                      <a:pt x="2458" y="9644"/>
                    </a:lnTo>
                    <a:lnTo>
                      <a:pt x="2455" y="9644"/>
                    </a:lnTo>
                    <a:lnTo>
                      <a:pt x="2425" y="9644"/>
                    </a:lnTo>
                    <a:lnTo>
                      <a:pt x="2394" y="9643"/>
                    </a:lnTo>
                    <a:lnTo>
                      <a:pt x="2363" y="9640"/>
                    </a:lnTo>
                    <a:lnTo>
                      <a:pt x="2332" y="9637"/>
                    </a:lnTo>
                    <a:lnTo>
                      <a:pt x="2301" y="9634"/>
                    </a:lnTo>
                    <a:lnTo>
                      <a:pt x="2270" y="9629"/>
                    </a:lnTo>
                    <a:lnTo>
                      <a:pt x="2241" y="9625"/>
                    </a:lnTo>
                    <a:lnTo>
                      <a:pt x="2211" y="9619"/>
                    </a:lnTo>
                    <a:lnTo>
                      <a:pt x="2181" y="9613"/>
                    </a:lnTo>
                    <a:lnTo>
                      <a:pt x="2151" y="9605"/>
                    </a:lnTo>
                    <a:lnTo>
                      <a:pt x="2123" y="9597"/>
                    </a:lnTo>
                    <a:lnTo>
                      <a:pt x="2094" y="9589"/>
                    </a:lnTo>
                    <a:lnTo>
                      <a:pt x="2066" y="9580"/>
                    </a:lnTo>
                    <a:lnTo>
                      <a:pt x="2038" y="9570"/>
                    </a:lnTo>
                    <a:lnTo>
                      <a:pt x="2009" y="9559"/>
                    </a:lnTo>
                    <a:lnTo>
                      <a:pt x="1982" y="9548"/>
                    </a:lnTo>
                    <a:lnTo>
                      <a:pt x="1956" y="9536"/>
                    </a:lnTo>
                    <a:lnTo>
                      <a:pt x="1928" y="9524"/>
                    </a:lnTo>
                    <a:lnTo>
                      <a:pt x="1902" y="9511"/>
                    </a:lnTo>
                    <a:lnTo>
                      <a:pt x="1876" y="9497"/>
                    </a:lnTo>
                    <a:lnTo>
                      <a:pt x="1850" y="9482"/>
                    </a:lnTo>
                    <a:lnTo>
                      <a:pt x="1824" y="9468"/>
                    </a:lnTo>
                    <a:lnTo>
                      <a:pt x="1800" y="9452"/>
                    </a:lnTo>
                    <a:lnTo>
                      <a:pt x="1775" y="9436"/>
                    </a:lnTo>
                    <a:lnTo>
                      <a:pt x="1752" y="9419"/>
                    </a:lnTo>
                    <a:lnTo>
                      <a:pt x="1728" y="9402"/>
                    </a:lnTo>
                    <a:lnTo>
                      <a:pt x="1704" y="9384"/>
                    </a:lnTo>
                    <a:lnTo>
                      <a:pt x="1681" y="9365"/>
                    </a:lnTo>
                    <a:lnTo>
                      <a:pt x="1659" y="9347"/>
                    </a:lnTo>
                    <a:lnTo>
                      <a:pt x="1637" y="9328"/>
                    </a:lnTo>
                    <a:lnTo>
                      <a:pt x="1616" y="9308"/>
                    </a:lnTo>
                    <a:lnTo>
                      <a:pt x="1595" y="9287"/>
                    </a:lnTo>
                    <a:lnTo>
                      <a:pt x="1575" y="9266"/>
                    </a:lnTo>
                    <a:lnTo>
                      <a:pt x="1555" y="9245"/>
                    </a:lnTo>
                    <a:lnTo>
                      <a:pt x="1535" y="9223"/>
                    </a:lnTo>
                    <a:lnTo>
                      <a:pt x="1516" y="9200"/>
                    </a:lnTo>
                    <a:lnTo>
                      <a:pt x="1497" y="9178"/>
                    </a:lnTo>
                    <a:lnTo>
                      <a:pt x="1480" y="9155"/>
                    </a:lnTo>
                    <a:lnTo>
                      <a:pt x="1462" y="9131"/>
                    </a:lnTo>
                    <a:lnTo>
                      <a:pt x="1446" y="9107"/>
                    </a:lnTo>
                    <a:lnTo>
                      <a:pt x="1430" y="9083"/>
                    </a:lnTo>
                    <a:lnTo>
                      <a:pt x="1414" y="9057"/>
                    </a:lnTo>
                    <a:lnTo>
                      <a:pt x="1399" y="9032"/>
                    </a:lnTo>
                    <a:lnTo>
                      <a:pt x="1385" y="9007"/>
                    </a:lnTo>
                    <a:lnTo>
                      <a:pt x="1371" y="8980"/>
                    </a:lnTo>
                    <a:lnTo>
                      <a:pt x="1358" y="8954"/>
                    </a:lnTo>
                    <a:lnTo>
                      <a:pt x="1345" y="8927"/>
                    </a:lnTo>
                    <a:lnTo>
                      <a:pt x="1333" y="8901"/>
                    </a:lnTo>
                    <a:lnTo>
                      <a:pt x="1322" y="8874"/>
                    </a:lnTo>
                    <a:lnTo>
                      <a:pt x="1311" y="8845"/>
                    </a:lnTo>
                    <a:lnTo>
                      <a:pt x="1301" y="8817"/>
                    </a:lnTo>
                    <a:lnTo>
                      <a:pt x="1293" y="8789"/>
                    </a:lnTo>
                    <a:lnTo>
                      <a:pt x="1284" y="8760"/>
                    </a:lnTo>
                    <a:lnTo>
                      <a:pt x="1276" y="8732"/>
                    </a:lnTo>
                    <a:lnTo>
                      <a:pt x="1268" y="8702"/>
                    </a:lnTo>
                    <a:lnTo>
                      <a:pt x="1262" y="8672"/>
                    </a:lnTo>
                    <a:lnTo>
                      <a:pt x="1256" y="8642"/>
                    </a:lnTo>
                    <a:lnTo>
                      <a:pt x="1252" y="8613"/>
                    </a:lnTo>
                    <a:lnTo>
                      <a:pt x="1247" y="8582"/>
                    </a:lnTo>
                    <a:lnTo>
                      <a:pt x="1243" y="8552"/>
                    </a:lnTo>
                    <a:lnTo>
                      <a:pt x="1241" y="8521"/>
                    </a:lnTo>
                    <a:lnTo>
                      <a:pt x="1239" y="8491"/>
                    </a:lnTo>
                    <a:lnTo>
                      <a:pt x="1238" y="8459"/>
                    </a:lnTo>
                    <a:lnTo>
                      <a:pt x="1238" y="8428"/>
                    </a:lnTo>
                    <a:lnTo>
                      <a:pt x="1238" y="8426"/>
                    </a:lnTo>
                    <a:lnTo>
                      <a:pt x="1239" y="8394"/>
                    </a:lnTo>
                    <a:lnTo>
                      <a:pt x="1240" y="8361"/>
                    </a:lnTo>
                    <a:lnTo>
                      <a:pt x="1241" y="8329"/>
                    </a:lnTo>
                    <a:lnTo>
                      <a:pt x="1241" y="8296"/>
                    </a:lnTo>
                    <a:lnTo>
                      <a:pt x="1241" y="8296"/>
                    </a:lnTo>
                    <a:lnTo>
                      <a:pt x="1241" y="8287"/>
                    </a:lnTo>
                    <a:lnTo>
                      <a:pt x="1241" y="8278"/>
                    </a:lnTo>
                    <a:lnTo>
                      <a:pt x="1241" y="8268"/>
                    </a:lnTo>
                    <a:lnTo>
                      <a:pt x="1241" y="8260"/>
                    </a:lnTo>
                    <a:lnTo>
                      <a:pt x="1241" y="8255"/>
                    </a:lnTo>
                    <a:lnTo>
                      <a:pt x="1241" y="8251"/>
                    </a:lnTo>
                    <a:lnTo>
                      <a:pt x="1240" y="8205"/>
                    </a:lnTo>
                    <a:lnTo>
                      <a:pt x="1238" y="8158"/>
                    </a:lnTo>
                    <a:lnTo>
                      <a:pt x="1235" y="8113"/>
                    </a:lnTo>
                    <a:lnTo>
                      <a:pt x="1232" y="8067"/>
                    </a:lnTo>
                    <a:lnTo>
                      <a:pt x="1228" y="8021"/>
                    </a:lnTo>
                    <a:lnTo>
                      <a:pt x="1223" y="7976"/>
                    </a:lnTo>
                    <a:lnTo>
                      <a:pt x="1218" y="7930"/>
                    </a:lnTo>
                    <a:lnTo>
                      <a:pt x="1211" y="7884"/>
                    </a:lnTo>
                    <a:lnTo>
                      <a:pt x="1203" y="7839"/>
                    </a:lnTo>
                    <a:lnTo>
                      <a:pt x="1196" y="7794"/>
                    </a:lnTo>
                    <a:lnTo>
                      <a:pt x="1187" y="7748"/>
                    </a:lnTo>
                    <a:lnTo>
                      <a:pt x="1177" y="7704"/>
                    </a:lnTo>
                    <a:lnTo>
                      <a:pt x="1167" y="7659"/>
                    </a:lnTo>
                    <a:lnTo>
                      <a:pt x="1156" y="7614"/>
                    </a:lnTo>
                    <a:lnTo>
                      <a:pt x="1144" y="7569"/>
                    </a:lnTo>
                    <a:lnTo>
                      <a:pt x="1131" y="7525"/>
                    </a:lnTo>
                    <a:lnTo>
                      <a:pt x="1119" y="7484"/>
                    </a:lnTo>
                    <a:lnTo>
                      <a:pt x="1105" y="7444"/>
                    </a:lnTo>
                    <a:lnTo>
                      <a:pt x="1092" y="7404"/>
                    </a:lnTo>
                    <a:lnTo>
                      <a:pt x="1078" y="7364"/>
                    </a:lnTo>
                    <a:lnTo>
                      <a:pt x="1063" y="7324"/>
                    </a:lnTo>
                    <a:lnTo>
                      <a:pt x="1047" y="7285"/>
                    </a:lnTo>
                    <a:lnTo>
                      <a:pt x="1031" y="7246"/>
                    </a:lnTo>
                    <a:lnTo>
                      <a:pt x="1014" y="7207"/>
                    </a:lnTo>
                    <a:lnTo>
                      <a:pt x="984" y="7143"/>
                    </a:lnTo>
                    <a:lnTo>
                      <a:pt x="953" y="7079"/>
                    </a:lnTo>
                    <a:lnTo>
                      <a:pt x="920" y="7016"/>
                    </a:lnTo>
                    <a:lnTo>
                      <a:pt x="886" y="6955"/>
                    </a:lnTo>
                    <a:lnTo>
                      <a:pt x="850" y="6894"/>
                    </a:lnTo>
                    <a:lnTo>
                      <a:pt x="813" y="6835"/>
                    </a:lnTo>
                    <a:lnTo>
                      <a:pt x="773" y="6776"/>
                    </a:lnTo>
                    <a:lnTo>
                      <a:pt x="732" y="6719"/>
                    </a:lnTo>
                    <a:lnTo>
                      <a:pt x="690" y="6663"/>
                    </a:lnTo>
                    <a:lnTo>
                      <a:pt x="647" y="6608"/>
                    </a:lnTo>
                    <a:lnTo>
                      <a:pt x="602" y="6554"/>
                    </a:lnTo>
                    <a:lnTo>
                      <a:pt x="556" y="6501"/>
                    </a:lnTo>
                    <a:lnTo>
                      <a:pt x="509" y="6450"/>
                    </a:lnTo>
                    <a:lnTo>
                      <a:pt x="459" y="6399"/>
                    </a:lnTo>
                    <a:lnTo>
                      <a:pt x="410" y="6351"/>
                    </a:lnTo>
                    <a:lnTo>
                      <a:pt x="358" y="6302"/>
                    </a:lnTo>
                    <a:lnTo>
                      <a:pt x="357" y="6301"/>
                    </a:lnTo>
                    <a:lnTo>
                      <a:pt x="335" y="6279"/>
                    </a:lnTo>
                    <a:lnTo>
                      <a:pt x="313" y="6256"/>
                    </a:lnTo>
                    <a:lnTo>
                      <a:pt x="293" y="6233"/>
                    </a:lnTo>
                    <a:lnTo>
                      <a:pt x="273" y="6209"/>
                    </a:lnTo>
                    <a:lnTo>
                      <a:pt x="253" y="6186"/>
                    </a:lnTo>
                    <a:lnTo>
                      <a:pt x="236" y="6160"/>
                    </a:lnTo>
                    <a:lnTo>
                      <a:pt x="217" y="6136"/>
                    </a:lnTo>
                    <a:lnTo>
                      <a:pt x="200" y="6111"/>
                    </a:lnTo>
                    <a:lnTo>
                      <a:pt x="184" y="6085"/>
                    </a:lnTo>
                    <a:lnTo>
                      <a:pt x="168" y="6059"/>
                    </a:lnTo>
                    <a:lnTo>
                      <a:pt x="153" y="6034"/>
                    </a:lnTo>
                    <a:lnTo>
                      <a:pt x="139" y="6007"/>
                    </a:lnTo>
                    <a:lnTo>
                      <a:pt x="125" y="5981"/>
                    </a:lnTo>
                    <a:lnTo>
                      <a:pt x="112" y="5953"/>
                    </a:lnTo>
                    <a:lnTo>
                      <a:pt x="100" y="5926"/>
                    </a:lnTo>
                    <a:lnTo>
                      <a:pt x="89" y="5900"/>
                    </a:lnTo>
                    <a:lnTo>
                      <a:pt x="78" y="5872"/>
                    </a:lnTo>
                    <a:lnTo>
                      <a:pt x="68" y="5843"/>
                    </a:lnTo>
                    <a:lnTo>
                      <a:pt x="58" y="5816"/>
                    </a:lnTo>
                    <a:lnTo>
                      <a:pt x="49" y="5787"/>
                    </a:lnTo>
                    <a:lnTo>
                      <a:pt x="42" y="5759"/>
                    </a:lnTo>
                    <a:lnTo>
                      <a:pt x="35" y="5731"/>
                    </a:lnTo>
                    <a:lnTo>
                      <a:pt x="29" y="5703"/>
                    </a:lnTo>
                    <a:lnTo>
                      <a:pt x="22" y="5673"/>
                    </a:lnTo>
                    <a:lnTo>
                      <a:pt x="16" y="5644"/>
                    </a:lnTo>
                    <a:lnTo>
                      <a:pt x="12" y="5616"/>
                    </a:lnTo>
                    <a:lnTo>
                      <a:pt x="9" y="5587"/>
                    </a:lnTo>
                    <a:lnTo>
                      <a:pt x="5" y="5557"/>
                    </a:lnTo>
                    <a:lnTo>
                      <a:pt x="3" y="5529"/>
                    </a:lnTo>
                    <a:lnTo>
                      <a:pt x="1" y="5499"/>
                    </a:lnTo>
                    <a:lnTo>
                      <a:pt x="0" y="5470"/>
                    </a:lnTo>
                    <a:lnTo>
                      <a:pt x="0" y="5441"/>
                    </a:lnTo>
                    <a:lnTo>
                      <a:pt x="0" y="5411"/>
                    </a:lnTo>
                    <a:lnTo>
                      <a:pt x="1" y="5382"/>
                    </a:lnTo>
                    <a:lnTo>
                      <a:pt x="3" y="5353"/>
                    </a:lnTo>
                    <a:lnTo>
                      <a:pt x="5" y="5324"/>
                    </a:lnTo>
                    <a:lnTo>
                      <a:pt x="9" y="5296"/>
                    </a:lnTo>
                    <a:lnTo>
                      <a:pt x="12" y="5266"/>
                    </a:lnTo>
                    <a:lnTo>
                      <a:pt x="16" y="5237"/>
                    </a:lnTo>
                    <a:lnTo>
                      <a:pt x="22" y="5209"/>
                    </a:lnTo>
                    <a:lnTo>
                      <a:pt x="27" y="5180"/>
                    </a:lnTo>
                    <a:lnTo>
                      <a:pt x="34" y="5151"/>
                    </a:lnTo>
                    <a:lnTo>
                      <a:pt x="42" y="5123"/>
                    </a:lnTo>
                    <a:lnTo>
                      <a:pt x="49" y="5094"/>
                    </a:lnTo>
                    <a:lnTo>
                      <a:pt x="58" y="5066"/>
                    </a:lnTo>
                    <a:lnTo>
                      <a:pt x="67" y="5038"/>
                    </a:lnTo>
                    <a:lnTo>
                      <a:pt x="78" y="5011"/>
                    </a:lnTo>
                    <a:lnTo>
                      <a:pt x="88" y="4983"/>
                    </a:lnTo>
                    <a:lnTo>
                      <a:pt x="100" y="4956"/>
                    </a:lnTo>
                    <a:lnTo>
                      <a:pt x="112" y="4928"/>
                    </a:lnTo>
                    <a:lnTo>
                      <a:pt x="124" y="4902"/>
                    </a:lnTo>
                    <a:lnTo>
                      <a:pt x="139" y="4875"/>
                    </a:lnTo>
                    <a:lnTo>
                      <a:pt x="153" y="4849"/>
                    </a:lnTo>
                    <a:lnTo>
                      <a:pt x="167" y="4822"/>
                    </a:lnTo>
                    <a:lnTo>
                      <a:pt x="183" y="4797"/>
                    </a:lnTo>
                    <a:lnTo>
                      <a:pt x="199" y="4771"/>
                    </a:lnTo>
                    <a:lnTo>
                      <a:pt x="217" y="4746"/>
                    </a:lnTo>
                    <a:lnTo>
                      <a:pt x="234" y="4721"/>
                    </a:lnTo>
                    <a:lnTo>
                      <a:pt x="253" y="4697"/>
                    </a:lnTo>
                    <a:lnTo>
                      <a:pt x="272" y="4673"/>
                    </a:lnTo>
                    <a:lnTo>
                      <a:pt x="292" y="4649"/>
                    </a:lnTo>
                    <a:lnTo>
                      <a:pt x="312" y="4625"/>
                    </a:lnTo>
                    <a:lnTo>
                      <a:pt x="334" y="4603"/>
                    </a:lnTo>
                    <a:lnTo>
                      <a:pt x="356" y="4580"/>
                    </a:lnTo>
                    <a:lnTo>
                      <a:pt x="357" y="4579"/>
                    </a:lnTo>
                    <a:lnTo>
                      <a:pt x="381" y="4557"/>
                    </a:lnTo>
                    <a:lnTo>
                      <a:pt x="404" y="4535"/>
                    </a:lnTo>
                    <a:lnTo>
                      <a:pt x="428" y="4512"/>
                    </a:lnTo>
                    <a:lnTo>
                      <a:pt x="451" y="4490"/>
                    </a:lnTo>
                    <a:lnTo>
                      <a:pt x="451" y="4490"/>
                    </a:lnTo>
                    <a:lnTo>
                      <a:pt x="464" y="4477"/>
                    </a:lnTo>
                    <a:lnTo>
                      <a:pt x="476" y="4465"/>
                    </a:lnTo>
                    <a:lnTo>
                      <a:pt x="477" y="4465"/>
                    </a:lnTo>
                    <a:lnTo>
                      <a:pt x="477" y="4464"/>
                    </a:lnTo>
                    <a:lnTo>
                      <a:pt x="480" y="4460"/>
                    </a:lnTo>
                    <a:lnTo>
                      <a:pt x="483" y="4457"/>
                    </a:lnTo>
                    <a:lnTo>
                      <a:pt x="523" y="4415"/>
                    </a:lnTo>
                    <a:lnTo>
                      <a:pt x="562" y="4372"/>
                    </a:lnTo>
                    <a:lnTo>
                      <a:pt x="600" y="4329"/>
                    </a:lnTo>
                    <a:lnTo>
                      <a:pt x="637" y="4284"/>
                    </a:lnTo>
                    <a:lnTo>
                      <a:pt x="674" y="4239"/>
                    </a:lnTo>
                    <a:lnTo>
                      <a:pt x="709" y="4193"/>
                    </a:lnTo>
                    <a:lnTo>
                      <a:pt x="743" y="4147"/>
                    </a:lnTo>
                    <a:lnTo>
                      <a:pt x="776" y="4100"/>
                    </a:lnTo>
                    <a:lnTo>
                      <a:pt x="809" y="4051"/>
                    </a:lnTo>
                    <a:lnTo>
                      <a:pt x="840" y="4002"/>
                    </a:lnTo>
                    <a:lnTo>
                      <a:pt x="871" y="3952"/>
                    </a:lnTo>
                    <a:lnTo>
                      <a:pt x="900" y="3901"/>
                    </a:lnTo>
                    <a:lnTo>
                      <a:pt x="928" y="3850"/>
                    </a:lnTo>
                    <a:lnTo>
                      <a:pt x="955" y="3798"/>
                    </a:lnTo>
                    <a:lnTo>
                      <a:pt x="981" y="3746"/>
                    </a:lnTo>
                    <a:lnTo>
                      <a:pt x="1005" y="3692"/>
                    </a:lnTo>
                    <a:lnTo>
                      <a:pt x="1006" y="3691"/>
                    </a:lnTo>
                    <a:lnTo>
                      <a:pt x="1006" y="3690"/>
                    </a:lnTo>
                    <a:lnTo>
                      <a:pt x="1007" y="3688"/>
                    </a:lnTo>
                    <a:lnTo>
                      <a:pt x="1009" y="3686"/>
                    </a:lnTo>
                    <a:lnTo>
                      <a:pt x="1009" y="3686"/>
                    </a:lnTo>
                    <a:lnTo>
                      <a:pt x="1009" y="3686"/>
                    </a:lnTo>
                    <a:lnTo>
                      <a:pt x="1023" y="3654"/>
                    </a:lnTo>
                    <a:lnTo>
                      <a:pt x="1036" y="3623"/>
                    </a:lnTo>
                    <a:lnTo>
                      <a:pt x="1048" y="3591"/>
                    </a:lnTo>
                    <a:lnTo>
                      <a:pt x="1061" y="3559"/>
                    </a:lnTo>
                    <a:lnTo>
                      <a:pt x="1086" y="3493"/>
                    </a:lnTo>
                    <a:lnTo>
                      <a:pt x="1109" y="3426"/>
                    </a:lnTo>
                    <a:lnTo>
                      <a:pt x="1130" y="3359"/>
                    </a:lnTo>
                    <a:lnTo>
                      <a:pt x="1148" y="3291"/>
                    </a:lnTo>
                    <a:lnTo>
                      <a:pt x="1166" y="3223"/>
                    </a:lnTo>
                    <a:lnTo>
                      <a:pt x="1181" y="3154"/>
                    </a:lnTo>
                    <a:lnTo>
                      <a:pt x="1196" y="3085"/>
                    </a:lnTo>
                    <a:lnTo>
                      <a:pt x="1208" y="3016"/>
                    </a:lnTo>
                    <a:lnTo>
                      <a:pt x="1218" y="2946"/>
                    </a:lnTo>
                    <a:lnTo>
                      <a:pt x="1225" y="2876"/>
                    </a:lnTo>
                    <a:lnTo>
                      <a:pt x="1232" y="2807"/>
                    </a:lnTo>
                    <a:lnTo>
                      <a:pt x="1236" y="2736"/>
                    </a:lnTo>
                    <a:lnTo>
                      <a:pt x="1240" y="2667"/>
                    </a:lnTo>
                    <a:lnTo>
                      <a:pt x="1240" y="2597"/>
                    </a:lnTo>
                    <a:lnTo>
                      <a:pt x="1240" y="2526"/>
                    </a:lnTo>
                    <a:lnTo>
                      <a:pt x="1236" y="2456"/>
                    </a:lnTo>
                    <a:lnTo>
                      <a:pt x="1236" y="2455"/>
                    </a:lnTo>
                    <a:lnTo>
                      <a:pt x="1238" y="2423"/>
                    </a:lnTo>
                    <a:lnTo>
                      <a:pt x="1239" y="2392"/>
                    </a:lnTo>
                    <a:lnTo>
                      <a:pt x="1240" y="2361"/>
                    </a:lnTo>
                    <a:lnTo>
                      <a:pt x="1243" y="2330"/>
                    </a:lnTo>
                    <a:lnTo>
                      <a:pt x="1246" y="2300"/>
                    </a:lnTo>
                    <a:lnTo>
                      <a:pt x="1251" y="2270"/>
                    </a:lnTo>
                    <a:lnTo>
                      <a:pt x="1255" y="2239"/>
                    </a:lnTo>
                    <a:lnTo>
                      <a:pt x="1262" y="2209"/>
                    </a:lnTo>
                    <a:lnTo>
                      <a:pt x="1268" y="2180"/>
                    </a:lnTo>
                    <a:lnTo>
                      <a:pt x="1275" y="2151"/>
                    </a:lnTo>
                    <a:lnTo>
                      <a:pt x="1283" y="2121"/>
                    </a:lnTo>
                    <a:lnTo>
                      <a:pt x="1292" y="2093"/>
                    </a:lnTo>
                    <a:lnTo>
                      <a:pt x="1300" y="2064"/>
                    </a:lnTo>
                    <a:lnTo>
                      <a:pt x="1310" y="2037"/>
                    </a:lnTo>
                    <a:lnTo>
                      <a:pt x="1321" y="2009"/>
                    </a:lnTo>
                    <a:lnTo>
                      <a:pt x="1332" y="1982"/>
                    </a:lnTo>
                    <a:lnTo>
                      <a:pt x="1344" y="1954"/>
                    </a:lnTo>
                    <a:lnTo>
                      <a:pt x="1357" y="1928"/>
                    </a:lnTo>
                    <a:lnTo>
                      <a:pt x="1370" y="1901"/>
                    </a:lnTo>
                    <a:lnTo>
                      <a:pt x="1384" y="1875"/>
                    </a:lnTo>
                    <a:lnTo>
                      <a:pt x="1398" y="1850"/>
                    </a:lnTo>
                    <a:lnTo>
                      <a:pt x="1413" y="1824"/>
                    </a:lnTo>
                    <a:lnTo>
                      <a:pt x="1429" y="1799"/>
                    </a:lnTo>
                    <a:lnTo>
                      <a:pt x="1445" y="1775"/>
                    </a:lnTo>
                    <a:lnTo>
                      <a:pt x="1461" y="1750"/>
                    </a:lnTo>
                    <a:lnTo>
                      <a:pt x="1479" y="1726"/>
                    </a:lnTo>
                    <a:lnTo>
                      <a:pt x="1496" y="1703"/>
                    </a:lnTo>
                    <a:lnTo>
                      <a:pt x="1515" y="1680"/>
                    </a:lnTo>
                    <a:lnTo>
                      <a:pt x="1534" y="1658"/>
                    </a:lnTo>
                    <a:lnTo>
                      <a:pt x="1554" y="1636"/>
                    </a:lnTo>
                    <a:lnTo>
                      <a:pt x="1573" y="1615"/>
                    </a:lnTo>
                    <a:lnTo>
                      <a:pt x="1593" y="1594"/>
                    </a:lnTo>
                    <a:lnTo>
                      <a:pt x="1631" y="1558"/>
                    </a:lnTo>
                    <a:lnTo>
                      <a:pt x="1669" y="1525"/>
                    </a:lnTo>
                    <a:lnTo>
                      <a:pt x="1709" y="1492"/>
                    </a:lnTo>
                    <a:lnTo>
                      <a:pt x="1751" y="1461"/>
                    </a:lnTo>
                    <a:lnTo>
                      <a:pt x="1794" y="1433"/>
                    </a:lnTo>
                    <a:lnTo>
                      <a:pt x="1838" y="1405"/>
                    </a:lnTo>
                    <a:lnTo>
                      <a:pt x="1860" y="1392"/>
                    </a:lnTo>
                    <a:lnTo>
                      <a:pt x="1882" y="1380"/>
                    </a:lnTo>
                    <a:lnTo>
                      <a:pt x="1905" y="1368"/>
                    </a:lnTo>
                    <a:lnTo>
                      <a:pt x="1928" y="1357"/>
                    </a:lnTo>
                    <a:lnTo>
                      <a:pt x="1952" y="1346"/>
                    </a:lnTo>
                    <a:lnTo>
                      <a:pt x="1976" y="1335"/>
                    </a:lnTo>
                    <a:lnTo>
                      <a:pt x="2000" y="1325"/>
                    </a:lnTo>
                    <a:lnTo>
                      <a:pt x="2024" y="1315"/>
                    </a:lnTo>
                    <a:lnTo>
                      <a:pt x="2049" y="1306"/>
                    </a:lnTo>
                    <a:lnTo>
                      <a:pt x="2073" y="1297"/>
                    </a:lnTo>
                    <a:lnTo>
                      <a:pt x="2099" y="1289"/>
                    </a:lnTo>
                    <a:lnTo>
                      <a:pt x="2124" y="1282"/>
                    </a:lnTo>
                    <a:lnTo>
                      <a:pt x="2149" y="1275"/>
                    </a:lnTo>
                    <a:lnTo>
                      <a:pt x="2176" y="1269"/>
                    </a:lnTo>
                    <a:lnTo>
                      <a:pt x="2201" y="1263"/>
                    </a:lnTo>
                    <a:lnTo>
                      <a:pt x="2227" y="1258"/>
                    </a:lnTo>
                    <a:lnTo>
                      <a:pt x="2254" y="1253"/>
                    </a:lnTo>
                    <a:lnTo>
                      <a:pt x="2280" y="1249"/>
                    </a:lnTo>
                    <a:lnTo>
                      <a:pt x="2307" y="1245"/>
                    </a:lnTo>
                    <a:lnTo>
                      <a:pt x="2333" y="1242"/>
                    </a:lnTo>
                    <a:lnTo>
                      <a:pt x="2366" y="1240"/>
                    </a:lnTo>
                    <a:lnTo>
                      <a:pt x="2397" y="1239"/>
                    </a:lnTo>
                    <a:lnTo>
                      <a:pt x="2429" y="1238"/>
                    </a:lnTo>
                    <a:lnTo>
                      <a:pt x="2460" y="1238"/>
                    </a:lnTo>
                    <a:lnTo>
                      <a:pt x="2491" y="1239"/>
                    </a:lnTo>
                    <a:lnTo>
                      <a:pt x="2521" y="1239"/>
                    </a:lnTo>
                    <a:lnTo>
                      <a:pt x="2553" y="1240"/>
                    </a:lnTo>
                    <a:lnTo>
                      <a:pt x="2585" y="1240"/>
                    </a:lnTo>
                    <a:lnTo>
                      <a:pt x="2585" y="1240"/>
                    </a:lnTo>
                    <a:lnTo>
                      <a:pt x="2613" y="1240"/>
                    </a:lnTo>
                    <a:lnTo>
                      <a:pt x="2639" y="1240"/>
                    </a:lnTo>
                    <a:lnTo>
                      <a:pt x="2666" y="1239"/>
                    </a:lnTo>
                    <a:lnTo>
                      <a:pt x="2693" y="1239"/>
                    </a:lnTo>
                    <a:lnTo>
                      <a:pt x="2757" y="1236"/>
                    </a:lnTo>
                    <a:lnTo>
                      <a:pt x="2822" y="1231"/>
                    </a:lnTo>
                    <a:lnTo>
                      <a:pt x="2886" y="1225"/>
                    </a:lnTo>
                    <a:lnTo>
                      <a:pt x="2950" y="1217"/>
                    </a:lnTo>
                    <a:lnTo>
                      <a:pt x="3014" y="1208"/>
                    </a:lnTo>
                    <a:lnTo>
                      <a:pt x="3078" y="1197"/>
                    </a:lnTo>
                    <a:lnTo>
                      <a:pt x="3141" y="1185"/>
                    </a:lnTo>
                    <a:lnTo>
                      <a:pt x="3204" y="1171"/>
                    </a:lnTo>
                    <a:lnTo>
                      <a:pt x="3265" y="1156"/>
                    </a:lnTo>
                    <a:lnTo>
                      <a:pt x="3324" y="1140"/>
                    </a:lnTo>
                    <a:lnTo>
                      <a:pt x="3385" y="1122"/>
                    </a:lnTo>
                    <a:lnTo>
                      <a:pt x="3443" y="1104"/>
                    </a:lnTo>
                    <a:lnTo>
                      <a:pt x="3503" y="1083"/>
                    </a:lnTo>
                    <a:lnTo>
                      <a:pt x="3561" y="1062"/>
                    </a:lnTo>
                    <a:lnTo>
                      <a:pt x="3618" y="1039"/>
                    </a:lnTo>
                    <a:lnTo>
                      <a:pt x="3675" y="1013"/>
                    </a:lnTo>
                    <a:lnTo>
                      <a:pt x="3740" y="984"/>
                    </a:lnTo>
                    <a:lnTo>
                      <a:pt x="3803" y="953"/>
                    </a:lnTo>
                    <a:lnTo>
                      <a:pt x="3866" y="920"/>
                    </a:lnTo>
                    <a:lnTo>
                      <a:pt x="3928" y="886"/>
                    </a:lnTo>
                    <a:lnTo>
                      <a:pt x="3988" y="849"/>
                    </a:lnTo>
                    <a:lnTo>
                      <a:pt x="4048" y="812"/>
                    </a:lnTo>
                    <a:lnTo>
                      <a:pt x="4106" y="773"/>
                    </a:lnTo>
                    <a:lnTo>
                      <a:pt x="4164" y="733"/>
                    </a:lnTo>
                    <a:lnTo>
                      <a:pt x="4220" y="690"/>
                    </a:lnTo>
                    <a:lnTo>
                      <a:pt x="4276" y="647"/>
                    </a:lnTo>
                    <a:lnTo>
                      <a:pt x="4329" y="602"/>
                    </a:lnTo>
                    <a:lnTo>
                      <a:pt x="4382" y="556"/>
                    </a:lnTo>
                    <a:lnTo>
                      <a:pt x="4433" y="508"/>
                    </a:lnTo>
                    <a:lnTo>
                      <a:pt x="4484" y="459"/>
                    </a:lnTo>
                    <a:lnTo>
                      <a:pt x="4533" y="409"/>
                    </a:lnTo>
                    <a:lnTo>
                      <a:pt x="4581" y="358"/>
                    </a:lnTo>
                    <a:lnTo>
                      <a:pt x="4582" y="356"/>
                    </a:lnTo>
                    <a:lnTo>
                      <a:pt x="4604" y="334"/>
                    </a:lnTo>
                    <a:lnTo>
                      <a:pt x="4627" y="314"/>
                    </a:lnTo>
                    <a:lnTo>
                      <a:pt x="4650" y="293"/>
                    </a:lnTo>
                    <a:lnTo>
                      <a:pt x="4674" y="273"/>
                    </a:lnTo>
                    <a:lnTo>
                      <a:pt x="4698" y="254"/>
                    </a:lnTo>
                    <a:lnTo>
                      <a:pt x="4723" y="235"/>
                    </a:lnTo>
                    <a:lnTo>
                      <a:pt x="4747" y="218"/>
                    </a:lnTo>
                    <a:lnTo>
                      <a:pt x="4772" y="200"/>
                    </a:lnTo>
                    <a:lnTo>
                      <a:pt x="4797" y="184"/>
                    </a:lnTo>
                    <a:lnTo>
                      <a:pt x="4824" y="168"/>
                    </a:lnTo>
                    <a:lnTo>
                      <a:pt x="4850" y="154"/>
                    </a:lnTo>
                    <a:lnTo>
                      <a:pt x="4877" y="140"/>
                    </a:lnTo>
                    <a:lnTo>
                      <a:pt x="4903" y="125"/>
                    </a:lnTo>
                    <a:lnTo>
                      <a:pt x="4930" y="113"/>
                    </a:lnTo>
                    <a:lnTo>
                      <a:pt x="4957" y="101"/>
                    </a:lnTo>
                    <a:lnTo>
                      <a:pt x="4985" y="89"/>
                    </a:lnTo>
                    <a:lnTo>
                      <a:pt x="5012" y="78"/>
                    </a:lnTo>
                    <a:lnTo>
                      <a:pt x="5040" y="68"/>
                    </a:lnTo>
                    <a:lnTo>
                      <a:pt x="5067" y="59"/>
                    </a:lnTo>
                    <a:lnTo>
                      <a:pt x="5096" y="51"/>
                    </a:lnTo>
                    <a:lnTo>
                      <a:pt x="5124" y="42"/>
                    </a:lnTo>
                    <a:lnTo>
                      <a:pt x="5153" y="35"/>
                    </a:lnTo>
                    <a:lnTo>
                      <a:pt x="5182" y="29"/>
                    </a:lnTo>
                    <a:lnTo>
                      <a:pt x="5210" y="22"/>
                    </a:lnTo>
                    <a:lnTo>
                      <a:pt x="5239" y="18"/>
                    </a:lnTo>
                    <a:lnTo>
                      <a:pt x="5268" y="12"/>
                    </a:lnTo>
                    <a:lnTo>
                      <a:pt x="5297" y="9"/>
                    </a:lnTo>
                    <a:lnTo>
                      <a:pt x="5326" y="6"/>
                    </a:lnTo>
                    <a:lnTo>
                      <a:pt x="5356" y="3"/>
                    </a:lnTo>
                    <a:lnTo>
                      <a:pt x="5384" y="1"/>
                    </a:lnTo>
                    <a:lnTo>
                      <a:pt x="5414" y="0"/>
                    </a:lnTo>
                    <a:lnTo>
                      <a:pt x="5443" y="0"/>
                    </a:lnTo>
                    <a:lnTo>
                      <a:pt x="5472" y="0"/>
                    </a:lnTo>
                    <a:lnTo>
                      <a:pt x="5501" y="1"/>
                    </a:lnTo>
                    <a:lnTo>
                      <a:pt x="5531" y="3"/>
                    </a:lnTo>
                    <a:lnTo>
                      <a:pt x="5559" y="6"/>
                    </a:lnTo>
                    <a:lnTo>
                      <a:pt x="5589" y="9"/>
                    </a:lnTo>
                    <a:lnTo>
                      <a:pt x="5618" y="12"/>
                    </a:lnTo>
                    <a:lnTo>
                      <a:pt x="5646" y="17"/>
                    </a:lnTo>
                    <a:lnTo>
                      <a:pt x="5676" y="22"/>
                    </a:lnTo>
                    <a:lnTo>
                      <a:pt x="5705" y="28"/>
                    </a:lnTo>
                    <a:lnTo>
                      <a:pt x="5733" y="34"/>
                    </a:lnTo>
                    <a:lnTo>
                      <a:pt x="5761" y="42"/>
                    </a:lnTo>
                    <a:lnTo>
                      <a:pt x="5790" y="50"/>
                    </a:lnTo>
                    <a:lnTo>
                      <a:pt x="5818" y="58"/>
                    </a:lnTo>
                    <a:lnTo>
                      <a:pt x="5846" y="68"/>
                    </a:lnTo>
                    <a:lnTo>
                      <a:pt x="5873" y="78"/>
                    </a:lnTo>
                    <a:lnTo>
                      <a:pt x="5902" y="89"/>
                    </a:lnTo>
                    <a:lnTo>
                      <a:pt x="5928" y="100"/>
                    </a:lnTo>
                    <a:lnTo>
                      <a:pt x="5956" y="112"/>
                    </a:lnTo>
                    <a:lnTo>
                      <a:pt x="5982" y="125"/>
                    </a:lnTo>
                    <a:lnTo>
                      <a:pt x="6010" y="139"/>
                    </a:lnTo>
                    <a:lnTo>
                      <a:pt x="6036" y="153"/>
                    </a:lnTo>
                    <a:lnTo>
                      <a:pt x="6062" y="167"/>
                    </a:lnTo>
                    <a:lnTo>
                      <a:pt x="6088" y="184"/>
                    </a:lnTo>
                    <a:lnTo>
                      <a:pt x="6113" y="199"/>
                    </a:lnTo>
                    <a:lnTo>
                      <a:pt x="6139" y="217"/>
                    </a:lnTo>
                    <a:lnTo>
                      <a:pt x="6163" y="234"/>
                    </a:lnTo>
                    <a:lnTo>
                      <a:pt x="6187" y="253"/>
                    </a:lnTo>
                    <a:lnTo>
                      <a:pt x="6211" y="272"/>
                    </a:lnTo>
                    <a:lnTo>
                      <a:pt x="6235" y="292"/>
                    </a:lnTo>
                    <a:lnTo>
                      <a:pt x="6259" y="312"/>
                    </a:lnTo>
                    <a:lnTo>
                      <a:pt x="6282" y="333"/>
                    </a:lnTo>
                    <a:lnTo>
                      <a:pt x="6304" y="355"/>
                    </a:lnTo>
                    <a:lnTo>
                      <a:pt x="6305" y="356"/>
                    </a:lnTo>
                    <a:lnTo>
                      <a:pt x="6327" y="381"/>
                    </a:lnTo>
                    <a:lnTo>
                      <a:pt x="6349" y="404"/>
                    </a:lnTo>
                    <a:lnTo>
                      <a:pt x="6372" y="428"/>
                    </a:lnTo>
                    <a:lnTo>
                      <a:pt x="6394" y="451"/>
                    </a:lnTo>
                    <a:lnTo>
                      <a:pt x="6395" y="451"/>
                    </a:lnTo>
                    <a:lnTo>
                      <a:pt x="6407" y="464"/>
                    </a:lnTo>
                    <a:lnTo>
                      <a:pt x="6420" y="476"/>
                    </a:lnTo>
                    <a:lnTo>
                      <a:pt x="6424" y="480"/>
                    </a:lnTo>
                    <a:lnTo>
                      <a:pt x="6427" y="483"/>
                    </a:lnTo>
                    <a:lnTo>
                      <a:pt x="6427" y="483"/>
                    </a:lnTo>
                    <a:lnTo>
                      <a:pt x="6427" y="483"/>
                    </a:lnTo>
                    <a:lnTo>
                      <a:pt x="6431" y="489"/>
                    </a:lnTo>
                    <a:lnTo>
                      <a:pt x="6437" y="493"/>
                    </a:lnTo>
                    <a:lnTo>
                      <a:pt x="6439" y="495"/>
                    </a:lnTo>
                    <a:lnTo>
                      <a:pt x="6441" y="497"/>
                    </a:lnTo>
                    <a:lnTo>
                      <a:pt x="6477" y="530"/>
                    </a:lnTo>
                    <a:lnTo>
                      <a:pt x="6513" y="563"/>
                    </a:lnTo>
                    <a:lnTo>
                      <a:pt x="6550" y="595"/>
                    </a:lnTo>
                    <a:lnTo>
                      <a:pt x="6588" y="627"/>
                    </a:lnTo>
                    <a:lnTo>
                      <a:pt x="6625" y="658"/>
                    </a:lnTo>
                    <a:lnTo>
                      <a:pt x="6664" y="689"/>
                    </a:lnTo>
                    <a:lnTo>
                      <a:pt x="6703" y="717"/>
                    </a:lnTo>
                    <a:lnTo>
                      <a:pt x="6743" y="747"/>
                    </a:lnTo>
                    <a:lnTo>
                      <a:pt x="6783" y="775"/>
                    </a:lnTo>
                    <a:lnTo>
                      <a:pt x="6823" y="802"/>
                    </a:lnTo>
                    <a:lnTo>
                      <a:pt x="6865" y="828"/>
                    </a:lnTo>
                    <a:lnTo>
                      <a:pt x="6906" y="855"/>
                    </a:lnTo>
                    <a:lnTo>
                      <a:pt x="6949" y="879"/>
                    </a:lnTo>
                    <a:lnTo>
                      <a:pt x="6992" y="904"/>
                    </a:lnTo>
                    <a:lnTo>
                      <a:pt x="7035" y="928"/>
                    </a:lnTo>
                    <a:lnTo>
                      <a:pt x="7079" y="951"/>
                    </a:lnTo>
                    <a:lnTo>
                      <a:pt x="7109" y="966"/>
                    </a:lnTo>
                    <a:lnTo>
                      <a:pt x="7139" y="980"/>
                    </a:lnTo>
                    <a:lnTo>
                      <a:pt x="7170" y="995"/>
                    </a:lnTo>
                    <a:lnTo>
                      <a:pt x="7200" y="1009"/>
                    </a:lnTo>
                    <a:lnTo>
                      <a:pt x="7232" y="1022"/>
                    </a:lnTo>
                    <a:lnTo>
                      <a:pt x="7263" y="1035"/>
                    </a:lnTo>
                    <a:lnTo>
                      <a:pt x="7294" y="1049"/>
                    </a:lnTo>
                    <a:lnTo>
                      <a:pt x="7326" y="1061"/>
                    </a:lnTo>
                    <a:lnTo>
                      <a:pt x="7392" y="1085"/>
                    </a:lnTo>
                    <a:lnTo>
                      <a:pt x="7459" y="1108"/>
                    </a:lnTo>
                    <a:lnTo>
                      <a:pt x="7526" y="1129"/>
                    </a:lnTo>
                    <a:lnTo>
                      <a:pt x="7594" y="1149"/>
                    </a:lnTo>
                    <a:lnTo>
                      <a:pt x="7663" y="1165"/>
                    </a:lnTo>
                    <a:lnTo>
                      <a:pt x="7732" y="1182"/>
                    </a:lnTo>
                    <a:lnTo>
                      <a:pt x="7800" y="1195"/>
                    </a:lnTo>
                    <a:lnTo>
                      <a:pt x="7870" y="1207"/>
                    </a:lnTo>
                    <a:lnTo>
                      <a:pt x="7939" y="1217"/>
                    </a:lnTo>
                    <a:lnTo>
                      <a:pt x="8009" y="1225"/>
                    </a:lnTo>
                    <a:lnTo>
                      <a:pt x="8079" y="1231"/>
                    </a:lnTo>
                    <a:lnTo>
                      <a:pt x="8149" y="1236"/>
                    </a:lnTo>
                    <a:lnTo>
                      <a:pt x="8220" y="1239"/>
                    </a:lnTo>
                    <a:lnTo>
                      <a:pt x="8289" y="1240"/>
                    </a:lnTo>
                    <a:lnTo>
                      <a:pt x="8360" y="1239"/>
                    </a:lnTo>
                    <a:lnTo>
                      <a:pt x="8430" y="1236"/>
                    </a:lnTo>
                    <a:lnTo>
                      <a:pt x="8431" y="1236"/>
                    </a:lnTo>
                    <a:lnTo>
                      <a:pt x="8463" y="1237"/>
                    </a:lnTo>
                    <a:lnTo>
                      <a:pt x="8494" y="1238"/>
                    </a:lnTo>
                    <a:lnTo>
                      <a:pt x="8525" y="1240"/>
                    </a:lnTo>
                    <a:lnTo>
                      <a:pt x="8556" y="1242"/>
                    </a:lnTo>
                    <a:lnTo>
                      <a:pt x="8586" y="1245"/>
                    </a:lnTo>
                    <a:lnTo>
                      <a:pt x="8617" y="1250"/>
                    </a:lnTo>
                    <a:lnTo>
                      <a:pt x="8647" y="1255"/>
                    </a:lnTo>
                    <a:lnTo>
                      <a:pt x="8677" y="1261"/>
                    </a:lnTo>
                    <a:lnTo>
                      <a:pt x="8706" y="1267"/>
                    </a:lnTo>
                    <a:lnTo>
                      <a:pt x="8735" y="1274"/>
                    </a:lnTo>
                    <a:lnTo>
                      <a:pt x="8765" y="1282"/>
                    </a:lnTo>
                    <a:lnTo>
                      <a:pt x="8793" y="1291"/>
                    </a:lnTo>
                    <a:lnTo>
                      <a:pt x="8822" y="1300"/>
                    </a:lnTo>
                    <a:lnTo>
                      <a:pt x="8850" y="1310"/>
                    </a:lnTo>
                    <a:lnTo>
                      <a:pt x="8878" y="1320"/>
                    </a:lnTo>
                    <a:lnTo>
                      <a:pt x="8906" y="1331"/>
                    </a:lnTo>
                    <a:lnTo>
                      <a:pt x="8932" y="1343"/>
                    </a:lnTo>
                    <a:lnTo>
                      <a:pt x="8960" y="1357"/>
                    </a:lnTo>
                    <a:lnTo>
                      <a:pt x="8986" y="1370"/>
                    </a:lnTo>
                    <a:lnTo>
                      <a:pt x="9011" y="1383"/>
                    </a:lnTo>
                    <a:lnTo>
                      <a:pt x="9038" y="1397"/>
                    </a:lnTo>
                    <a:lnTo>
                      <a:pt x="9063" y="1413"/>
                    </a:lnTo>
                    <a:lnTo>
                      <a:pt x="9087" y="1428"/>
                    </a:lnTo>
                    <a:lnTo>
                      <a:pt x="9112" y="1445"/>
                    </a:lnTo>
                    <a:lnTo>
                      <a:pt x="9136" y="1461"/>
                    </a:lnTo>
                    <a:lnTo>
                      <a:pt x="9160" y="1478"/>
                    </a:lnTo>
                    <a:lnTo>
                      <a:pt x="9183" y="1496"/>
                    </a:lnTo>
                    <a:lnTo>
                      <a:pt x="9206" y="1514"/>
                    </a:lnTo>
                    <a:lnTo>
                      <a:pt x="9228" y="1533"/>
                    </a:lnTo>
                    <a:lnTo>
                      <a:pt x="9250" y="1552"/>
                    </a:lnTo>
                    <a:lnTo>
                      <a:pt x="9271" y="1572"/>
                    </a:lnTo>
                    <a:lnTo>
                      <a:pt x="9292" y="1593"/>
                    </a:lnTo>
                    <a:lnTo>
                      <a:pt x="9313" y="1614"/>
                    </a:lnTo>
                    <a:lnTo>
                      <a:pt x="9333" y="1635"/>
                    </a:lnTo>
                    <a:lnTo>
                      <a:pt x="9353" y="1657"/>
                    </a:lnTo>
                    <a:lnTo>
                      <a:pt x="9371" y="1679"/>
                    </a:lnTo>
                    <a:lnTo>
                      <a:pt x="9390" y="1702"/>
                    </a:lnTo>
                    <a:lnTo>
                      <a:pt x="9408" y="1725"/>
                    </a:lnTo>
                    <a:lnTo>
                      <a:pt x="9424" y="1748"/>
                    </a:lnTo>
                    <a:lnTo>
                      <a:pt x="9442" y="1773"/>
                    </a:lnTo>
                    <a:lnTo>
                      <a:pt x="9457" y="1798"/>
                    </a:lnTo>
                    <a:lnTo>
                      <a:pt x="9473" y="1822"/>
                    </a:lnTo>
                    <a:lnTo>
                      <a:pt x="9488" y="1847"/>
                    </a:lnTo>
                    <a:lnTo>
                      <a:pt x="9502" y="1874"/>
                    </a:lnTo>
                    <a:lnTo>
                      <a:pt x="9517" y="1899"/>
                    </a:lnTo>
                    <a:lnTo>
                      <a:pt x="9530" y="1925"/>
                    </a:lnTo>
                    <a:lnTo>
                      <a:pt x="9542" y="1952"/>
                    </a:lnTo>
                    <a:lnTo>
                      <a:pt x="9554" y="1979"/>
                    </a:lnTo>
                    <a:lnTo>
                      <a:pt x="9565" y="2007"/>
                    </a:lnTo>
                    <a:lnTo>
                      <a:pt x="9576" y="2034"/>
                    </a:lnTo>
                    <a:lnTo>
                      <a:pt x="9586" y="2063"/>
                    </a:lnTo>
                    <a:lnTo>
                      <a:pt x="9595" y="2092"/>
                    </a:lnTo>
                    <a:lnTo>
                      <a:pt x="9604" y="2120"/>
                    </a:lnTo>
                    <a:lnTo>
                      <a:pt x="9611" y="2149"/>
                    </a:lnTo>
                    <a:lnTo>
                      <a:pt x="9619" y="2178"/>
                    </a:lnTo>
                    <a:lnTo>
                      <a:pt x="9626" y="2207"/>
                    </a:lnTo>
                    <a:lnTo>
                      <a:pt x="9631" y="2238"/>
                    </a:lnTo>
                    <a:lnTo>
                      <a:pt x="9636" y="2268"/>
                    </a:lnTo>
                    <a:lnTo>
                      <a:pt x="9640" y="2297"/>
                    </a:lnTo>
                    <a:lnTo>
                      <a:pt x="9643" y="2328"/>
                    </a:lnTo>
                    <a:lnTo>
                      <a:pt x="9647" y="2359"/>
                    </a:lnTo>
                    <a:lnTo>
                      <a:pt x="9649" y="2390"/>
                    </a:lnTo>
                    <a:lnTo>
                      <a:pt x="9650" y="2421"/>
                    </a:lnTo>
                    <a:lnTo>
                      <a:pt x="9650" y="2452"/>
                    </a:lnTo>
                    <a:lnTo>
                      <a:pt x="9650" y="2454"/>
                    </a:lnTo>
                    <a:lnTo>
                      <a:pt x="9648" y="2499"/>
                    </a:lnTo>
                    <a:lnTo>
                      <a:pt x="9647" y="2543"/>
                    </a:lnTo>
                    <a:lnTo>
                      <a:pt x="9647" y="2588"/>
                    </a:lnTo>
                    <a:lnTo>
                      <a:pt x="9647" y="2632"/>
                    </a:lnTo>
                    <a:lnTo>
                      <a:pt x="9648" y="2677"/>
                    </a:lnTo>
                    <a:lnTo>
                      <a:pt x="9650" y="2721"/>
                    </a:lnTo>
                    <a:lnTo>
                      <a:pt x="9652" y="2765"/>
                    </a:lnTo>
                    <a:lnTo>
                      <a:pt x="9656" y="2810"/>
                    </a:lnTo>
                    <a:lnTo>
                      <a:pt x="9659" y="2852"/>
                    </a:lnTo>
                    <a:lnTo>
                      <a:pt x="9663" y="2894"/>
                    </a:lnTo>
                    <a:lnTo>
                      <a:pt x="9669" y="2935"/>
                    </a:lnTo>
                    <a:lnTo>
                      <a:pt x="9674" y="2977"/>
                    </a:lnTo>
                    <a:lnTo>
                      <a:pt x="9680" y="3019"/>
                    </a:lnTo>
                    <a:lnTo>
                      <a:pt x="9687" y="3061"/>
                    </a:lnTo>
                    <a:lnTo>
                      <a:pt x="9695" y="3102"/>
                    </a:lnTo>
                    <a:lnTo>
                      <a:pt x="9703" y="3143"/>
                    </a:lnTo>
                    <a:lnTo>
                      <a:pt x="9712" y="3185"/>
                    </a:lnTo>
                    <a:lnTo>
                      <a:pt x="9722" y="3226"/>
                    </a:lnTo>
                    <a:lnTo>
                      <a:pt x="9731" y="3267"/>
                    </a:lnTo>
                    <a:lnTo>
                      <a:pt x="9743" y="3308"/>
                    </a:lnTo>
                    <a:lnTo>
                      <a:pt x="9755" y="3349"/>
                    </a:lnTo>
                    <a:lnTo>
                      <a:pt x="9767" y="3390"/>
                    </a:lnTo>
                    <a:lnTo>
                      <a:pt x="9780" y="3429"/>
                    </a:lnTo>
                    <a:lnTo>
                      <a:pt x="9793" y="3470"/>
                    </a:lnTo>
                    <a:lnTo>
                      <a:pt x="9795" y="3476"/>
                    </a:lnTo>
                    <a:lnTo>
                      <a:pt x="9798" y="3482"/>
                    </a:lnTo>
                    <a:lnTo>
                      <a:pt x="9799" y="3487"/>
                    </a:lnTo>
                    <a:lnTo>
                      <a:pt x="9801" y="3492"/>
                    </a:lnTo>
                    <a:lnTo>
                      <a:pt x="9802" y="3495"/>
                    </a:lnTo>
                    <a:lnTo>
                      <a:pt x="9803" y="3499"/>
                    </a:lnTo>
                    <a:lnTo>
                      <a:pt x="9803" y="3499"/>
                    </a:lnTo>
                    <a:lnTo>
                      <a:pt x="9804" y="3500"/>
                    </a:lnTo>
                    <a:lnTo>
                      <a:pt x="9812" y="3522"/>
                    </a:lnTo>
                    <a:lnTo>
                      <a:pt x="9821" y="3544"/>
                    </a:lnTo>
                    <a:lnTo>
                      <a:pt x="9828" y="3566"/>
                    </a:lnTo>
                    <a:lnTo>
                      <a:pt x="9837" y="3588"/>
                    </a:lnTo>
                    <a:lnTo>
                      <a:pt x="9846" y="3609"/>
                    </a:lnTo>
                    <a:lnTo>
                      <a:pt x="9855" y="3631"/>
                    </a:lnTo>
                    <a:lnTo>
                      <a:pt x="9864" y="3652"/>
                    </a:lnTo>
                    <a:lnTo>
                      <a:pt x="9874" y="3673"/>
                    </a:lnTo>
                    <a:lnTo>
                      <a:pt x="9903" y="3738"/>
                    </a:lnTo>
                    <a:lnTo>
                      <a:pt x="9934" y="3801"/>
                    </a:lnTo>
                    <a:lnTo>
                      <a:pt x="9967" y="3863"/>
                    </a:lnTo>
                    <a:lnTo>
                      <a:pt x="10001" y="3925"/>
                    </a:lnTo>
                    <a:lnTo>
                      <a:pt x="10038" y="3985"/>
                    </a:lnTo>
                    <a:lnTo>
                      <a:pt x="10075" y="4046"/>
                    </a:lnTo>
                    <a:lnTo>
                      <a:pt x="10115" y="4104"/>
                    </a:lnTo>
                    <a:lnTo>
                      <a:pt x="10154" y="4161"/>
                    </a:lnTo>
                    <a:lnTo>
                      <a:pt x="10197" y="4217"/>
                    </a:lnTo>
                    <a:lnTo>
                      <a:pt x="10240" y="4272"/>
                    </a:lnTo>
                    <a:lnTo>
                      <a:pt x="10285" y="4326"/>
                    </a:lnTo>
                    <a:lnTo>
                      <a:pt x="10332" y="4379"/>
                    </a:lnTo>
                    <a:lnTo>
                      <a:pt x="10379" y="4431"/>
                    </a:lnTo>
                    <a:lnTo>
                      <a:pt x="10428" y="4480"/>
                    </a:lnTo>
                    <a:lnTo>
                      <a:pt x="10478" y="4530"/>
                    </a:lnTo>
                    <a:lnTo>
                      <a:pt x="10530" y="4577"/>
                    </a:lnTo>
                    <a:lnTo>
                      <a:pt x="10531" y="4578"/>
                    </a:lnTo>
                    <a:lnTo>
                      <a:pt x="10553" y="4601"/>
                    </a:lnTo>
                    <a:lnTo>
                      <a:pt x="10575" y="4623"/>
                    </a:lnTo>
                    <a:lnTo>
                      <a:pt x="10595" y="4647"/>
                    </a:lnTo>
                    <a:lnTo>
                      <a:pt x="10615" y="4671"/>
                    </a:lnTo>
                    <a:lnTo>
                      <a:pt x="10634" y="4695"/>
                    </a:lnTo>
                    <a:lnTo>
                      <a:pt x="10652" y="4719"/>
                    </a:lnTo>
                    <a:lnTo>
                      <a:pt x="10670" y="4744"/>
                    </a:lnTo>
                    <a:lnTo>
                      <a:pt x="10687" y="4770"/>
                    </a:lnTo>
                    <a:lnTo>
                      <a:pt x="10704" y="4795"/>
                    </a:lnTo>
                    <a:lnTo>
                      <a:pt x="10719" y="4820"/>
                    </a:lnTo>
                    <a:lnTo>
                      <a:pt x="10735" y="4847"/>
                    </a:lnTo>
                    <a:lnTo>
                      <a:pt x="10749" y="4873"/>
                    </a:lnTo>
                    <a:lnTo>
                      <a:pt x="10762" y="4899"/>
                    </a:lnTo>
                    <a:lnTo>
                      <a:pt x="10775" y="4927"/>
                    </a:lnTo>
                    <a:lnTo>
                      <a:pt x="10787" y="4953"/>
                    </a:lnTo>
                    <a:lnTo>
                      <a:pt x="10798" y="4981"/>
                    </a:lnTo>
                    <a:lnTo>
                      <a:pt x="10809" y="5008"/>
                    </a:lnTo>
                    <a:lnTo>
                      <a:pt x="10819" y="5036"/>
                    </a:lnTo>
                    <a:lnTo>
                      <a:pt x="10829" y="5064"/>
                    </a:lnTo>
                    <a:lnTo>
                      <a:pt x="10837" y="5092"/>
                    </a:lnTo>
                    <a:lnTo>
                      <a:pt x="10846" y="5121"/>
                    </a:lnTo>
                    <a:lnTo>
                      <a:pt x="10852" y="5149"/>
                    </a:lnTo>
                    <a:lnTo>
                      <a:pt x="10859" y="5178"/>
                    </a:lnTo>
                    <a:lnTo>
                      <a:pt x="10866" y="5206"/>
                    </a:lnTo>
                    <a:lnTo>
                      <a:pt x="10871" y="5235"/>
                    </a:lnTo>
                    <a:lnTo>
                      <a:pt x="10876" y="5265"/>
                    </a:lnTo>
                    <a:lnTo>
                      <a:pt x="10879" y="5293"/>
                    </a:lnTo>
                    <a:lnTo>
                      <a:pt x="10882" y="5322"/>
                    </a:lnTo>
                    <a:lnTo>
                      <a:pt x="10884" y="5352"/>
                    </a:lnTo>
                    <a:lnTo>
                      <a:pt x="10887" y="5380"/>
                    </a:lnTo>
                    <a:lnTo>
                      <a:pt x="10888" y="5410"/>
                    </a:lnTo>
                    <a:lnTo>
                      <a:pt x="10888" y="5440"/>
                    </a:lnTo>
                    <a:lnTo>
                      <a:pt x="10888" y="5468"/>
                    </a:lnTo>
                    <a:lnTo>
                      <a:pt x="10887" y="5498"/>
                    </a:lnTo>
                    <a:lnTo>
                      <a:pt x="10884" y="5527"/>
                    </a:lnTo>
                    <a:lnTo>
                      <a:pt x="10882" y="5556"/>
                    </a:lnTo>
                    <a:lnTo>
                      <a:pt x="10879" y="5585"/>
                    </a:lnTo>
                    <a:lnTo>
                      <a:pt x="10876" y="5613"/>
                    </a:lnTo>
                    <a:lnTo>
                      <a:pt x="10871" y="5643"/>
                    </a:lnTo>
                    <a:lnTo>
                      <a:pt x="10866" y="5672"/>
                    </a:lnTo>
                    <a:lnTo>
                      <a:pt x="10860" y="5700"/>
                    </a:lnTo>
                    <a:lnTo>
                      <a:pt x="10854" y="5729"/>
                    </a:lnTo>
                    <a:lnTo>
                      <a:pt x="10846" y="5758"/>
                    </a:lnTo>
                    <a:lnTo>
                      <a:pt x="10838" y="5786"/>
                    </a:lnTo>
                    <a:lnTo>
                      <a:pt x="10829" y="5814"/>
                    </a:lnTo>
                    <a:lnTo>
                      <a:pt x="10819" y="5842"/>
                    </a:lnTo>
                    <a:lnTo>
                      <a:pt x="10809" y="5870"/>
                    </a:lnTo>
                    <a:lnTo>
                      <a:pt x="10800" y="5897"/>
                    </a:lnTo>
                    <a:lnTo>
                      <a:pt x="10787" y="5925"/>
                    </a:lnTo>
                    <a:lnTo>
                      <a:pt x="10775" y="5951"/>
                    </a:lnTo>
                    <a:lnTo>
                      <a:pt x="10762" y="5979"/>
                    </a:lnTo>
                    <a:lnTo>
                      <a:pt x="10749" y="6005"/>
                    </a:lnTo>
                    <a:lnTo>
                      <a:pt x="10735" y="6032"/>
                    </a:lnTo>
                    <a:lnTo>
                      <a:pt x="10720" y="6058"/>
                    </a:lnTo>
                    <a:lnTo>
                      <a:pt x="10704" y="6083"/>
                    </a:lnTo>
                    <a:lnTo>
                      <a:pt x="10688" y="6109"/>
                    </a:lnTo>
                    <a:lnTo>
                      <a:pt x="10671" y="6134"/>
                    </a:lnTo>
                    <a:lnTo>
                      <a:pt x="10653" y="6159"/>
                    </a:lnTo>
                    <a:lnTo>
                      <a:pt x="10634" y="6183"/>
                    </a:lnTo>
                    <a:lnTo>
                      <a:pt x="10616" y="6208"/>
                    </a:lnTo>
                    <a:lnTo>
                      <a:pt x="10596" y="6231"/>
                    </a:lnTo>
                    <a:lnTo>
                      <a:pt x="10575" y="6254"/>
                    </a:lnTo>
                    <a:lnTo>
                      <a:pt x="10554" y="6277"/>
                    </a:lnTo>
                    <a:lnTo>
                      <a:pt x="10532" y="6299"/>
                    </a:lnTo>
                    <a:lnTo>
                      <a:pt x="10531" y="6301"/>
                    </a:lnTo>
                    <a:lnTo>
                      <a:pt x="10507" y="6323"/>
                    </a:lnTo>
                    <a:lnTo>
                      <a:pt x="10484" y="6345"/>
                    </a:lnTo>
                    <a:lnTo>
                      <a:pt x="10459" y="6367"/>
                    </a:lnTo>
                    <a:lnTo>
                      <a:pt x="10436" y="6390"/>
                    </a:lnTo>
                    <a:lnTo>
                      <a:pt x="10436" y="6390"/>
                    </a:lnTo>
                    <a:lnTo>
                      <a:pt x="10425" y="6401"/>
                    </a:lnTo>
                    <a:lnTo>
                      <a:pt x="10413" y="6413"/>
                    </a:lnTo>
                    <a:lnTo>
                      <a:pt x="10381" y="6447"/>
                    </a:lnTo>
                    <a:lnTo>
                      <a:pt x="10349" y="6482"/>
                    </a:lnTo>
                    <a:lnTo>
                      <a:pt x="10317" y="6516"/>
                    </a:lnTo>
                    <a:lnTo>
                      <a:pt x="10286" y="6552"/>
                    </a:lnTo>
                    <a:lnTo>
                      <a:pt x="10257" y="6587"/>
                    </a:lnTo>
                    <a:lnTo>
                      <a:pt x="10227" y="6624"/>
                    </a:lnTo>
                    <a:lnTo>
                      <a:pt x="10198" y="6661"/>
                    </a:lnTo>
                    <a:lnTo>
                      <a:pt x="10170" y="6698"/>
                    </a:lnTo>
                    <a:lnTo>
                      <a:pt x="10142" y="6736"/>
                    </a:lnTo>
                    <a:lnTo>
                      <a:pt x="10115" y="6774"/>
                    </a:lnTo>
                    <a:lnTo>
                      <a:pt x="10088" y="6814"/>
                    </a:lnTo>
                    <a:lnTo>
                      <a:pt x="10063" y="6853"/>
                    </a:lnTo>
                    <a:lnTo>
                      <a:pt x="10038" y="6893"/>
                    </a:lnTo>
                    <a:lnTo>
                      <a:pt x="10013" y="6934"/>
                    </a:lnTo>
                    <a:lnTo>
                      <a:pt x="9990" y="6974"/>
                    </a:lnTo>
                    <a:lnTo>
                      <a:pt x="9967" y="7015"/>
                    </a:lnTo>
                    <a:lnTo>
                      <a:pt x="9947" y="7053"/>
                    </a:lnTo>
                    <a:lnTo>
                      <a:pt x="9929" y="7090"/>
                    </a:lnTo>
                    <a:lnTo>
                      <a:pt x="9910" y="7127"/>
                    </a:lnTo>
                    <a:lnTo>
                      <a:pt x="9892" y="7166"/>
                    </a:lnTo>
                    <a:lnTo>
                      <a:pt x="9875" y="7204"/>
                    </a:lnTo>
                    <a:lnTo>
                      <a:pt x="9858" y="7243"/>
                    </a:lnTo>
                    <a:lnTo>
                      <a:pt x="9842" y="7281"/>
                    </a:lnTo>
                    <a:lnTo>
                      <a:pt x="9826" y="7320"/>
                    </a:lnTo>
                    <a:lnTo>
                      <a:pt x="9802" y="7387"/>
                    </a:lnTo>
                    <a:lnTo>
                      <a:pt x="9779" y="7454"/>
                    </a:lnTo>
                    <a:lnTo>
                      <a:pt x="9758" y="7521"/>
                    </a:lnTo>
                    <a:lnTo>
                      <a:pt x="9738" y="7590"/>
                    </a:lnTo>
                    <a:lnTo>
                      <a:pt x="9722" y="7658"/>
                    </a:lnTo>
                    <a:lnTo>
                      <a:pt x="9706" y="7726"/>
                    </a:lnTo>
                    <a:lnTo>
                      <a:pt x="9692" y="7795"/>
                    </a:lnTo>
                    <a:lnTo>
                      <a:pt x="9680" y="7865"/>
                    </a:lnTo>
                    <a:lnTo>
                      <a:pt x="9670" y="7934"/>
                    </a:lnTo>
                    <a:lnTo>
                      <a:pt x="9662" y="8003"/>
                    </a:lnTo>
                    <a:lnTo>
                      <a:pt x="9656" y="8074"/>
                    </a:lnTo>
                    <a:lnTo>
                      <a:pt x="9651" y="8143"/>
                    </a:lnTo>
                    <a:lnTo>
                      <a:pt x="9648" y="8213"/>
                    </a:lnTo>
                    <a:lnTo>
                      <a:pt x="9647" y="8284"/>
                    </a:lnTo>
                    <a:lnTo>
                      <a:pt x="9648" y="8354"/>
                    </a:lnTo>
                    <a:lnTo>
                      <a:pt x="9651" y="8424"/>
                    </a:lnTo>
                    <a:lnTo>
                      <a:pt x="9651" y="8426"/>
                    </a:lnTo>
                    <a:lnTo>
                      <a:pt x="9650" y="8457"/>
                    </a:lnTo>
                    <a:lnTo>
                      <a:pt x="9649" y="8488"/>
                    </a:lnTo>
                    <a:lnTo>
                      <a:pt x="9648" y="8519"/>
                    </a:lnTo>
                    <a:lnTo>
                      <a:pt x="9645" y="8550"/>
                    </a:lnTo>
                    <a:lnTo>
                      <a:pt x="9641" y="8581"/>
                    </a:lnTo>
                    <a:lnTo>
                      <a:pt x="9637" y="8611"/>
                    </a:lnTo>
                    <a:lnTo>
                      <a:pt x="9631" y="8640"/>
                    </a:lnTo>
                    <a:lnTo>
                      <a:pt x="9626" y="8670"/>
                    </a:lnTo>
                    <a:lnTo>
                      <a:pt x="9619" y="8700"/>
                    </a:lnTo>
                    <a:lnTo>
                      <a:pt x="9613" y="8729"/>
                    </a:lnTo>
                    <a:lnTo>
                      <a:pt x="9605" y="8758"/>
                    </a:lnTo>
                    <a:lnTo>
                      <a:pt x="9596" y="8787"/>
                    </a:lnTo>
                    <a:lnTo>
                      <a:pt x="9587" y="8815"/>
                    </a:lnTo>
                    <a:lnTo>
                      <a:pt x="9577" y="8844"/>
                    </a:lnTo>
                    <a:lnTo>
                      <a:pt x="9566" y="8871"/>
                    </a:lnTo>
                    <a:lnTo>
                      <a:pt x="9555" y="8899"/>
                    </a:lnTo>
                    <a:lnTo>
                      <a:pt x="9543" y="8926"/>
                    </a:lnTo>
                    <a:lnTo>
                      <a:pt x="9531" y="8953"/>
                    </a:lnTo>
                    <a:lnTo>
                      <a:pt x="9518" y="8979"/>
                    </a:lnTo>
                    <a:lnTo>
                      <a:pt x="9504" y="9006"/>
                    </a:lnTo>
                    <a:lnTo>
                      <a:pt x="9489" y="9031"/>
                    </a:lnTo>
                    <a:lnTo>
                      <a:pt x="9474" y="9056"/>
                    </a:lnTo>
                    <a:lnTo>
                      <a:pt x="9458" y="9081"/>
                    </a:lnTo>
                    <a:lnTo>
                      <a:pt x="9443" y="9106"/>
                    </a:lnTo>
                    <a:lnTo>
                      <a:pt x="9425" y="9130"/>
                    </a:lnTo>
                    <a:lnTo>
                      <a:pt x="9409" y="9153"/>
                    </a:lnTo>
                    <a:lnTo>
                      <a:pt x="9391" y="9176"/>
                    </a:lnTo>
                    <a:lnTo>
                      <a:pt x="9373" y="9199"/>
                    </a:lnTo>
                    <a:lnTo>
                      <a:pt x="9354" y="9221"/>
                    </a:lnTo>
                    <a:lnTo>
                      <a:pt x="9334" y="9243"/>
                    </a:lnTo>
                    <a:lnTo>
                      <a:pt x="9314" y="9265"/>
                    </a:lnTo>
                    <a:lnTo>
                      <a:pt x="9293" y="9286"/>
                    </a:lnTo>
                    <a:lnTo>
                      <a:pt x="9273" y="9306"/>
                    </a:lnTo>
                    <a:lnTo>
                      <a:pt x="9251" y="9327"/>
                    </a:lnTo>
                    <a:lnTo>
                      <a:pt x="9229" y="9346"/>
                    </a:lnTo>
                    <a:lnTo>
                      <a:pt x="9207" y="9364"/>
                    </a:lnTo>
                    <a:lnTo>
                      <a:pt x="9184" y="9383"/>
                    </a:lnTo>
                    <a:lnTo>
                      <a:pt x="9161" y="9401"/>
                    </a:lnTo>
                    <a:lnTo>
                      <a:pt x="9138" y="9418"/>
                    </a:lnTo>
                    <a:lnTo>
                      <a:pt x="9114" y="9435"/>
                    </a:lnTo>
                    <a:lnTo>
                      <a:pt x="9090" y="9451"/>
                    </a:lnTo>
                    <a:lnTo>
                      <a:pt x="9064" y="9467"/>
                    </a:lnTo>
                    <a:lnTo>
                      <a:pt x="9039" y="9482"/>
                    </a:lnTo>
                    <a:lnTo>
                      <a:pt x="9014" y="9496"/>
                    </a:lnTo>
                    <a:lnTo>
                      <a:pt x="8987" y="9509"/>
                    </a:lnTo>
                    <a:lnTo>
                      <a:pt x="8961" y="9523"/>
                    </a:lnTo>
                    <a:lnTo>
                      <a:pt x="8934" y="9536"/>
                    </a:lnTo>
                    <a:lnTo>
                      <a:pt x="8907" y="9547"/>
                    </a:lnTo>
                    <a:lnTo>
                      <a:pt x="8879" y="9559"/>
                    </a:lnTo>
                    <a:lnTo>
                      <a:pt x="8852" y="9569"/>
                    </a:lnTo>
                    <a:lnTo>
                      <a:pt x="8823" y="9579"/>
                    </a:lnTo>
                    <a:lnTo>
                      <a:pt x="8796" y="9589"/>
                    </a:lnTo>
                    <a:lnTo>
                      <a:pt x="8766" y="9597"/>
                    </a:lnTo>
                    <a:lnTo>
                      <a:pt x="8737" y="9605"/>
                    </a:lnTo>
                    <a:lnTo>
                      <a:pt x="8709" y="9612"/>
                    </a:lnTo>
                    <a:lnTo>
                      <a:pt x="8679" y="9618"/>
                    </a:lnTo>
                    <a:lnTo>
                      <a:pt x="8649" y="9624"/>
                    </a:lnTo>
                    <a:lnTo>
                      <a:pt x="8618" y="9629"/>
                    </a:lnTo>
                    <a:lnTo>
                      <a:pt x="8589" y="9634"/>
                    </a:lnTo>
                    <a:lnTo>
                      <a:pt x="8558" y="9637"/>
                    </a:lnTo>
                    <a:lnTo>
                      <a:pt x="8527" y="9639"/>
                    </a:lnTo>
                    <a:lnTo>
                      <a:pt x="8496" y="9641"/>
                    </a:lnTo>
                    <a:lnTo>
                      <a:pt x="8465" y="9643"/>
                    </a:lnTo>
                    <a:lnTo>
                      <a:pt x="8433" y="9644"/>
                    </a:lnTo>
                    <a:lnTo>
                      <a:pt x="8432" y="9644"/>
                    </a:lnTo>
                    <a:lnTo>
                      <a:pt x="8399" y="9641"/>
                    </a:lnTo>
                    <a:lnTo>
                      <a:pt x="8367" y="9640"/>
                    </a:lnTo>
                    <a:lnTo>
                      <a:pt x="8334" y="9640"/>
                    </a:lnTo>
                    <a:lnTo>
                      <a:pt x="8302" y="9639"/>
                    </a:lnTo>
                    <a:lnTo>
                      <a:pt x="8302" y="9639"/>
                    </a:lnTo>
                    <a:lnTo>
                      <a:pt x="8288" y="9639"/>
                    </a:lnTo>
                    <a:lnTo>
                      <a:pt x="8275" y="9639"/>
                    </a:lnTo>
                    <a:lnTo>
                      <a:pt x="8260" y="9640"/>
                    </a:lnTo>
                    <a:lnTo>
                      <a:pt x="8247" y="9640"/>
                    </a:lnTo>
                    <a:lnTo>
                      <a:pt x="8243" y="9640"/>
                    </a:lnTo>
                    <a:lnTo>
                      <a:pt x="8238" y="9640"/>
                    </a:lnTo>
                    <a:lnTo>
                      <a:pt x="8236" y="9640"/>
                    </a:lnTo>
                    <a:lnTo>
                      <a:pt x="8235" y="9640"/>
                    </a:lnTo>
                    <a:lnTo>
                      <a:pt x="8230" y="9640"/>
                    </a:lnTo>
                    <a:lnTo>
                      <a:pt x="8224" y="9640"/>
                    </a:lnTo>
                    <a:lnTo>
                      <a:pt x="8223" y="9640"/>
                    </a:lnTo>
                    <a:lnTo>
                      <a:pt x="8221" y="9640"/>
                    </a:lnTo>
                    <a:lnTo>
                      <a:pt x="8216" y="9640"/>
                    </a:lnTo>
                    <a:lnTo>
                      <a:pt x="8211" y="9640"/>
                    </a:lnTo>
                    <a:lnTo>
                      <a:pt x="8208" y="9641"/>
                    </a:lnTo>
                    <a:lnTo>
                      <a:pt x="8203" y="9641"/>
                    </a:lnTo>
                    <a:lnTo>
                      <a:pt x="8154" y="9644"/>
                    </a:lnTo>
                    <a:lnTo>
                      <a:pt x="8103" y="9646"/>
                    </a:lnTo>
                    <a:lnTo>
                      <a:pt x="8052" y="9650"/>
                    </a:lnTo>
                    <a:lnTo>
                      <a:pt x="8003" y="9655"/>
                    </a:lnTo>
                    <a:lnTo>
                      <a:pt x="7952" y="9661"/>
                    </a:lnTo>
                    <a:lnTo>
                      <a:pt x="7903" y="9668"/>
                    </a:lnTo>
                    <a:lnTo>
                      <a:pt x="7853" y="9676"/>
                    </a:lnTo>
                    <a:lnTo>
                      <a:pt x="7803" y="9684"/>
                    </a:lnTo>
                    <a:lnTo>
                      <a:pt x="7754" y="9694"/>
                    </a:lnTo>
                    <a:lnTo>
                      <a:pt x="7704" y="9704"/>
                    </a:lnTo>
                    <a:lnTo>
                      <a:pt x="7655" y="9716"/>
                    </a:lnTo>
                    <a:lnTo>
                      <a:pt x="7606" y="9728"/>
                    </a:lnTo>
                    <a:lnTo>
                      <a:pt x="7557" y="9742"/>
                    </a:lnTo>
                    <a:lnTo>
                      <a:pt x="7508" y="9756"/>
                    </a:lnTo>
                    <a:lnTo>
                      <a:pt x="7460" y="9771"/>
                    </a:lnTo>
                    <a:lnTo>
                      <a:pt x="7411" y="9788"/>
                    </a:lnTo>
                    <a:lnTo>
                      <a:pt x="7411" y="9788"/>
                    </a:lnTo>
                    <a:lnTo>
                      <a:pt x="7410" y="9788"/>
                    </a:lnTo>
                    <a:lnTo>
                      <a:pt x="7407" y="9789"/>
                    </a:lnTo>
                    <a:lnTo>
                      <a:pt x="7403" y="9790"/>
                    </a:lnTo>
                    <a:lnTo>
                      <a:pt x="7403" y="9791"/>
                    </a:lnTo>
                    <a:lnTo>
                      <a:pt x="7402" y="9791"/>
                    </a:lnTo>
                    <a:lnTo>
                      <a:pt x="7377" y="9800"/>
                    </a:lnTo>
                    <a:lnTo>
                      <a:pt x="7354" y="9809"/>
                    </a:lnTo>
                    <a:lnTo>
                      <a:pt x="7330" y="9818"/>
                    </a:lnTo>
                    <a:lnTo>
                      <a:pt x="7306" y="9827"/>
                    </a:lnTo>
                    <a:lnTo>
                      <a:pt x="7283" y="9836"/>
                    </a:lnTo>
                    <a:lnTo>
                      <a:pt x="7258" y="9846"/>
                    </a:lnTo>
                    <a:lnTo>
                      <a:pt x="7235" y="9856"/>
                    </a:lnTo>
                    <a:lnTo>
                      <a:pt x="7212" y="9866"/>
                    </a:lnTo>
                    <a:lnTo>
                      <a:pt x="7147" y="9896"/>
                    </a:lnTo>
                    <a:lnTo>
                      <a:pt x="7084" y="9928"/>
                    </a:lnTo>
                    <a:lnTo>
                      <a:pt x="7022" y="9959"/>
                    </a:lnTo>
                    <a:lnTo>
                      <a:pt x="6960" y="9995"/>
                    </a:lnTo>
                    <a:lnTo>
                      <a:pt x="6899" y="10030"/>
                    </a:lnTo>
                    <a:lnTo>
                      <a:pt x="6840" y="10068"/>
                    </a:lnTo>
                    <a:lnTo>
                      <a:pt x="6782" y="10107"/>
                    </a:lnTo>
                    <a:lnTo>
                      <a:pt x="6723" y="10148"/>
                    </a:lnTo>
                    <a:lnTo>
                      <a:pt x="6667" y="10189"/>
                    </a:lnTo>
                    <a:lnTo>
                      <a:pt x="6612" y="10233"/>
                    </a:lnTo>
                    <a:lnTo>
                      <a:pt x="6558" y="10277"/>
                    </a:lnTo>
                    <a:lnTo>
                      <a:pt x="6505" y="10324"/>
                    </a:lnTo>
                    <a:lnTo>
                      <a:pt x="6454" y="10372"/>
                    </a:lnTo>
                    <a:lnTo>
                      <a:pt x="6404" y="10420"/>
                    </a:lnTo>
                    <a:lnTo>
                      <a:pt x="6354" y="10471"/>
                    </a:lnTo>
                    <a:lnTo>
                      <a:pt x="6307" y="10523"/>
                    </a:lnTo>
                    <a:lnTo>
                      <a:pt x="6306" y="10524"/>
                    </a:lnTo>
                    <a:lnTo>
                      <a:pt x="6284" y="10546"/>
                    </a:lnTo>
                    <a:lnTo>
                      <a:pt x="6261" y="10567"/>
                    </a:lnTo>
                    <a:lnTo>
                      <a:pt x="6238" y="10588"/>
                    </a:lnTo>
                    <a:lnTo>
                      <a:pt x="6213" y="10608"/>
                    </a:lnTo>
                    <a:lnTo>
                      <a:pt x="6189" y="10626"/>
                    </a:lnTo>
                    <a:lnTo>
                      <a:pt x="6165" y="10645"/>
                    </a:lnTo>
                    <a:lnTo>
                      <a:pt x="6140" y="10663"/>
                    </a:lnTo>
                    <a:lnTo>
                      <a:pt x="6115" y="10679"/>
                    </a:lnTo>
                    <a:lnTo>
                      <a:pt x="6089" y="10696"/>
                    </a:lnTo>
                    <a:lnTo>
                      <a:pt x="6064" y="10711"/>
                    </a:lnTo>
                    <a:lnTo>
                      <a:pt x="6037" y="10726"/>
                    </a:lnTo>
                    <a:lnTo>
                      <a:pt x="6011" y="10741"/>
                    </a:lnTo>
                    <a:lnTo>
                      <a:pt x="5984" y="10754"/>
                    </a:lnTo>
                    <a:lnTo>
                      <a:pt x="5958" y="10767"/>
                    </a:lnTo>
                    <a:lnTo>
                      <a:pt x="5930" y="10779"/>
                    </a:lnTo>
                    <a:lnTo>
                      <a:pt x="5903" y="10791"/>
                    </a:lnTo>
                    <a:lnTo>
                      <a:pt x="5875" y="10801"/>
                    </a:lnTo>
                    <a:lnTo>
                      <a:pt x="5848" y="10812"/>
                    </a:lnTo>
                    <a:lnTo>
                      <a:pt x="5819" y="10821"/>
                    </a:lnTo>
                    <a:lnTo>
                      <a:pt x="5792" y="10830"/>
                    </a:lnTo>
                    <a:lnTo>
                      <a:pt x="5763" y="10837"/>
                    </a:lnTo>
                    <a:lnTo>
                      <a:pt x="5734" y="10845"/>
                    </a:lnTo>
                    <a:lnTo>
                      <a:pt x="5706" y="10852"/>
                    </a:lnTo>
                    <a:lnTo>
                      <a:pt x="5677" y="10857"/>
                    </a:lnTo>
                    <a:lnTo>
                      <a:pt x="5649" y="10863"/>
                    </a:lnTo>
                    <a:lnTo>
                      <a:pt x="5620" y="10867"/>
                    </a:lnTo>
                    <a:lnTo>
                      <a:pt x="5590" y="10872"/>
                    </a:lnTo>
                    <a:lnTo>
                      <a:pt x="5562" y="10875"/>
                    </a:lnTo>
                    <a:lnTo>
                      <a:pt x="5532" y="10877"/>
                    </a:lnTo>
                    <a:lnTo>
                      <a:pt x="5503" y="10878"/>
                    </a:lnTo>
                    <a:lnTo>
                      <a:pt x="5474" y="10879"/>
                    </a:lnTo>
                    <a:lnTo>
                      <a:pt x="5445" y="10880"/>
                    </a:lnTo>
                    <a:lnTo>
                      <a:pt x="5417" y="10879"/>
                    </a:lnTo>
                    <a:lnTo>
                      <a:pt x="5389" y="10879"/>
                    </a:lnTo>
                    <a:lnTo>
                      <a:pt x="5361" y="10877"/>
                    </a:lnTo>
                    <a:lnTo>
                      <a:pt x="5334" y="10875"/>
                    </a:lnTo>
                    <a:lnTo>
                      <a:pt x="5306" y="10873"/>
                    </a:lnTo>
                    <a:lnTo>
                      <a:pt x="5279" y="10869"/>
                    </a:lnTo>
                    <a:lnTo>
                      <a:pt x="5252" y="10865"/>
                    </a:lnTo>
                    <a:lnTo>
                      <a:pt x="5225" y="10861"/>
                    </a:lnTo>
                    <a:lnTo>
                      <a:pt x="5197" y="10855"/>
                    </a:lnTo>
                    <a:lnTo>
                      <a:pt x="5170" y="10850"/>
                    </a:lnTo>
                    <a:lnTo>
                      <a:pt x="5143" y="10843"/>
                    </a:lnTo>
                    <a:lnTo>
                      <a:pt x="5117" y="10835"/>
                    </a:lnTo>
                    <a:lnTo>
                      <a:pt x="5089" y="10828"/>
                    </a:lnTo>
                    <a:lnTo>
                      <a:pt x="5063" y="10820"/>
                    </a:lnTo>
                    <a:lnTo>
                      <a:pt x="5036" y="10810"/>
                    </a:lnTo>
                    <a:lnTo>
                      <a:pt x="5010" y="10801"/>
                    </a:lnTo>
                    <a:lnTo>
                      <a:pt x="4985" y="10790"/>
                    </a:lnTo>
                    <a:lnTo>
                      <a:pt x="4958" y="10779"/>
                    </a:lnTo>
                    <a:lnTo>
                      <a:pt x="4933" y="10768"/>
                    </a:lnTo>
                    <a:lnTo>
                      <a:pt x="4908" y="10756"/>
                    </a:lnTo>
                    <a:lnTo>
                      <a:pt x="4882" y="10744"/>
                    </a:lnTo>
                    <a:lnTo>
                      <a:pt x="4857" y="10730"/>
                    </a:lnTo>
                    <a:lnTo>
                      <a:pt x="4833" y="10716"/>
                    </a:lnTo>
                    <a:lnTo>
                      <a:pt x="4807" y="10701"/>
                    </a:lnTo>
                    <a:lnTo>
                      <a:pt x="4784" y="10687"/>
                    </a:lnTo>
                    <a:lnTo>
                      <a:pt x="4760" y="10670"/>
                    </a:lnTo>
                    <a:lnTo>
                      <a:pt x="4736" y="10654"/>
                    </a:lnTo>
                    <a:lnTo>
                      <a:pt x="4713" y="10637"/>
                    </a:lnTo>
                    <a:lnTo>
                      <a:pt x="4690" y="10620"/>
                    </a:lnTo>
                    <a:lnTo>
                      <a:pt x="4668" y="10601"/>
                    </a:lnTo>
                    <a:lnTo>
                      <a:pt x="4645" y="10582"/>
                    </a:lnTo>
                    <a:lnTo>
                      <a:pt x="4623" y="10562"/>
                    </a:lnTo>
                    <a:lnTo>
                      <a:pt x="4583" y="10525"/>
                    </a:lnTo>
                    <a:lnTo>
                      <a:pt x="4543" y="10486"/>
                    </a:lnTo>
                    <a:lnTo>
                      <a:pt x="4505" y="10447"/>
                    </a:lnTo>
                    <a:lnTo>
                      <a:pt x="4466" y="10408"/>
                    </a:lnTo>
                    <a:lnTo>
                      <a:pt x="4427" y="10369"/>
                    </a:lnTo>
                    <a:lnTo>
                      <a:pt x="4388" y="10331"/>
                    </a:lnTo>
                    <a:lnTo>
                      <a:pt x="4347" y="10293"/>
                    </a:lnTo>
                    <a:lnTo>
                      <a:pt x="4304" y="10257"/>
                    </a:lnTo>
                    <a:close/>
                    <a:moveTo>
                      <a:pt x="8273" y="1352"/>
                    </a:moveTo>
                    <a:lnTo>
                      <a:pt x="8271" y="1352"/>
                    </a:lnTo>
                    <a:lnTo>
                      <a:pt x="8206" y="1352"/>
                    </a:lnTo>
                    <a:lnTo>
                      <a:pt x="8143" y="1350"/>
                    </a:lnTo>
                    <a:lnTo>
                      <a:pt x="8079" y="1347"/>
                    </a:lnTo>
                    <a:lnTo>
                      <a:pt x="8015" y="1342"/>
                    </a:lnTo>
                    <a:lnTo>
                      <a:pt x="7952" y="1336"/>
                    </a:lnTo>
                    <a:lnTo>
                      <a:pt x="7889" y="1328"/>
                    </a:lnTo>
                    <a:lnTo>
                      <a:pt x="7828" y="1318"/>
                    </a:lnTo>
                    <a:lnTo>
                      <a:pt x="7766" y="1308"/>
                    </a:lnTo>
                    <a:lnTo>
                      <a:pt x="7704" y="1296"/>
                    </a:lnTo>
                    <a:lnTo>
                      <a:pt x="7644" y="1282"/>
                    </a:lnTo>
                    <a:lnTo>
                      <a:pt x="7583" y="1267"/>
                    </a:lnTo>
                    <a:lnTo>
                      <a:pt x="7524" y="1251"/>
                    </a:lnTo>
                    <a:lnTo>
                      <a:pt x="7464" y="1234"/>
                    </a:lnTo>
                    <a:lnTo>
                      <a:pt x="7406" y="1215"/>
                    </a:lnTo>
                    <a:lnTo>
                      <a:pt x="7348" y="1195"/>
                    </a:lnTo>
                    <a:lnTo>
                      <a:pt x="7290" y="1174"/>
                    </a:lnTo>
                    <a:lnTo>
                      <a:pt x="7254" y="1160"/>
                    </a:lnTo>
                    <a:lnTo>
                      <a:pt x="7219" y="1145"/>
                    </a:lnTo>
                    <a:lnTo>
                      <a:pt x="7182" y="1130"/>
                    </a:lnTo>
                    <a:lnTo>
                      <a:pt x="7147" y="1115"/>
                    </a:lnTo>
                    <a:lnTo>
                      <a:pt x="7113" y="1098"/>
                    </a:lnTo>
                    <a:lnTo>
                      <a:pt x="7078" y="1082"/>
                    </a:lnTo>
                    <a:lnTo>
                      <a:pt x="7044" y="1065"/>
                    </a:lnTo>
                    <a:lnTo>
                      <a:pt x="7010" y="1047"/>
                    </a:lnTo>
                    <a:lnTo>
                      <a:pt x="6970" y="1027"/>
                    </a:lnTo>
                    <a:lnTo>
                      <a:pt x="6931" y="1006"/>
                    </a:lnTo>
                    <a:lnTo>
                      <a:pt x="6893" y="983"/>
                    </a:lnTo>
                    <a:lnTo>
                      <a:pt x="6854" y="961"/>
                    </a:lnTo>
                    <a:lnTo>
                      <a:pt x="6816" y="936"/>
                    </a:lnTo>
                    <a:lnTo>
                      <a:pt x="6778" y="912"/>
                    </a:lnTo>
                    <a:lnTo>
                      <a:pt x="6741" y="888"/>
                    </a:lnTo>
                    <a:lnTo>
                      <a:pt x="6703" y="861"/>
                    </a:lnTo>
                    <a:lnTo>
                      <a:pt x="6667" y="835"/>
                    </a:lnTo>
                    <a:lnTo>
                      <a:pt x="6631" y="809"/>
                    </a:lnTo>
                    <a:lnTo>
                      <a:pt x="6594" y="781"/>
                    </a:lnTo>
                    <a:lnTo>
                      <a:pt x="6559" y="753"/>
                    </a:lnTo>
                    <a:lnTo>
                      <a:pt x="6524" y="724"/>
                    </a:lnTo>
                    <a:lnTo>
                      <a:pt x="6489" y="694"/>
                    </a:lnTo>
                    <a:lnTo>
                      <a:pt x="6455" y="663"/>
                    </a:lnTo>
                    <a:lnTo>
                      <a:pt x="6420" y="633"/>
                    </a:lnTo>
                    <a:lnTo>
                      <a:pt x="6417" y="630"/>
                    </a:lnTo>
                    <a:lnTo>
                      <a:pt x="6415" y="627"/>
                    </a:lnTo>
                    <a:lnTo>
                      <a:pt x="6414" y="627"/>
                    </a:lnTo>
                    <a:lnTo>
                      <a:pt x="6414" y="627"/>
                    </a:lnTo>
                    <a:lnTo>
                      <a:pt x="6392" y="606"/>
                    </a:lnTo>
                    <a:lnTo>
                      <a:pt x="6370" y="585"/>
                    </a:lnTo>
                    <a:lnTo>
                      <a:pt x="6349" y="564"/>
                    </a:lnTo>
                    <a:lnTo>
                      <a:pt x="6328" y="542"/>
                    </a:lnTo>
                    <a:lnTo>
                      <a:pt x="6306" y="522"/>
                    </a:lnTo>
                    <a:lnTo>
                      <a:pt x="6286" y="500"/>
                    </a:lnTo>
                    <a:lnTo>
                      <a:pt x="6265" y="478"/>
                    </a:lnTo>
                    <a:lnTo>
                      <a:pt x="6245" y="456"/>
                    </a:lnTo>
                    <a:lnTo>
                      <a:pt x="6224" y="435"/>
                    </a:lnTo>
                    <a:lnTo>
                      <a:pt x="6202" y="415"/>
                    </a:lnTo>
                    <a:lnTo>
                      <a:pt x="6180" y="396"/>
                    </a:lnTo>
                    <a:lnTo>
                      <a:pt x="6158" y="377"/>
                    </a:lnTo>
                    <a:lnTo>
                      <a:pt x="6136" y="360"/>
                    </a:lnTo>
                    <a:lnTo>
                      <a:pt x="6113" y="343"/>
                    </a:lnTo>
                    <a:lnTo>
                      <a:pt x="6090" y="327"/>
                    </a:lnTo>
                    <a:lnTo>
                      <a:pt x="6067" y="310"/>
                    </a:lnTo>
                    <a:lnTo>
                      <a:pt x="6044" y="296"/>
                    </a:lnTo>
                    <a:lnTo>
                      <a:pt x="6020" y="281"/>
                    </a:lnTo>
                    <a:lnTo>
                      <a:pt x="5995" y="267"/>
                    </a:lnTo>
                    <a:lnTo>
                      <a:pt x="5970" y="254"/>
                    </a:lnTo>
                    <a:lnTo>
                      <a:pt x="5946" y="241"/>
                    </a:lnTo>
                    <a:lnTo>
                      <a:pt x="5921" y="229"/>
                    </a:lnTo>
                    <a:lnTo>
                      <a:pt x="5895" y="218"/>
                    </a:lnTo>
                    <a:lnTo>
                      <a:pt x="5870" y="208"/>
                    </a:lnTo>
                    <a:lnTo>
                      <a:pt x="5845" y="198"/>
                    </a:lnTo>
                    <a:lnTo>
                      <a:pt x="5818" y="188"/>
                    </a:lnTo>
                    <a:lnTo>
                      <a:pt x="5792" y="179"/>
                    </a:lnTo>
                    <a:lnTo>
                      <a:pt x="5766" y="172"/>
                    </a:lnTo>
                    <a:lnTo>
                      <a:pt x="5740" y="164"/>
                    </a:lnTo>
                    <a:lnTo>
                      <a:pt x="5714" y="157"/>
                    </a:lnTo>
                    <a:lnTo>
                      <a:pt x="5686" y="151"/>
                    </a:lnTo>
                    <a:lnTo>
                      <a:pt x="5660" y="145"/>
                    </a:lnTo>
                    <a:lnTo>
                      <a:pt x="5633" y="141"/>
                    </a:lnTo>
                    <a:lnTo>
                      <a:pt x="5606" y="136"/>
                    </a:lnTo>
                    <a:lnTo>
                      <a:pt x="5579" y="133"/>
                    </a:lnTo>
                    <a:lnTo>
                      <a:pt x="5552" y="130"/>
                    </a:lnTo>
                    <a:lnTo>
                      <a:pt x="5524" y="128"/>
                    </a:lnTo>
                    <a:lnTo>
                      <a:pt x="5498" y="127"/>
                    </a:lnTo>
                    <a:lnTo>
                      <a:pt x="5470" y="125"/>
                    </a:lnTo>
                    <a:lnTo>
                      <a:pt x="5443" y="125"/>
                    </a:lnTo>
                    <a:lnTo>
                      <a:pt x="5415" y="125"/>
                    </a:lnTo>
                    <a:lnTo>
                      <a:pt x="5389" y="127"/>
                    </a:lnTo>
                    <a:lnTo>
                      <a:pt x="5361" y="128"/>
                    </a:lnTo>
                    <a:lnTo>
                      <a:pt x="5334" y="131"/>
                    </a:lnTo>
                    <a:lnTo>
                      <a:pt x="5307" y="133"/>
                    </a:lnTo>
                    <a:lnTo>
                      <a:pt x="5280" y="136"/>
                    </a:lnTo>
                    <a:lnTo>
                      <a:pt x="5252" y="141"/>
                    </a:lnTo>
                    <a:lnTo>
                      <a:pt x="5226" y="146"/>
                    </a:lnTo>
                    <a:lnTo>
                      <a:pt x="5199" y="152"/>
                    </a:lnTo>
                    <a:lnTo>
                      <a:pt x="5172" y="157"/>
                    </a:lnTo>
                    <a:lnTo>
                      <a:pt x="5145" y="165"/>
                    </a:lnTo>
                    <a:lnTo>
                      <a:pt x="5119" y="172"/>
                    </a:lnTo>
                    <a:lnTo>
                      <a:pt x="5093" y="180"/>
                    </a:lnTo>
                    <a:lnTo>
                      <a:pt x="5067" y="189"/>
                    </a:lnTo>
                    <a:lnTo>
                      <a:pt x="5041" y="198"/>
                    </a:lnTo>
                    <a:lnTo>
                      <a:pt x="5015" y="208"/>
                    </a:lnTo>
                    <a:lnTo>
                      <a:pt x="4990" y="219"/>
                    </a:lnTo>
                    <a:lnTo>
                      <a:pt x="4965" y="230"/>
                    </a:lnTo>
                    <a:lnTo>
                      <a:pt x="4939" y="242"/>
                    </a:lnTo>
                    <a:lnTo>
                      <a:pt x="4914" y="255"/>
                    </a:lnTo>
                    <a:lnTo>
                      <a:pt x="4890" y="268"/>
                    </a:lnTo>
                    <a:lnTo>
                      <a:pt x="4866" y="283"/>
                    </a:lnTo>
                    <a:lnTo>
                      <a:pt x="4841" y="297"/>
                    </a:lnTo>
                    <a:lnTo>
                      <a:pt x="4817" y="312"/>
                    </a:lnTo>
                    <a:lnTo>
                      <a:pt x="4794" y="328"/>
                    </a:lnTo>
                    <a:lnTo>
                      <a:pt x="4771" y="344"/>
                    </a:lnTo>
                    <a:lnTo>
                      <a:pt x="4748" y="362"/>
                    </a:lnTo>
                    <a:lnTo>
                      <a:pt x="4726" y="380"/>
                    </a:lnTo>
                    <a:lnTo>
                      <a:pt x="4704" y="398"/>
                    </a:lnTo>
                    <a:lnTo>
                      <a:pt x="4682" y="417"/>
                    </a:lnTo>
                    <a:lnTo>
                      <a:pt x="4661" y="437"/>
                    </a:lnTo>
                    <a:lnTo>
                      <a:pt x="4640" y="458"/>
                    </a:lnTo>
                    <a:lnTo>
                      <a:pt x="4641" y="456"/>
                    </a:lnTo>
                    <a:lnTo>
                      <a:pt x="4619" y="480"/>
                    </a:lnTo>
                    <a:lnTo>
                      <a:pt x="4596" y="504"/>
                    </a:lnTo>
                    <a:lnTo>
                      <a:pt x="4574" y="528"/>
                    </a:lnTo>
                    <a:lnTo>
                      <a:pt x="4551" y="551"/>
                    </a:lnTo>
                    <a:lnTo>
                      <a:pt x="4551" y="551"/>
                    </a:lnTo>
                    <a:lnTo>
                      <a:pt x="4500" y="602"/>
                    </a:lnTo>
                    <a:lnTo>
                      <a:pt x="4447" y="651"/>
                    </a:lnTo>
                    <a:lnTo>
                      <a:pt x="4393" y="699"/>
                    </a:lnTo>
                    <a:lnTo>
                      <a:pt x="4339" y="744"/>
                    </a:lnTo>
                    <a:lnTo>
                      <a:pt x="4284" y="788"/>
                    </a:lnTo>
                    <a:lnTo>
                      <a:pt x="4228" y="831"/>
                    </a:lnTo>
                    <a:lnTo>
                      <a:pt x="4171" y="870"/>
                    </a:lnTo>
                    <a:lnTo>
                      <a:pt x="4114" y="910"/>
                    </a:lnTo>
                    <a:lnTo>
                      <a:pt x="4054" y="947"/>
                    </a:lnTo>
                    <a:lnTo>
                      <a:pt x="3995" y="983"/>
                    </a:lnTo>
                    <a:lnTo>
                      <a:pt x="3935" y="1017"/>
                    </a:lnTo>
                    <a:lnTo>
                      <a:pt x="3875" y="1050"/>
                    </a:lnTo>
                    <a:lnTo>
                      <a:pt x="3813" y="1080"/>
                    </a:lnTo>
                    <a:lnTo>
                      <a:pt x="3751" y="1109"/>
                    </a:lnTo>
                    <a:lnTo>
                      <a:pt x="3689" y="1137"/>
                    </a:lnTo>
                    <a:lnTo>
                      <a:pt x="3625" y="1163"/>
                    </a:lnTo>
                    <a:lnTo>
                      <a:pt x="3624" y="1164"/>
                    </a:lnTo>
                    <a:lnTo>
                      <a:pt x="3621" y="1164"/>
                    </a:lnTo>
                    <a:lnTo>
                      <a:pt x="3620" y="1165"/>
                    </a:lnTo>
                    <a:lnTo>
                      <a:pt x="3619" y="1165"/>
                    </a:lnTo>
                    <a:lnTo>
                      <a:pt x="3570" y="1184"/>
                    </a:lnTo>
                    <a:lnTo>
                      <a:pt x="3519" y="1203"/>
                    </a:lnTo>
                    <a:lnTo>
                      <a:pt x="3468" y="1219"/>
                    </a:lnTo>
                    <a:lnTo>
                      <a:pt x="3418" y="1236"/>
                    </a:lnTo>
                    <a:lnTo>
                      <a:pt x="3366" y="1251"/>
                    </a:lnTo>
                    <a:lnTo>
                      <a:pt x="3314" y="1265"/>
                    </a:lnTo>
                    <a:lnTo>
                      <a:pt x="3261" y="1278"/>
                    </a:lnTo>
                    <a:lnTo>
                      <a:pt x="3209" y="1291"/>
                    </a:lnTo>
                    <a:lnTo>
                      <a:pt x="3146" y="1303"/>
                    </a:lnTo>
                    <a:lnTo>
                      <a:pt x="3082" y="1315"/>
                    </a:lnTo>
                    <a:lnTo>
                      <a:pt x="3018" y="1325"/>
                    </a:lnTo>
                    <a:lnTo>
                      <a:pt x="2954" y="1334"/>
                    </a:lnTo>
                    <a:lnTo>
                      <a:pt x="2889" y="1340"/>
                    </a:lnTo>
                    <a:lnTo>
                      <a:pt x="2825" y="1346"/>
                    </a:lnTo>
                    <a:lnTo>
                      <a:pt x="2760" y="1350"/>
                    </a:lnTo>
                    <a:lnTo>
                      <a:pt x="2695" y="1352"/>
                    </a:lnTo>
                    <a:lnTo>
                      <a:pt x="2652" y="1352"/>
                    </a:lnTo>
                    <a:lnTo>
                      <a:pt x="2608" y="1352"/>
                    </a:lnTo>
                    <a:lnTo>
                      <a:pt x="2566" y="1351"/>
                    </a:lnTo>
                    <a:lnTo>
                      <a:pt x="2523" y="1350"/>
                    </a:lnTo>
                    <a:lnTo>
                      <a:pt x="2480" y="1350"/>
                    </a:lnTo>
                    <a:lnTo>
                      <a:pt x="2436" y="1351"/>
                    </a:lnTo>
                    <a:lnTo>
                      <a:pt x="2393" y="1353"/>
                    </a:lnTo>
                    <a:lnTo>
                      <a:pt x="2350" y="1358"/>
                    </a:lnTo>
                    <a:lnTo>
                      <a:pt x="2301" y="1364"/>
                    </a:lnTo>
                    <a:lnTo>
                      <a:pt x="2254" y="1373"/>
                    </a:lnTo>
                    <a:lnTo>
                      <a:pt x="2207" y="1384"/>
                    </a:lnTo>
                    <a:lnTo>
                      <a:pt x="2160" y="1396"/>
                    </a:lnTo>
                    <a:lnTo>
                      <a:pt x="2115" y="1411"/>
                    </a:lnTo>
                    <a:lnTo>
                      <a:pt x="2071" y="1427"/>
                    </a:lnTo>
                    <a:lnTo>
                      <a:pt x="2027" y="1446"/>
                    </a:lnTo>
                    <a:lnTo>
                      <a:pt x="1984" y="1466"/>
                    </a:lnTo>
                    <a:lnTo>
                      <a:pt x="1942" y="1488"/>
                    </a:lnTo>
                    <a:lnTo>
                      <a:pt x="1902" y="1511"/>
                    </a:lnTo>
                    <a:lnTo>
                      <a:pt x="1863" y="1535"/>
                    </a:lnTo>
                    <a:lnTo>
                      <a:pt x="1824" y="1561"/>
                    </a:lnTo>
                    <a:lnTo>
                      <a:pt x="1787" y="1590"/>
                    </a:lnTo>
                    <a:lnTo>
                      <a:pt x="1751" y="1620"/>
                    </a:lnTo>
                    <a:lnTo>
                      <a:pt x="1715" y="1650"/>
                    </a:lnTo>
                    <a:lnTo>
                      <a:pt x="1682" y="1682"/>
                    </a:lnTo>
                    <a:lnTo>
                      <a:pt x="1664" y="1702"/>
                    </a:lnTo>
                    <a:lnTo>
                      <a:pt x="1645" y="1722"/>
                    </a:lnTo>
                    <a:lnTo>
                      <a:pt x="1626" y="1742"/>
                    </a:lnTo>
                    <a:lnTo>
                      <a:pt x="1609" y="1763"/>
                    </a:lnTo>
                    <a:lnTo>
                      <a:pt x="1592" y="1784"/>
                    </a:lnTo>
                    <a:lnTo>
                      <a:pt x="1576" y="1806"/>
                    </a:lnTo>
                    <a:lnTo>
                      <a:pt x="1559" y="1828"/>
                    </a:lnTo>
                    <a:lnTo>
                      <a:pt x="1544" y="1851"/>
                    </a:lnTo>
                    <a:lnTo>
                      <a:pt x="1528" y="1873"/>
                    </a:lnTo>
                    <a:lnTo>
                      <a:pt x="1514" y="1896"/>
                    </a:lnTo>
                    <a:lnTo>
                      <a:pt x="1500" y="1920"/>
                    </a:lnTo>
                    <a:lnTo>
                      <a:pt x="1486" y="1944"/>
                    </a:lnTo>
                    <a:lnTo>
                      <a:pt x="1474" y="1968"/>
                    </a:lnTo>
                    <a:lnTo>
                      <a:pt x="1462" y="1993"/>
                    </a:lnTo>
                    <a:lnTo>
                      <a:pt x="1450" y="2018"/>
                    </a:lnTo>
                    <a:lnTo>
                      <a:pt x="1439" y="2043"/>
                    </a:lnTo>
                    <a:lnTo>
                      <a:pt x="1428" y="2068"/>
                    </a:lnTo>
                    <a:lnTo>
                      <a:pt x="1418" y="2094"/>
                    </a:lnTo>
                    <a:lnTo>
                      <a:pt x="1409" y="2120"/>
                    </a:lnTo>
                    <a:lnTo>
                      <a:pt x="1401" y="2147"/>
                    </a:lnTo>
                    <a:lnTo>
                      <a:pt x="1393" y="2174"/>
                    </a:lnTo>
                    <a:lnTo>
                      <a:pt x="1385" y="2201"/>
                    </a:lnTo>
                    <a:lnTo>
                      <a:pt x="1379" y="2228"/>
                    </a:lnTo>
                    <a:lnTo>
                      <a:pt x="1373" y="2256"/>
                    </a:lnTo>
                    <a:lnTo>
                      <a:pt x="1368" y="2283"/>
                    </a:lnTo>
                    <a:lnTo>
                      <a:pt x="1362" y="2312"/>
                    </a:lnTo>
                    <a:lnTo>
                      <a:pt x="1359" y="2339"/>
                    </a:lnTo>
                    <a:lnTo>
                      <a:pt x="1355" y="2368"/>
                    </a:lnTo>
                    <a:lnTo>
                      <a:pt x="1353" y="2396"/>
                    </a:lnTo>
                    <a:lnTo>
                      <a:pt x="1351" y="2425"/>
                    </a:lnTo>
                    <a:lnTo>
                      <a:pt x="1350" y="2455"/>
                    </a:lnTo>
                    <a:lnTo>
                      <a:pt x="1349" y="2483"/>
                    </a:lnTo>
                    <a:lnTo>
                      <a:pt x="1351" y="2516"/>
                    </a:lnTo>
                    <a:lnTo>
                      <a:pt x="1352" y="2549"/>
                    </a:lnTo>
                    <a:lnTo>
                      <a:pt x="1352" y="2581"/>
                    </a:lnTo>
                    <a:lnTo>
                      <a:pt x="1353" y="2614"/>
                    </a:lnTo>
                    <a:lnTo>
                      <a:pt x="1353" y="2614"/>
                    </a:lnTo>
                    <a:lnTo>
                      <a:pt x="1353" y="2688"/>
                    </a:lnTo>
                    <a:lnTo>
                      <a:pt x="1350" y="2761"/>
                    </a:lnTo>
                    <a:lnTo>
                      <a:pt x="1345" y="2833"/>
                    </a:lnTo>
                    <a:lnTo>
                      <a:pt x="1339" y="2905"/>
                    </a:lnTo>
                    <a:lnTo>
                      <a:pt x="1331" y="2976"/>
                    </a:lnTo>
                    <a:lnTo>
                      <a:pt x="1321" y="3048"/>
                    </a:lnTo>
                    <a:lnTo>
                      <a:pt x="1309" y="3118"/>
                    </a:lnTo>
                    <a:lnTo>
                      <a:pt x="1295" y="3187"/>
                    </a:lnTo>
                    <a:lnTo>
                      <a:pt x="1279" y="3257"/>
                    </a:lnTo>
                    <a:lnTo>
                      <a:pt x="1262" y="3325"/>
                    </a:lnTo>
                    <a:lnTo>
                      <a:pt x="1243" y="3393"/>
                    </a:lnTo>
                    <a:lnTo>
                      <a:pt x="1222" y="3460"/>
                    </a:lnTo>
                    <a:lnTo>
                      <a:pt x="1200" y="3526"/>
                    </a:lnTo>
                    <a:lnTo>
                      <a:pt x="1176" y="3592"/>
                    </a:lnTo>
                    <a:lnTo>
                      <a:pt x="1149" y="3656"/>
                    </a:lnTo>
                    <a:lnTo>
                      <a:pt x="1123" y="3720"/>
                    </a:lnTo>
                    <a:lnTo>
                      <a:pt x="1116" y="3735"/>
                    </a:lnTo>
                    <a:lnTo>
                      <a:pt x="1110" y="3750"/>
                    </a:lnTo>
                    <a:lnTo>
                      <a:pt x="1103" y="3764"/>
                    </a:lnTo>
                    <a:lnTo>
                      <a:pt x="1097" y="3778"/>
                    </a:lnTo>
                    <a:lnTo>
                      <a:pt x="1096" y="3778"/>
                    </a:lnTo>
                    <a:lnTo>
                      <a:pt x="1096" y="3779"/>
                    </a:lnTo>
                    <a:lnTo>
                      <a:pt x="1093" y="3783"/>
                    </a:lnTo>
                    <a:lnTo>
                      <a:pt x="1092" y="3786"/>
                    </a:lnTo>
                    <a:lnTo>
                      <a:pt x="1070" y="3832"/>
                    </a:lnTo>
                    <a:lnTo>
                      <a:pt x="1046" y="3878"/>
                    </a:lnTo>
                    <a:lnTo>
                      <a:pt x="1022" y="3923"/>
                    </a:lnTo>
                    <a:lnTo>
                      <a:pt x="996" y="3970"/>
                    </a:lnTo>
                    <a:lnTo>
                      <a:pt x="970" y="4014"/>
                    </a:lnTo>
                    <a:lnTo>
                      <a:pt x="944" y="4059"/>
                    </a:lnTo>
                    <a:lnTo>
                      <a:pt x="915" y="4103"/>
                    </a:lnTo>
                    <a:lnTo>
                      <a:pt x="886" y="4146"/>
                    </a:lnTo>
                    <a:lnTo>
                      <a:pt x="857" y="4190"/>
                    </a:lnTo>
                    <a:lnTo>
                      <a:pt x="826" y="4232"/>
                    </a:lnTo>
                    <a:lnTo>
                      <a:pt x="794" y="4274"/>
                    </a:lnTo>
                    <a:lnTo>
                      <a:pt x="761" y="4316"/>
                    </a:lnTo>
                    <a:lnTo>
                      <a:pt x="727" y="4357"/>
                    </a:lnTo>
                    <a:lnTo>
                      <a:pt x="693" y="4398"/>
                    </a:lnTo>
                    <a:lnTo>
                      <a:pt x="657" y="4437"/>
                    </a:lnTo>
                    <a:lnTo>
                      <a:pt x="621" y="4477"/>
                    </a:lnTo>
                    <a:lnTo>
                      <a:pt x="618" y="4480"/>
                    </a:lnTo>
                    <a:lnTo>
                      <a:pt x="615" y="4484"/>
                    </a:lnTo>
                    <a:lnTo>
                      <a:pt x="614" y="4484"/>
                    </a:lnTo>
                    <a:lnTo>
                      <a:pt x="613" y="4485"/>
                    </a:lnTo>
                    <a:lnTo>
                      <a:pt x="609" y="4490"/>
                    </a:lnTo>
                    <a:lnTo>
                      <a:pt x="603" y="4495"/>
                    </a:lnTo>
                    <a:lnTo>
                      <a:pt x="603" y="4496"/>
                    </a:lnTo>
                    <a:lnTo>
                      <a:pt x="602" y="4497"/>
                    </a:lnTo>
                    <a:lnTo>
                      <a:pt x="599" y="4500"/>
                    </a:lnTo>
                    <a:lnTo>
                      <a:pt x="596" y="4503"/>
                    </a:lnTo>
                    <a:lnTo>
                      <a:pt x="562" y="4539"/>
                    </a:lnTo>
                    <a:lnTo>
                      <a:pt x="526" y="4573"/>
                    </a:lnTo>
                    <a:lnTo>
                      <a:pt x="491" y="4607"/>
                    </a:lnTo>
                    <a:lnTo>
                      <a:pt x="455" y="4640"/>
                    </a:lnTo>
                    <a:lnTo>
                      <a:pt x="435" y="4661"/>
                    </a:lnTo>
                    <a:lnTo>
                      <a:pt x="415" y="4682"/>
                    </a:lnTo>
                    <a:lnTo>
                      <a:pt x="396" y="4704"/>
                    </a:lnTo>
                    <a:lnTo>
                      <a:pt x="378" y="4726"/>
                    </a:lnTo>
                    <a:lnTo>
                      <a:pt x="360" y="4748"/>
                    </a:lnTo>
                    <a:lnTo>
                      <a:pt x="342" y="4771"/>
                    </a:lnTo>
                    <a:lnTo>
                      <a:pt x="327" y="4794"/>
                    </a:lnTo>
                    <a:lnTo>
                      <a:pt x="310" y="4817"/>
                    </a:lnTo>
                    <a:lnTo>
                      <a:pt x="295" y="4841"/>
                    </a:lnTo>
                    <a:lnTo>
                      <a:pt x="281" y="4864"/>
                    </a:lnTo>
                    <a:lnTo>
                      <a:pt x="268" y="4888"/>
                    </a:lnTo>
                    <a:lnTo>
                      <a:pt x="254" y="4914"/>
                    </a:lnTo>
                    <a:lnTo>
                      <a:pt x="241" y="4938"/>
                    </a:lnTo>
                    <a:lnTo>
                      <a:pt x="229" y="4963"/>
                    </a:lnTo>
                    <a:lnTo>
                      <a:pt x="218" y="4989"/>
                    </a:lnTo>
                    <a:lnTo>
                      <a:pt x="207" y="5014"/>
                    </a:lnTo>
                    <a:lnTo>
                      <a:pt x="197" y="5040"/>
                    </a:lnTo>
                    <a:lnTo>
                      <a:pt x="188" y="5066"/>
                    </a:lnTo>
                    <a:lnTo>
                      <a:pt x="179" y="5092"/>
                    </a:lnTo>
                    <a:lnTo>
                      <a:pt x="172" y="5118"/>
                    </a:lnTo>
                    <a:lnTo>
                      <a:pt x="164" y="5145"/>
                    </a:lnTo>
                    <a:lnTo>
                      <a:pt x="157" y="5171"/>
                    </a:lnTo>
                    <a:lnTo>
                      <a:pt x="151" y="5198"/>
                    </a:lnTo>
                    <a:lnTo>
                      <a:pt x="145" y="5224"/>
                    </a:lnTo>
                    <a:lnTo>
                      <a:pt x="141" y="5251"/>
                    </a:lnTo>
                    <a:lnTo>
                      <a:pt x="136" y="5278"/>
                    </a:lnTo>
                    <a:lnTo>
                      <a:pt x="133" y="5305"/>
                    </a:lnTo>
                    <a:lnTo>
                      <a:pt x="130" y="5332"/>
                    </a:lnTo>
                    <a:lnTo>
                      <a:pt x="128" y="5359"/>
                    </a:lnTo>
                    <a:lnTo>
                      <a:pt x="127" y="5387"/>
                    </a:lnTo>
                    <a:lnTo>
                      <a:pt x="125" y="5413"/>
                    </a:lnTo>
                    <a:lnTo>
                      <a:pt x="125" y="5441"/>
                    </a:lnTo>
                    <a:lnTo>
                      <a:pt x="125" y="5468"/>
                    </a:lnTo>
                    <a:lnTo>
                      <a:pt x="127" y="5496"/>
                    </a:lnTo>
                    <a:lnTo>
                      <a:pt x="128" y="5522"/>
                    </a:lnTo>
                    <a:lnTo>
                      <a:pt x="130" y="5550"/>
                    </a:lnTo>
                    <a:lnTo>
                      <a:pt x="133" y="5577"/>
                    </a:lnTo>
                    <a:lnTo>
                      <a:pt x="136" y="5604"/>
                    </a:lnTo>
                    <a:lnTo>
                      <a:pt x="141" y="5631"/>
                    </a:lnTo>
                    <a:lnTo>
                      <a:pt x="145" y="5657"/>
                    </a:lnTo>
                    <a:lnTo>
                      <a:pt x="152" y="5685"/>
                    </a:lnTo>
                    <a:lnTo>
                      <a:pt x="157" y="5711"/>
                    </a:lnTo>
                    <a:lnTo>
                      <a:pt x="164" y="5738"/>
                    </a:lnTo>
                    <a:lnTo>
                      <a:pt x="172" y="5764"/>
                    </a:lnTo>
                    <a:lnTo>
                      <a:pt x="179" y="5791"/>
                    </a:lnTo>
                    <a:lnTo>
                      <a:pt x="188" y="5817"/>
                    </a:lnTo>
                    <a:lnTo>
                      <a:pt x="198" y="5842"/>
                    </a:lnTo>
                    <a:lnTo>
                      <a:pt x="208" y="5869"/>
                    </a:lnTo>
                    <a:lnTo>
                      <a:pt x="219" y="5894"/>
                    </a:lnTo>
                    <a:lnTo>
                      <a:pt x="230" y="5919"/>
                    </a:lnTo>
                    <a:lnTo>
                      <a:pt x="242" y="5945"/>
                    </a:lnTo>
                    <a:lnTo>
                      <a:pt x="255" y="5969"/>
                    </a:lnTo>
                    <a:lnTo>
                      <a:pt x="269" y="5993"/>
                    </a:lnTo>
                    <a:lnTo>
                      <a:pt x="282" y="6018"/>
                    </a:lnTo>
                    <a:lnTo>
                      <a:pt x="297" y="6041"/>
                    </a:lnTo>
                    <a:lnTo>
                      <a:pt x="312" y="6066"/>
                    </a:lnTo>
                    <a:lnTo>
                      <a:pt x="328" y="6089"/>
                    </a:lnTo>
                    <a:lnTo>
                      <a:pt x="345" y="6112"/>
                    </a:lnTo>
                    <a:lnTo>
                      <a:pt x="362" y="6135"/>
                    </a:lnTo>
                    <a:lnTo>
                      <a:pt x="380" y="6157"/>
                    </a:lnTo>
                    <a:lnTo>
                      <a:pt x="399" y="6180"/>
                    </a:lnTo>
                    <a:lnTo>
                      <a:pt x="417" y="6201"/>
                    </a:lnTo>
                    <a:lnTo>
                      <a:pt x="437" y="6223"/>
                    </a:lnTo>
                    <a:lnTo>
                      <a:pt x="457" y="6244"/>
                    </a:lnTo>
                    <a:lnTo>
                      <a:pt x="456" y="6243"/>
                    </a:lnTo>
                    <a:lnTo>
                      <a:pt x="480" y="6265"/>
                    </a:lnTo>
                    <a:lnTo>
                      <a:pt x="504" y="6287"/>
                    </a:lnTo>
                    <a:lnTo>
                      <a:pt x="528" y="6310"/>
                    </a:lnTo>
                    <a:lnTo>
                      <a:pt x="552" y="6332"/>
                    </a:lnTo>
                    <a:lnTo>
                      <a:pt x="552" y="6332"/>
                    </a:lnTo>
                    <a:lnTo>
                      <a:pt x="602" y="6384"/>
                    </a:lnTo>
                    <a:lnTo>
                      <a:pt x="651" y="6435"/>
                    </a:lnTo>
                    <a:lnTo>
                      <a:pt x="698" y="6489"/>
                    </a:lnTo>
                    <a:lnTo>
                      <a:pt x="744" y="6543"/>
                    </a:lnTo>
                    <a:lnTo>
                      <a:pt x="788" y="6598"/>
                    </a:lnTo>
                    <a:lnTo>
                      <a:pt x="830" y="6654"/>
                    </a:lnTo>
                    <a:lnTo>
                      <a:pt x="871" y="6712"/>
                    </a:lnTo>
                    <a:lnTo>
                      <a:pt x="911" y="6770"/>
                    </a:lnTo>
                    <a:lnTo>
                      <a:pt x="948" y="6828"/>
                    </a:lnTo>
                    <a:lnTo>
                      <a:pt x="983" y="6888"/>
                    </a:lnTo>
                    <a:lnTo>
                      <a:pt x="1017" y="6947"/>
                    </a:lnTo>
                    <a:lnTo>
                      <a:pt x="1050" y="7009"/>
                    </a:lnTo>
                    <a:lnTo>
                      <a:pt x="1081" y="7069"/>
                    </a:lnTo>
                    <a:lnTo>
                      <a:pt x="1110" y="7132"/>
                    </a:lnTo>
                    <a:lnTo>
                      <a:pt x="1137" y="7195"/>
                    </a:lnTo>
                    <a:lnTo>
                      <a:pt x="1164" y="7257"/>
                    </a:lnTo>
                    <a:lnTo>
                      <a:pt x="1164" y="7259"/>
                    </a:lnTo>
                    <a:lnTo>
                      <a:pt x="1165" y="7262"/>
                    </a:lnTo>
                    <a:lnTo>
                      <a:pt x="1166" y="7263"/>
                    </a:lnTo>
                    <a:lnTo>
                      <a:pt x="1166" y="7265"/>
                    </a:lnTo>
                    <a:lnTo>
                      <a:pt x="1187" y="7317"/>
                    </a:lnTo>
                    <a:lnTo>
                      <a:pt x="1206" y="7371"/>
                    </a:lnTo>
                    <a:lnTo>
                      <a:pt x="1223" y="7424"/>
                    </a:lnTo>
                    <a:lnTo>
                      <a:pt x="1240" y="7478"/>
                    </a:lnTo>
                    <a:lnTo>
                      <a:pt x="1256" y="7532"/>
                    </a:lnTo>
                    <a:lnTo>
                      <a:pt x="1271" y="7587"/>
                    </a:lnTo>
                    <a:lnTo>
                      <a:pt x="1284" y="7643"/>
                    </a:lnTo>
                    <a:lnTo>
                      <a:pt x="1296" y="7700"/>
                    </a:lnTo>
                    <a:lnTo>
                      <a:pt x="1308" y="7756"/>
                    </a:lnTo>
                    <a:lnTo>
                      <a:pt x="1318" y="7813"/>
                    </a:lnTo>
                    <a:lnTo>
                      <a:pt x="1327" y="7870"/>
                    </a:lnTo>
                    <a:lnTo>
                      <a:pt x="1334" y="7927"/>
                    </a:lnTo>
                    <a:lnTo>
                      <a:pt x="1340" y="7986"/>
                    </a:lnTo>
                    <a:lnTo>
                      <a:pt x="1345" y="8044"/>
                    </a:lnTo>
                    <a:lnTo>
                      <a:pt x="1349" y="8102"/>
                    </a:lnTo>
                    <a:lnTo>
                      <a:pt x="1352" y="8161"/>
                    </a:lnTo>
                    <a:lnTo>
                      <a:pt x="1352" y="8167"/>
                    </a:lnTo>
                    <a:lnTo>
                      <a:pt x="1352" y="8173"/>
                    </a:lnTo>
                    <a:lnTo>
                      <a:pt x="1352" y="8174"/>
                    </a:lnTo>
                    <a:lnTo>
                      <a:pt x="1352" y="8175"/>
                    </a:lnTo>
                    <a:lnTo>
                      <a:pt x="1352" y="8180"/>
                    </a:lnTo>
                    <a:lnTo>
                      <a:pt x="1353" y="8185"/>
                    </a:lnTo>
                    <a:lnTo>
                      <a:pt x="1353" y="8212"/>
                    </a:lnTo>
                    <a:lnTo>
                      <a:pt x="1353" y="8239"/>
                    </a:lnTo>
                    <a:lnTo>
                      <a:pt x="1353" y="8265"/>
                    </a:lnTo>
                    <a:lnTo>
                      <a:pt x="1353" y="8291"/>
                    </a:lnTo>
                    <a:lnTo>
                      <a:pt x="1353" y="8319"/>
                    </a:lnTo>
                    <a:lnTo>
                      <a:pt x="1352" y="8345"/>
                    </a:lnTo>
                    <a:lnTo>
                      <a:pt x="1351" y="8372"/>
                    </a:lnTo>
                    <a:lnTo>
                      <a:pt x="1350" y="8398"/>
                    </a:lnTo>
                    <a:lnTo>
                      <a:pt x="1350" y="8428"/>
                    </a:lnTo>
                    <a:lnTo>
                      <a:pt x="1351" y="8457"/>
                    </a:lnTo>
                    <a:lnTo>
                      <a:pt x="1353" y="8485"/>
                    </a:lnTo>
                    <a:lnTo>
                      <a:pt x="1355" y="8514"/>
                    </a:lnTo>
                    <a:lnTo>
                      <a:pt x="1359" y="8542"/>
                    </a:lnTo>
                    <a:lnTo>
                      <a:pt x="1363" y="8571"/>
                    </a:lnTo>
                    <a:lnTo>
                      <a:pt x="1368" y="8598"/>
                    </a:lnTo>
                    <a:lnTo>
                      <a:pt x="1373" y="8626"/>
                    </a:lnTo>
                    <a:lnTo>
                      <a:pt x="1380" y="8653"/>
                    </a:lnTo>
                    <a:lnTo>
                      <a:pt x="1386" y="8681"/>
                    </a:lnTo>
                    <a:lnTo>
                      <a:pt x="1393" y="8708"/>
                    </a:lnTo>
                    <a:lnTo>
                      <a:pt x="1402" y="8735"/>
                    </a:lnTo>
                    <a:lnTo>
                      <a:pt x="1410" y="8761"/>
                    </a:lnTo>
                    <a:lnTo>
                      <a:pt x="1419" y="8788"/>
                    </a:lnTo>
                    <a:lnTo>
                      <a:pt x="1429" y="8813"/>
                    </a:lnTo>
                    <a:lnTo>
                      <a:pt x="1440" y="8838"/>
                    </a:lnTo>
                    <a:lnTo>
                      <a:pt x="1451" y="8864"/>
                    </a:lnTo>
                    <a:lnTo>
                      <a:pt x="1462" y="8889"/>
                    </a:lnTo>
                    <a:lnTo>
                      <a:pt x="1474" y="8913"/>
                    </a:lnTo>
                    <a:lnTo>
                      <a:pt x="1488" y="8937"/>
                    </a:lnTo>
                    <a:lnTo>
                      <a:pt x="1501" y="8962"/>
                    </a:lnTo>
                    <a:lnTo>
                      <a:pt x="1515" y="8985"/>
                    </a:lnTo>
                    <a:lnTo>
                      <a:pt x="1529" y="9008"/>
                    </a:lnTo>
                    <a:lnTo>
                      <a:pt x="1545" y="9031"/>
                    </a:lnTo>
                    <a:lnTo>
                      <a:pt x="1560" y="9054"/>
                    </a:lnTo>
                    <a:lnTo>
                      <a:pt x="1577" y="9076"/>
                    </a:lnTo>
                    <a:lnTo>
                      <a:pt x="1593" y="9097"/>
                    </a:lnTo>
                    <a:lnTo>
                      <a:pt x="1610" y="9118"/>
                    </a:lnTo>
                    <a:lnTo>
                      <a:pt x="1627" y="9139"/>
                    </a:lnTo>
                    <a:lnTo>
                      <a:pt x="1646" y="9160"/>
                    </a:lnTo>
                    <a:lnTo>
                      <a:pt x="1664" y="9179"/>
                    </a:lnTo>
                    <a:lnTo>
                      <a:pt x="1684" y="9199"/>
                    </a:lnTo>
                    <a:lnTo>
                      <a:pt x="1702" y="9218"/>
                    </a:lnTo>
                    <a:lnTo>
                      <a:pt x="1723" y="9237"/>
                    </a:lnTo>
                    <a:lnTo>
                      <a:pt x="1743" y="9254"/>
                    </a:lnTo>
                    <a:lnTo>
                      <a:pt x="1764" y="9272"/>
                    </a:lnTo>
                    <a:lnTo>
                      <a:pt x="1785" y="9289"/>
                    </a:lnTo>
                    <a:lnTo>
                      <a:pt x="1807" y="9306"/>
                    </a:lnTo>
                    <a:lnTo>
                      <a:pt x="1829" y="9321"/>
                    </a:lnTo>
                    <a:lnTo>
                      <a:pt x="1851" y="9337"/>
                    </a:lnTo>
                    <a:lnTo>
                      <a:pt x="1874" y="9352"/>
                    </a:lnTo>
                    <a:lnTo>
                      <a:pt x="1897" y="9366"/>
                    </a:lnTo>
                    <a:lnTo>
                      <a:pt x="1921" y="9381"/>
                    </a:lnTo>
                    <a:lnTo>
                      <a:pt x="1944" y="9394"/>
                    </a:lnTo>
                    <a:lnTo>
                      <a:pt x="1969" y="9407"/>
                    </a:lnTo>
                    <a:lnTo>
                      <a:pt x="1994" y="9419"/>
                    </a:lnTo>
                    <a:lnTo>
                      <a:pt x="2018" y="9430"/>
                    </a:lnTo>
                    <a:lnTo>
                      <a:pt x="2044" y="9442"/>
                    </a:lnTo>
                    <a:lnTo>
                      <a:pt x="2070" y="9452"/>
                    </a:lnTo>
                    <a:lnTo>
                      <a:pt x="2095" y="9462"/>
                    </a:lnTo>
                    <a:lnTo>
                      <a:pt x="2122" y="9471"/>
                    </a:lnTo>
                    <a:lnTo>
                      <a:pt x="2148" y="9480"/>
                    </a:lnTo>
                    <a:lnTo>
                      <a:pt x="2175" y="9489"/>
                    </a:lnTo>
                    <a:lnTo>
                      <a:pt x="2202" y="9495"/>
                    </a:lnTo>
                    <a:lnTo>
                      <a:pt x="2230" y="9502"/>
                    </a:lnTo>
                    <a:lnTo>
                      <a:pt x="2257" y="9508"/>
                    </a:lnTo>
                    <a:lnTo>
                      <a:pt x="2285" y="9514"/>
                    </a:lnTo>
                    <a:lnTo>
                      <a:pt x="2312" y="9518"/>
                    </a:lnTo>
                    <a:lnTo>
                      <a:pt x="2341" y="9523"/>
                    </a:lnTo>
                    <a:lnTo>
                      <a:pt x="2370" y="9525"/>
                    </a:lnTo>
                    <a:lnTo>
                      <a:pt x="2398" y="9528"/>
                    </a:lnTo>
                    <a:lnTo>
                      <a:pt x="2427" y="9530"/>
                    </a:lnTo>
                    <a:lnTo>
                      <a:pt x="2455" y="9531"/>
                    </a:lnTo>
                    <a:lnTo>
                      <a:pt x="2485" y="9531"/>
                    </a:lnTo>
                    <a:lnTo>
                      <a:pt x="2518" y="9530"/>
                    </a:lnTo>
                    <a:lnTo>
                      <a:pt x="2550" y="9529"/>
                    </a:lnTo>
                    <a:lnTo>
                      <a:pt x="2583" y="9528"/>
                    </a:lnTo>
                    <a:lnTo>
                      <a:pt x="2616" y="9528"/>
                    </a:lnTo>
                    <a:lnTo>
                      <a:pt x="2616" y="9527"/>
                    </a:lnTo>
                    <a:lnTo>
                      <a:pt x="2689" y="9528"/>
                    </a:lnTo>
                    <a:lnTo>
                      <a:pt x="2763" y="9530"/>
                    </a:lnTo>
                    <a:lnTo>
                      <a:pt x="2835" y="9535"/>
                    </a:lnTo>
                    <a:lnTo>
                      <a:pt x="2907" y="9541"/>
                    </a:lnTo>
                    <a:lnTo>
                      <a:pt x="2978" y="9550"/>
                    </a:lnTo>
                    <a:lnTo>
                      <a:pt x="3050" y="9560"/>
                    </a:lnTo>
                    <a:lnTo>
                      <a:pt x="3120" y="9572"/>
                    </a:lnTo>
                    <a:lnTo>
                      <a:pt x="3190" y="9585"/>
                    </a:lnTo>
                    <a:lnTo>
                      <a:pt x="3259" y="9601"/>
                    </a:lnTo>
                    <a:lnTo>
                      <a:pt x="3327" y="9618"/>
                    </a:lnTo>
                    <a:lnTo>
                      <a:pt x="3395" y="9637"/>
                    </a:lnTo>
                    <a:lnTo>
                      <a:pt x="3462" y="9658"/>
                    </a:lnTo>
                    <a:lnTo>
                      <a:pt x="3529" y="9681"/>
                    </a:lnTo>
                    <a:lnTo>
                      <a:pt x="3594" y="9705"/>
                    </a:lnTo>
                    <a:lnTo>
                      <a:pt x="3659" y="9731"/>
                    </a:lnTo>
                    <a:lnTo>
                      <a:pt x="3723" y="9758"/>
                    </a:lnTo>
                    <a:lnTo>
                      <a:pt x="3737" y="9765"/>
                    </a:lnTo>
                    <a:lnTo>
                      <a:pt x="3751" y="9771"/>
                    </a:lnTo>
                    <a:lnTo>
                      <a:pt x="3766" y="9778"/>
                    </a:lnTo>
                    <a:lnTo>
                      <a:pt x="3780" y="9785"/>
                    </a:lnTo>
                    <a:lnTo>
                      <a:pt x="3781" y="9785"/>
                    </a:lnTo>
                    <a:lnTo>
                      <a:pt x="3782" y="9786"/>
                    </a:lnTo>
                    <a:lnTo>
                      <a:pt x="3786" y="9787"/>
                    </a:lnTo>
                    <a:lnTo>
                      <a:pt x="3789" y="9788"/>
                    </a:lnTo>
                    <a:lnTo>
                      <a:pt x="3826" y="9807"/>
                    </a:lnTo>
                    <a:lnTo>
                      <a:pt x="3863" y="9824"/>
                    </a:lnTo>
                    <a:lnTo>
                      <a:pt x="3900" y="9844"/>
                    </a:lnTo>
                    <a:lnTo>
                      <a:pt x="3936" y="9864"/>
                    </a:lnTo>
                    <a:lnTo>
                      <a:pt x="3973" y="9884"/>
                    </a:lnTo>
                    <a:lnTo>
                      <a:pt x="4009" y="9906"/>
                    </a:lnTo>
                    <a:lnTo>
                      <a:pt x="4044" y="9926"/>
                    </a:lnTo>
                    <a:lnTo>
                      <a:pt x="4080" y="9948"/>
                    </a:lnTo>
                    <a:lnTo>
                      <a:pt x="4115" y="9972"/>
                    </a:lnTo>
                    <a:lnTo>
                      <a:pt x="4150" y="9995"/>
                    </a:lnTo>
                    <a:lnTo>
                      <a:pt x="4185" y="10019"/>
                    </a:lnTo>
                    <a:lnTo>
                      <a:pt x="4219" y="10044"/>
                    </a:lnTo>
                    <a:lnTo>
                      <a:pt x="4254" y="10068"/>
                    </a:lnTo>
                    <a:lnTo>
                      <a:pt x="4288" y="10095"/>
                    </a:lnTo>
                    <a:lnTo>
                      <a:pt x="4321" y="10121"/>
                    </a:lnTo>
                    <a:lnTo>
                      <a:pt x="4354" y="10148"/>
                    </a:lnTo>
                    <a:lnTo>
                      <a:pt x="4392" y="10181"/>
                    </a:lnTo>
                    <a:lnTo>
                      <a:pt x="4430" y="10214"/>
                    </a:lnTo>
                    <a:lnTo>
                      <a:pt x="4467" y="10247"/>
                    </a:lnTo>
                    <a:lnTo>
                      <a:pt x="4503" y="10281"/>
                    </a:lnTo>
                    <a:lnTo>
                      <a:pt x="4539" y="10316"/>
                    </a:lnTo>
                    <a:lnTo>
                      <a:pt x="4574" y="10352"/>
                    </a:lnTo>
                    <a:lnTo>
                      <a:pt x="4609" y="10387"/>
                    </a:lnTo>
                    <a:lnTo>
                      <a:pt x="4642" y="10425"/>
                    </a:lnTo>
                    <a:lnTo>
                      <a:pt x="4663" y="10445"/>
                    </a:lnTo>
                    <a:lnTo>
                      <a:pt x="4685" y="10464"/>
                    </a:lnTo>
                    <a:lnTo>
                      <a:pt x="4706" y="10484"/>
                    </a:lnTo>
                    <a:lnTo>
                      <a:pt x="4728" y="10502"/>
                    </a:lnTo>
                    <a:lnTo>
                      <a:pt x="4751" y="10519"/>
                    </a:lnTo>
                    <a:lnTo>
                      <a:pt x="4773" y="10537"/>
                    </a:lnTo>
                    <a:lnTo>
                      <a:pt x="4796" y="10554"/>
                    </a:lnTo>
                    <a:lnTo>
                      <a:pt x="4821" y="10569"/>
                    </a:lnTo>
                    <a:lnTo>
                      <a:pt x="4844" y="10584"/>
                    </a:lnTo>
                    <a:lnTo>
                      <a:pt x="4868" y="10599"/>
                    </a:lnTo>
                    <a:lnTo>
                      <a:pt x="4892" y="10613"/>
                    </a:lnTo>
                    <a:lnTo>
                      <a:pt x="4916" y="10626"/>
                    </a:lnTo>
                    <a:lnTo>
                      <a:pt x="4942" y="10638"/>
                    </a:lnTo>
                    <a:lnTo>
                      <a:pt x="4967" y="10650"/>
                    </a:lnTo>
                    <a:lnTo>
                      <a:pt x="4992" y="10661"/>
                    </a:lnTo>
                    <a:lnTo>
                      <a:pt x="5018" y="10672"/>
                    </a:lnTo>
                    <a:lnTo>
                      <a:pt x="5043" y="10682"/>
                    </a:lnTo>
                    <a:lnTo>
                      <a:pt x="5069" y="10692"/>
                    </a:lnTo>
                    <a:lnTo>
                      <a:pt x="5095" y="10700"/>
                    </a:lnTo>
                    <a:lnTo>
                      <a:pt x="5121" y="10709"/>
                    </a:lnTo>
                    <a:lnTo>
                      <a:pt x="5148" y="10716"/>
                    </a:lnTo>
                    <a:lnTo>
                      <a:pt x="5174" y="10723"/>
                    </a:lnTo>
                    <a:lnTo>
                      <a:pt x="5200" y="10729"/>
                    </a:lnTo>
                    <a:lnTo>
                      <a:pt x="5228" y="10734"/>
                    </a:lnTo>
                    <a:lnTo>
                      <a:pt x="5254" y="10740"/>
                    </a:lnTo>
                    <a:lnTo>
                      <a:pt x="5282" y="10743"/>
                    </a:lnTo>
                    <a:lnTo>
                      <a:pt x="5308" y="10747"/>
                    </a:lnTo>
                    <a:lnTo>
                      <a:pt x="5336" y="10749"/>
                    </a:lnTo>
                    <a:lnTo>
                      <a:pt x="5363" y="10752"/>
                    </a:lnTo>
                    <a:lnTo>
                      <a:pt x="5390" y="10754"/>
                    </a:lnTo>
                    <a:lnTo>
                      <a:pt x="5417" y="10755"/>
                    </a:lnTo>
                    <a:lnTo>
                      <a:pt x="5445" y="10755"/>
                    </a:lnTo>
                    <a:lnTo>
                      <a:pt x="5471" y="10755"/>
                    </a:lnTo>
                    <a:lnTo>
                      <a:pt x="5499" y="10754"/>
                    </a:lnTo>
                    <a:lnTo>
                      <a:pt x="5526" y="10752"/>
                    </a:lnTo>
                    <a:lnTo>
                      <a:pt x="5554" y="10749"/>
                    </a:lnTo>
                    <a:lnTo>
                      <a:pt x="5580" y="10746"/>
                    </a:lnTo>
                    <a:lnTo>
                      <a:pt x="5608" y="10743"/>
                    </a:lnTo>
                    <a:lnTo>
                      <a:pt x="5634" y="10738"/>
                    </a:lnTo>
                    <a:lnTo>
                      <a:pt x="5662" y="10734"/>
                    </a:lnTo>
                    <a:lnTo>
                      <a:pt x="5688" y="10729"/>
                    </a:lnTo>
                    <a:lnTo>
                      <a:pt x="5715" y="10722"/>
                    </a:lnTo>
                    <a:lnTo>
                      <a:pt x="5742" y="10715"/>
                    </a:lnTo>
                    <a:lnTo>
                      <a:pt x="5769" y="10708"/>
                    </a:lnTo>
                    <a:lnTo>
                      <a:pt x="5794" y="10700"/>
                    </a:lnTo>
                    <a:lnTo>
                      <a:pt x="5820" y="10691"/>
                    </a:lnTo>
                    <a:lnTo>
                      <a:pt x="5847" y="10681"/>
                    </a:lnTo>
                    <a:lnTo>
                      <a:pt x="5872" y="10671"/>
                    </a:lnTo>
                    <a:lnTo>
                      <a:pt x="5897" y="10661"/>
                    </a:lnTo>
                    <a:lnTo>
                      <a:pt x="5923" y="10649"/>
                    </a:lnTo>
                    <a:lnTo>
                      <a:pt x="5948" y="10637"/>
                    </a:lnTo>
                    <a:lnTo>
                      <a:pt x="5973" y="10625"/>
                    </a:lnTo>
                    <a:lnTo>
                      <a:pt x="5998" y="10612"/>
                    </a:lnTo>
                    <a:lnTo>
                      <a:pt x="6022" y="10598"/>
                    </a:lnTo>
                    <a:lnTo>
                      <a:pt x="6046" y="10583"/>
                    </a:lnTo>
                    <a:lnTo>
                      <a:pt x="6070" y="10568"/>
                    </a:lnTo>
                    <a:lnTo>
                      <a:pt x="6093" y="10552"/>
                    </a:lnTo>
                    <a:lnTo>
                      <a:pt x="6117" y="10535"/>
                    </a:lnTo>
                    <a:lnTo>
                      <a:pt x="6140" y="10518"/>
                    </a:lnTo>
                    <a:lnTo>
                      <a:pt x="6162" y="10501"/>
                    </a:lnTo>
                    <a:lnTo>
                      <a:pt x="6184" y="10482"/>
                    </a:lnTo>
                    <a:lnTo>
                      <a:pt x="6206" y="10462"/>
                    </a:lnTo>
                    <a:lnTo>
                      <a:pt x="6227" y="10442"/>
                    </a:lnTo>
                    <a:lnTo>
                      <a:pt x="6248" y="10423"/>
                    </a:lnTo>
                    <a:lnTo>
                      <a:pt x="6247" y="10424"/>
                    </a:lnTo>
                    <a:lnTo>
                      <a:pt x="6269" y="10400"/>
                    </a:lnTo>
                    <a:lnTo>
                      <a:pt x="6292" y="10375"/>
                    </a:lnTo>
                    <a:lnTo>
                      <a:pt x="6314" y="10352"/>
                    </a:lnTo>
                    <a:lnTo>
                      <a:pt x="6337" y="10329"/>
                    </a:lnTo>
                    <a:lnTo>
                      <a:pt x="6337" y="10328"/>
                    </a:lnTo>
                    <a:lnTo>
                      <a:pt x="6389" y="10276"/>
                    </a:lnTo>
                    <a:lnTo>
                      <a:pt x="6442" y="10227"/>
                    </a:lnTo>
                    <a:lnTo>
                      <a:pt x="6496" y="10178"/>
                    </a:lnTo>
                    <a:lnTo>
                      <a:pt x="6553" y="10132"/>
                    </a:lnTo>
                    <a:lnTo>
                      <a:pt x="6609" y="10088"/>
                    </a:lnTo>
                    <a:lnTo>
                      <a:pt x="6666" y="10045"/>
                    </a:lnTo>
                    <a:lnTo>
                      <a:pt x="6724" y="10003"/>
                    </a:lnTo>
                    <a:lnTo>
                      <a:pt x="6784" y="9964"/>
                    </a:lnTo>
                    <a:lnTo>
                      <a:pt x="6843" y="9926"/>
                    </a:lnTo>
                    <a:lnTo>
                      <a:pt x="6904" y="9890"/>
                    </a:lnTo>
                    <a:lnTo>
                      <a:pt x="6966" y="9856"/>
                    </a:lnTo>
                    <a:lnTo>
                      <a:pt x="7028" y="9823"/>
                    </a:lnTo>
                    <a:lnTo>
                      <a:pt x="7091" y="9792"/>
                    </a:lnTo>
                    <a:lnTo>
                      <a:pt x="7154" y="9763"/>
                    </a:lnTo>
                    <a:lnTo>
                      <a:pt x="7218" y="9735"/>
                    </a:lnTo>
                    <a:lnTo>
                      <a:pt x="7283" y="9710"/>
                    </a:lnTo>
                    <a:lnTo>
                      <a:pt x="7286" y="9708"/>
                    </a:lnTo>
                    <a:lnTo>
                      <a:pt x="7290" y="9706"/>
                    </a:lnTo>
                    <a:lnTo>
                      <a:pt x="7293" y="9705"/>
                    </a:lnTo>
                    <a:lnTo>
                      <a:pt x="7295" y="9704"/>
                    </a:lnTo>
                    <a:lnTo>
                      <a:pt x="7297" y="9704"/>
                    </a:lnTo>
                    <a:lnTo>
                      <a:pt x="7299" y="9703"/>
                    </a:lnTo>
                    <a:lnTo>
                      <a:pt x="7351" y="9683"/>
                    </a:lnTo>
                    <a:lnTo>
                      <a:pt x="7403" y="9666"/>
                    </a:lnTo>
                    <a:lnTo>
                      <a:pt x="7456" y="9649"/>
                    </a:lnTo>
                    <a:lnTo>
                      <a:pt x="7508" y="9633"/>
                    </a:lnTo>
                    <a:lnTo>
                      <a:pt x="7561" y="9618"/>
                    </a:lnTo>
                    <a:lnTo>
                      <a:pt x="7615" y="9604"/>
                    </a:lnTo>
                    <a:lnTo>
                      <a:pt x="7669" y="9592"/>
                    </a:lnTo>
                    <a:lnTo>
                      <a:pt x="7724" y="9580"/>
                    </a:lnTo>
                    <a:lnTo>
                      <a:pt x="7778" y="9570"/>
                    </a:lnTo>
                    <a:lnTo>
                      <a:pt x="7834" y="9560"/>
                    </a:lnTo>
                    <a:lnTo>
                      <a:pt x="7889" y="9552"/>
                    </a:lnTo>
                    <a:lnTo>
                      <a:pt x="7946" y="9546"/>
                    </a:lnTo>
                    <a:lnTo>
                      <a:pt x="8002" y="9539"/>
                    </a:lnTo>
                    <a:lnTo>
                      <a:pt x="8059" y="9535"/>
                    </a:lnTo>
                    <a:lnTo>
                      <a:pt x="8116" y="9531"/>
                    </a:lnTo>
                    <a:lnTo>
                      <a:pt x="8173" y="9528"/>
                    </a:lnTo>
                    <a:lnTo>
                      <a:pt x="8177" y="9528"/>
                    </a:lnTo>
                    <a:lnTo>
                      <a:pt x="8181" y="9528"/>
                    </a:lnTo>
                    <a:lnTo>
                      <a:pt x="8186" y="9528"/>
                    </a:lnTo>
                    <a:lnTo>
                      <a:pt x="8191" y="9528"/>
                    </a:lnTo>
                    <a:lnTo>
                      <a:pt x="8195" y="9528"/>
                    </a:lnTo>
                    <a:lnTo>
                      <a:pt x="8199" y="9528"/>
                    </a:lnTo>
                    <a:lnTo>
                      <a:pt x="8204" y="9528"/>
                    </a:lnTo>
                    <a:lnTo>
                      <a:pt x="8209" y="9528"/>
                    </a:lnTo>
                    <a:lnTo>
                      <a:pt x="8233" y="9527"/>
                    </a:lnTo>
                    <a:lnTo>
                      <a:pt x="8257" y="9527"/>
                    </a:lnTo>
                    <a:lnTo>
                      <a:pt x="8282" y="9527"/>
                    </a:lnTo>
                    <a:lnTo>
                      <a:pt x="8307" y="9527"/>
                    </a:lnTo>
                    <a:lnTo>
                      <a:pt x="8331" y="9528"/>
                    </a:lnTo>
                    <a:lnTo>
                      <a:pt x="8355" y="9528"/>
                    </a:lnTo>
                    <a:lnTo>
                      <a:pt x="8380" y="9529"/>
                    </a:lnTo>
                    <a:lnTo>
                      <a:pt x="8405" y="9530"/>
                    </a:lnTo>
                    <a:lnTo>
                      <a:pt x="8433" y="9530"/>
                    </a:lnTo>
                    <a:lnTo>
                      <a:pt x="8463" y="9529"/>
                    </a:lnTo>
                    <a:lnTo>
                      <a:pt x="8492" y="9527"/>
                    </a:lnTo>
                    <a:lnTo>
                      <a:pt x="8520" y="9525"/>
                    </a:lnTo>
                    <a:lnTo>
                      <a:pt x="8549" y="9522"/>
                    </a:lnTo>
                    <a:lnTo>
                      <a:pt x="8576" y="9517"/>
                    </a:lnTo>
                    <a:lnTo>
                      <a:pt x="8605" y="9513"/>
                    </a:lnTo>
                    <a:lnTo>
                      <a:pt x="8633" y="9507"/>
                    </a:lnTo>
                    <a:lnTo>
                      <a:pt x="8660" y="9502"/>
                    </a:lnTo>
                    <a:lnTo>
                      <a:pt x="8688" y="9495"/>
                    </a:lnTo>
                    <a:lnTo>
                      <a:pt x="8714" y="9487"/>
                    </a:lnTo>
                    <a:lnTo>
                      <a:pt x="8741" y="9480"/>
                    </a:lnTo>
                    <a:lnTo>
                      <a:pt x="8767" y="9471"/>
                    </a:lnTo>
                    <a:lnTo>
                      <a:pt x="8793" y="9461"/>
                    </a:lnTo>
                    <a:lnTo>
                      <a:pt x="8820" y="9451"/>
                    </a:lnTo>
                    <a:lnTo>
                      <a:pt x="8845" y="9441"/>
                    </a:lnTo>
                    <a:lnTo>
                      <a:pt x="8870" y="9430"/>
                    </a:lnTo>
                    <a:lnTo>
                      <a:pt x="8896" y="9418"/>
                    </a:lnTo>
                    <a:lnTo>
                      <a:pt x="8920" y="9406"/>
                    </a:lnTo>
                    <a:lnTo>
                      <a:pt x="8944" y="9393"/>
                    </a:lnTo>
                    <a:lnTo>
                      <a:pt x="8968" y="9380"/>
                    </a:lnTo>
                    <a:lnTo>
                      <a:pt x="8992" y="9365"/>
                    </a:lnTo>
                    <a:lnTo>
                      <a:pt x="9015" y="9351"/>
                    </a:lnTo>
                    <a:lnTo>
                      <a:pt x="9038" y="9337"/>
                    </a:lnTo>
                    <a:lnTo>
                      <a:pt x="9060" y="9320"/>
                    </a:lnTo>
                    <a:lnTo>
                      <a:pt x="9082" y="9305"/>
                    </a:lnTo>
                    <a:lnTo>
                      <a:pt x="9104" y="9288"/>
                    </a:lnTo>
                    <a:lnTo>
                      <a:pt x="9125" y="9271"/>
                    </a:lnTo>
                    <a:lnTo>
                      <a:pt x="9146" y="9253"/>
                    </a:lnTo>
                    <a:lnTo>
                      <a:pt x="9166" y="9235"/>
                    </a:lnTo>
                    <a:lnTo>
                      <a:pt x="9185" y="9217"/>
                    </a:lnTo>
                    <a:lnTo>
                      <a:pt x="9205" y="9198"/>
                    </a:lnTo>
                    <a:lnTo>
                      <a:pt x="9224" y="9178"/>
                    </a:lnTo>
                    <a:lnTo>
                      <a:pt x="9243" y="9158"/>
                    </a:lnTo>
                    <a:lnTo>
                      <a:pt x="9261" y="9138"/>
                    </a:lnTo>
                    <a:lnTo>
                      <a:pt x="9279" y="9117"/>
                    </a:lnTo>
                    <a:lnTo>
                      <a:pt x="9295" y="9096"/>
                    </a:lnTo>
                    <a:lnTo>
                      <a:pt x="9312" y="9075"/>
                    </a:lnTo>
                    <a:lnTo>
                      <a:pt x="9328" y="9052"/>
                    </a:lnTo>
                    <a:lnTo>
                      <a:pt x="9344" y="9030"/>
                    </a:lnTo>
                    <a:lnTo>
                      <a:pt x="9359" y="9007"/>
                    </a:lnTo>
                    <a:lnTo>
                      <a:pt x="9374" y="8984"/>
                    </a:lnTo>
                    <a:lnTo>
                      <a:pt x="9387" y="8960"/>
                    </a:lnTo>
                    <a:lnTo>
                      <a:pt x="9401" y="8936"/>
                    </a:lnTo>
                    <a:lnTo>
                      <a:pt x="9413" y="8912"/>
                    </a:lnTo>
                    <a:lnTo>
                      <a:pt x="9425" y="8888"/>
                    </a:lnTo>
                    <a:lnTo>
                      <a:pt x="9438" y="8863"/>
                    </a:lnTo>
                    <a:lnTo>
                      <a:pt x="9449" y="8837"/>
                    </a:lnTo>
                    <a:lnTo>
                      <a:pt x="9460" y="8812"/>
                    </a:lnTo>
                    <a:lnTo>
                      <a:pt x="9469" y="8785"/>
                    </a:lnTo>
                    <a:lnTo>
                      <a:pt x="9478" y="8760"/>
                    </a:lnTo>
                    <a:lnTo>
                      <a:pt x="9487" y="8733"/>
                    </a:lnTo>
                    <a:lnTo>
                      <a:pt x="9495" y="8706"/>
                    </a:lnTo>
                    <a:lnTo>
                      <a:pt x="9502" y="8680"/>
                    </a:lnTo>
                    <a:lnTo>
                      <a:pt x="9509" y="8652"/>
                    </a:lnTo>
                    <a:lnTo>
                      <a:pt x="9515" y="8625"/>
                    </a:lnTo>
                    <a:lnTo>
                      <a:pt x="9520" y="8597"/>
                    </a:lnTo>
                    <a:lnTo>
                      <a:pt x="9524" y="8569"/>
                    </a:lnTo>
                    <a:lnTo>
                      <a:pt x="9529" y="8540"/>
                    </a:lnTo>
                    <a:lnTo>
                      <a:pt x="9532" y="8513"/>
                    </a:lnTo>
                    <a:lnTo>
                      <a:pt x="9534" y="8484"/>
                    </a:lnTo>
                    <a:lnTo>
                      <a:pt x="9537" y="8454"/>
                    </a:lnTo>
                    <a:lnTo>
                      <a:pt x="9538" y="8426"/>
                    </a:lnTo>
                    <a:lnTo>
                      <a:pt x="9539" y="8397"/>
                    </a:lnTo>
                    <a:lnTo>
                      <a:pt x="9537" y="8364"/>
                    </a:lnTo>
                    <a:lnTo>
                      <a:pt x="9535" y="8331"/>
                    </a:lnTo>
                    <a:lnTo>
                      <a:pt x="9534" y="8298"/>
                    </a:lnTo>
                    <a:lnTo>
                      <a:pt x="9534" y="8266"/>
                    </a:lnTo>
                    <a:lnTo>
                      <a:pt x="9534" y="8266"/>
                    </a:lnTo>
                    <a:lnTo>
                      <a:pt x="9534" y="8192"/>
                    </a:lnTo>
                    <a:lnTo>
                      <a:pt x="9538" y="8120"/>
                    </a:lnTo>
                    <a:lnTo>
                      <a:pt x="9542" y="8047"/>
                    </a:lnTo>
                    <a:lnTo>
                      <a:pt x="9549" y="7975"/>
                    </a:lnTo>
                    <a:lnTo>
                      <a:pt x="9556" y="7903"/>
                    </a:lnTo>
                    <a:lnTo>
                      <a:pt x="9566" y="7833"/>
                    </a:lnTo>
                    <a:lnTo>
                      <a:pt x="9578" y="7762"/>
                    </a:lnTo>
                    <a:lnTo>
                      <a:pt x="9593" y="7692"/>
                    </a:lnTo>
                    <a:lnTo>
                      <a:pt x="9608" y="7624"/>
                    </a:lnTo>
                    <a:lnTo>
                      <a:pt x="9626" y="7554"/>
                    </a:lnTo>
                    <a:lnTo>
                      <a:pt x="9645" y="7487"/>
                    </a:lnTo>
                    <a:lnTo>
                      <a:pt x="9665" y="7420"/>
                    </a:lnTo>
                    <a:lnTo>
                      <a:pt x="9687" y="7354"/>
                    </a:lnTo>
                    <a:lnTo>
                      <a:pt x="9712" y="7288"/>
                    </a:lnTo>
                    <a:lnTo>
                      <a:pt x="9737" y="7223"/>
                    </a:lnTo>
                    <a:lnTo>
                      <a:pt x="9765" y="7159"/>
                    </a:lnTo>
                    <a:lnTo>
                      <a:pt x="9779" y="7129"/>
                    </a:lnTo>
                    <a:lnTo>
                      <a:pt x="9793" y="7098"/>
                    </a:lnTo>
                    <a:lnTo>
                      <a:pt x="9807" y="7067"/>
                    </a:lnTo>
                    <a:lnTo>
                      <a:pt x="9823" y="7036"/>
                    </a:lnTo>
                    <a:lnTo>
                      <a:pt x="9838" y="7006"/>
                    </a:lnTo>
                    <a:lnTo>
                      <a:pt x="9855" y="6976"/>
                    </a:lnTo>
                    <a:lnTo>
                      <a:pt x="9870" y="6946"/>
                    </a:lnTo>
                    <a:lnTo>
                      <a:pt x="9888" y="6916"/>
                    </a:lnTo>
                    <a:lnTo>
                      <a:pt x="9907" y="6883"/>
                    </a:lnTo>
                    <a:lnTo>
                      <a:pt x="9927" y="6849"/>
                    </a:lnTo>
                    <a:lnTo>
                      <a:pt x="9947" y="6816"/>
                    </a:lnTo>
                    <a:lnTo>
                      <a:pt x="9969" y="6783"/>
                    </a:lnTo>
                    <a:lnTo>
                      <a:pt x="9990" y="6750"/>
                    </a:lnTo>
                    <a:lnTo>
                      <a:pt x="10012" y="6717"/>
                    </a:lnTo>
                    <a:lnTo>
                      <a:pt x="10035" y="6685"/>
                    </a:lnTo>
                    <a:lnTo>
                      <a:pt x="10059" y="6652"/>
                    </a:lnTo>
                    <a:lnTo>
                      <a:pt x="10083" y="6621"/>
                    </a:lnTo>
                    <a:lnTo>
                      <a:pt x="10107" y="6589"/>
                    </a:lnTo>
                    <a:lnTo>
                      <a:pt x="10131" y="6557"/>
                    </a:lnTo>
                    <a:lnTo>
                      <a:pt x="10157" y="6527"/>
                    </a:lnTo>
                    <a:lnTo>
                      <a:pt x="10183" y="6496"/>
                    </a:lnTo>
                    <a:lnTo>
                      <a:pt x="10209" y="6466"/>
                    </a:lnTo>
                    <a:lnTo>
                      <a:pt x="10236" y="6435"/>
                    </a:lnTo>
                    <a:lnTo>
                      <a:pt x="10263" y="6406"/>
                    </a:lnTo>
                    <a:lnTo>
                      <a:pt x="10266" y="6405"/>
                    </a:lnTo>
                    <a:lnTo>
                      <a:pt x="10267" y="6402"/>
                    </a:lnTo>
                    <a:lnTo>
                      <a:pt x="10270" y="6400"/>
                    </a:lnTo>
                    <a:lnTo>
                      <a:pt x="10272" y="6397"/>
                    </a:lnTo>
                    <a:lnTo>
                      <a:pt x="10272" y="6397"/>
                    </a:lnTo>
                    <a:lnTo>
                      <a:pt x="10273" y="6397"/>
                    </a:lnTo>
                    <a:lnTo>
                      <a:pt x="10312" y="6356"/>
                    </a:lnTo>
                    <a:lnTo>
                      <a:pt x="10351" y="6317"/>
                    </a:lnTo>
                    <a:lnTo>
                      <a:pt x="10391" y="6278"/>
                    </a:lnTo>
                    <a:lnTo>
                      <a:pt x="10432" y="6241"/>
                    </a:lnTo>
                    <a:lnTo>
                      <a:pt x="10453" y="6220"/>
                    </a:lnTo>
                    <a:lnTo>
                      <a:pt x="10473" y="6199"/>
                    </a:lnTo>
                    <a:lnTo>
                      <a:pt x="10491" y="6177"/>
                    </a:lnTo>
                    <a:lnTo>
                      <a:pt x="10510" y="6155"/>
                    </a:lnTo>
                    <a:lnTo>
                      <a:pt x="10528" y="6133"/>
                    </a:lnTo>
                    <a:lnTo>
                      <a:pt x="10544" y="6110"/>
                    </a:lnTo>
                    <a:lnTo>
                      <a:pt x="10561" y="6087"/>
                    </a:lnTo>
                    <a:lnTo>
                      <a:pt x="10577" y="6063"/>
                    </a:lnTo>
                    <a:lnTo>
                      <a:pt x="10593" y="6039"/>
                    </a:lnTo>
                    <a:lnTo>
                      <a:pt x="10607" y="6015"/>
                    </a:lnTo>
                    <a:lnTo>
                      <a:pt x="10620" y="5991"/>
                    </a:lnTo>
                    <a:lnTo>
                      <a:pt x="10633" y="5967"/>
                    </a:lnTo>
                    <a:lnTo>
                      <a:pt x="10647" y="5941"/>
                    </a:lnTo>
                    <a:lnTo>
                      <a:pt x="10659" y="5917"/>
                    </a:lnTo>
                    <a:lnTo>
                      <a:pt x="10670" y="5892"/>
                    </a:lnTo>
                    <a:lnTo>
                      <a:pt x="10681" y="5865"/>
                    </a:lnTo>
                    <a:lnTo>
                      <a:pt x="10691" y="5840"/>
                    </a:lnTo>
                    <a:lnTo>
                      <a:pt x="10699" y="5815"/>
                    </a:lnTo>
                    <a:lnTo>
                      <a:pt x="10708" y="5788"/>
                    </a:lnTo>
                    <a:lnTo>
                      <a:pt x="10716" y="5762"/>
                    </a:lnTo>
                    <a:lnTo>
                      <a:pt x="10724" y="5736"/>
                    </a:lnTo>
                    <a:lnTo>
                      <a:pt x="10730" y="5709"/>
                    </a:lnTo>
                    <a:lnTo>
                      <a:pt x="10737" y="5683"/>
                    </a:lnTo>
                    <a:lnTo>
                      <a:pt x="10742" y="5655"/>
                    </a:lnTo>
                    <a:lnTo>
                      <a:pt x="10747" y="5629"/>
                    </a:lnTo>
                    <a:lnTo>
                      <a:pt x="10751" y="5602"/>
                    </a:lnTo>
                    <a:lnTo>
                      <a:pt x="10754" y="5575"/>
                    </a:lnTo>
                    <a:lnTo>
                      <a:pt x="10758" y="5547"/>
                    </a:lnTo>
                    <a:lnTo>
                      <a:pt x="10760" y="5521"/>
                    </a:lnTo>
                    <a:lnTo>
                      <a:pt x="10761" y="5494"/>
                    </a:lnTo>
                    <a:lnTo>
                      <a:pt x="10762" y="5466"/>
                    </a:lnTo>
                    <a:lnTo>
                      <a:pt x="10762" y="5440"/>
                    </a:lnTo>
                    <a:lnTo>
                      <a:pt x="10762" y="5412"/>
                    </a:lnTo>
                    <a:lnTo>
                      <a:pt x="10761" y="5385"/>
                    </a:lnTo>
                    <a:lnTo>
                      <a:pt x="10760" y="5357"/>
                    </a:lnTo>
                    <a:lnTo>
                      <a:pt x="10758" y="5331"/>
                    </a:lnTo>
                    <a:lnTo>
                      <a:pt x="10754" y="5303"/>
                    </a:lnTo>
                    <a:lnTo>
                      <a:pt x="10751" y="5276"/>
                    </a:lnTo>
                    <a:lnTo>
                      <a:pt x="10747" y="5249"/>
                    </a:lnTo>
                    <a:lnTo>
                      <a:pt x="10741" y="5222"/>
                    </a:lnTo>
                    <a:lnTo>
                      <a:pt x="10736" y="5195"/>
                    </a:lnTo>
                    <a:lnTo>
                      <a:pt x="10730" y="5169"/>
                    </a:lnTo>
                    <a:lnTo>
                      <a:pt x="10724" y="5143"/>
                    </a:lnTo>
                    <a:lnTo>
                      <a:pt x="10716" y="5116"/>
                    </a:lnTo>
                    <a:lnTo>
                      <a:pt x="10707" y="5090"/>
                    </a:lnTo>
                    <a:lnTo>
                      <a:pt x="10698" y="5063"/>
                    </a:lnTo>
                    <a:lnTo>
                      <a:pt x="10689" y="5037"/>
                    </a:lnTo>
                    <a:lnTo>
                      <a:pt x="10680" y="5012"/>
                    </a:lnTo>
                    <a:lnTo>
                      <a:pt x="10669" y="4986"/>
                    </a:lnTo>
                    <a:lnTo>
                      <a:pt x="10658" y="4961"/>
                    </a:lnTo>
                    <a:lnTo>
                      <a:pt x="10645" y="4936"/>
                    </a:lnTo>
                    <a:lnTo>
                      <a:pt x="10632" y="4912"/>
                    </a:lnTo>
                    <a:lnTo>
                      <a:pt x="10619" y="4886"/>
                    </a:lnTo>
                    <a:lnTo>
                      <a:pt x="10606" y="4862"/>
                    </a:lnTo>
                    <a:lnTo>
                      <a:pt x="10590" y="4838"/>
                    </a:lnTo>
                    <a:lnTo>
                      <a:pt x="10575" y="4815"/>
                    </a:lnTo>
                    <a:lnTo>
                      <a:pt x="10560" y="4790"/>
                    </a:lnTo>
                    <a:lnTo>
                      <a:pt x="10543" y="4767"/>
                    </a:lnTo>
                    <a:lnTo>
                      <a:pt x="10525" y="4745"/>
                    </a:lnTo>
                    <a:lnTo>
                      <a:pt x="10508" y="4722"/>
                    </a:lnTo>
                    <a:lnTo>
                      <a:pt x="10489" y="4700"/>
                    </a:lnTo>
                    <a:lnTo>
                      <a:pt x="10470" y="4678"/>
                    </a:lnTo>
                    <a:lnTo>
                      <a:pt x="10451" y="4657"/>
                    </a:lnTo>
                    <a:lnTo>
                      <a:pt x="10430" y="4636"/>
                    </a:lnTo>
                    <a:lnTo>
                      <a:pt x="10432" y="4638"/>
                    </a:lnTo>
                    <a:lnTo>
                      <a:pt x="10408" y="4616"/>
                    </a:lnTo>
                    <a:lnTo>
                      <a:pt x="10383" y="4594"/>
                    </a:lnTo>
                    <a:lnTo>
                      <a:pt x="10359" y="4570"/>
                    </a:lnTo>
                    <a:lnTo>
                      <a:pt x="10336" y="4547"/>
                    </a:lnTo>
                    <a:lnTo>
                      <a:pt x="10336" y="4548"/>
                    </a:lnTo>
                    <a:lnTo>
                      <a:pt x="10285" y="4497"/>
                    </a:lnTo>
                    <a:lnTo>
                      <a:pt x="10236" y="4444"/>
                    </a:lnTo>
                    <a:lnTo>
                      <a:pt x="10188" y="4391"/>
                    </a:lnTo>
                    <a:lnTo>
                      <a:pt x="10143" y="4336"/>
                    </a:lnTo>
                    <a:lnTo>
                      <a:pt x="10099" y="4281"/>
                    </a:lnTo>
                    <a:lnTo>
                      <a:pt x="10057" y="4225"/>
                    </a:lnTo>
                    <a:lnTo>
                      <a:pt x="10017" y="4168"/>
                    </a:lnTo>
                    <a:lnTo>
                      <a:pt x="9977" y="4111"/>
                    </a:lnTo>
                    <a:lnTo>
                      <a:pt x="9940" y="4052"/>
                    </a:lnTo>
                    <a:lnTo>
                      <a:pt x="9904" y="3993"/>
                    </a:lnTo>
                    <a:lnTo>
                      <a:pt x="9870" y="3932"/>
                    </a:lnTo>
                    <a:lnTo>
                      <a:pt x="9837" y="3872"/>
                    </a:lnTo>
                    <a:lnTo>
                      <a:pt x="9806" y="3810"/>
                    </a:lnTo>
                    <a:lnTo>
                      <a:pt x="9778" y="3749"/>
                    </a:lnTo>
                    <a:lnTo>
                      <a:pt x="9750" y="3686"/>
                    </a:lnTo>
                    <a:lnTo>
                      <a:pt x="9724" y="3623"/>
                    </a:lnTo>
                    <a:lnTo>
                      <a:pt x="9724" y="3621"/>
                    </a:lnTo>
                    <a:lnTo>
                      <a:pt x="9723" y="3619"/>
                    </a:lnTo>
                    <a:lnTo>
                      <a:pt x="9723" y="3619"/>
                    </a:lnTo>
                    <a:lnTo>
                      <a:pt x="9722" y="3618"/>
                    </a:lnTo>
                    <a:lnTo>
                      <a:pt x="9704" y="3573"/>
                    </a:lnTo>
                    <a:lnTo>
                      <a:pt x="9687" y="3526"/>
                    </a:lnTo>
                    <a:lnTo>
                      <a:pt x="9672" y="3480"/>
                    </a:lnTo>
                    <a:lnTo>
                      <a:pt x="9657" y="3434"/>
                    </a:lnTo>
                    <a:lnTo>
                      <a:pt x="9642" y="3387"/>
                    </a:lnTo>
                    <a:lnTo>
                      <a:pt x="9629" y="3339"/>
                    </a:lnTo>
                    <a:lnTo>
                      <a:pt x="9617" y="3292"/>
                    </a:lnTo>
                    <a:lnTo>
                      <a:pt x="9605" y="3244"/>
                    </a:lnTo>
                    <a:lnTo>
                      <a:pt x="9594" y="3195"/>
                    </a:lnTo>
                    <a:lnTo>
                      <a:pt x="9584" y="3147"/>
                    </a:lnTo>
                    <a:lnTo>
                      <a:pt x="9575" y="3097"/>
                    </a:lnTo>
                    <a:lnTo>
                      <a:pt x="9566" y="3049"/>
                    </a:lnTo>
                    <a:lnTo>
                      <a:pt x="9560" y="2999"/>
                    </a:lnTo>
                    <a:lnTo>
                      <a:pt x="9553" y="2950"/>
                    </a:lnTo>
                    <a:lnTo>
                      <a:pt x="9548" y="2899"/>
                    </a:lnTo>
                    <a:lnTo>
                      <a:pt x="9543" y="2849"/>
                    </a:lnTo>
                    <a:lnTo>
                      <a:pt x="9540" y="2803"/>
                    </a:lnTo>
                    <a:lnTo>
                      <a:pt x="9537" y="2757"/>
                    </a:lnTo>
                    <a:lnTo>
                      <a:pt x="9535" y="2711"/>
                    </a:lnTo>
                    <a:lnTo>
                      <a:pt x="9534" y="2665"/>
                    </a:lnTo>
                    <a:lnTo>
                      <a:pt x="9534" y="2620"/>
                    </a:lnTo>
                    <a:lnTo>
                      <a:pt x="9534" y="2573"/>
                    </a:lnTo>
                    <a:lnTo>
                      <a:pt x="9535" y="2527"/>
                    </a:lnTo>
                    <a:lnTo>
                      <a:pt x="9538" y="2481"/>
                    </a:lnTo>
                    <a:lnTo>
                      <a:pt x="9538" y="2452"/>
                    </a:lnTo>
                    <a:lnTo>
                      <a:pt x="9537" y="2423"/>
                    </a:lnTo>
                    <a:lnTo>
                      <a:pt x="9534" y="2394"/>
                    </a:lnTo>
                    <a:lnTo>
                      <a:pt x="9531" y="2366"/>
                    </a:lnTo>
                    <a:lnTo>
                      <a:pt x="9528" y="2337"/>
                    </a:lnTo>
                    <a:lnTo>
                      <a:pt x="9524" y="2309"/>
                    </a:lnTo>
                    <a:lnTo>
                      <a:pt x="9520" y="2281"/>
                    </a:lnTo>
                    <a:lnTo>
                      <a:pt x="9515" y="2253"/>
                    </a:lnTo>
                    <a:lnTo>
                      <a:pt x="9508" y="2226"/>
                    </a:lnTo>
                    <a:lnTo>
                      <a:pt x="9501" y="2198"/>
                    </a:lnTo>
                    <a:lnTo>
                      <a:pt x="9494" y="2172"/>
                    </a:lnTo>
                    <a:lnTo>
                      <a:pt x="9486" y="2145"/>
                    </a:lnTo>
                    <a:lnTo>
                      <a:pt x="9477" y="2119"/>
                    </a:lnTo>
                    <a:lnTo>
                      <a:pt x="9468" y="2093"/>
                    </a:lnTo>
                    <a:lnTo>
                      <a:pt x="9458" y="2066"/>
                    </a:lnTo>
                    <a:lnTo>
                      <a:pt x="9447" y="2041"/>
                    </a:lnTo>
                    <a:lnTo>
                      <a:pt x="9436" y="2016"/>
                    </a:lnTo>
                    <a:lnTo>
                      <a:pt x="9425" y="1991"/>
                    </a:lnTo>
                    <a:lnTo>
                      <a:pt x="9413" y="1966"/>
                    </a:lnTo>
                    <a:lnTo>
                      <a:pt x="9400" y="1942"/>
                    </a:lnTo>
                    <a:lnTo>
                      <a:pt x="9387" y="1919"/>
                    </a:lnTo>
                    <a:lnTo>
                      <a:pt x="9373" y="1895"/>
                    </a:lnTo>
                    <a:lnTo>
                      <a:pt x="9358" y="1872"/>
                    </a:lnTo>
                    <a:lnTo>
                      <a:pt x="9343" y="1848"/>
                    </a:lnTo>
                    <a:lnTo>
                      <a:pt x="9327" y="1826"/>
                    </a:lnTo>
                    <a:lnTo>
                      <a:pt x="9311" y="1804"/>
                    </a:lnTo>
                    <a:lnTo>
                      <a:pt x="9294" y="1782"/>
                    </a:lnTo>
                    <a:lnTo>
                      <a:pt x="9278" y="1762"/>
                    </a:lnTo>
                    <a:lnTo>
                      <a:pt x="9260" y="1741"/>
                    </a:lnTo>
                    <a:lnTo>
                      <a:pt x="9242" y="1721"/>
                    </a:lnTo>
                    <a:lnTo>
                      <a:pt x="9223" y="1701"/>
                    </a:lnTo>
                    <a:lnTo>
                      <a:pt x="9204" y="1681"/>
                    </a:lnTo>
                    <a:lnTo>
                      <a:pt x="9185" y="1662"/>
                    </a:lnTo>
                    <a:lnTo>
                      <a:pt x="9164" y="1644"/>
                    </a:lnTo>
                    <a:lnTo>
                      <a:pt x="9145" y="1626"/>
                    </a:lnTo>
                    <a:lnTo>
                      <a:pt x="9124" y="1609"/>
                    </a:lnTo>
                    <a:lnTo>
                      <a:pt x="9103" y="1591"/>
                    </a:lnTo>
                    <a:lnTo>
                      <a:pt x="9081" y="1574"/>
                    </a:lnTo>
                    <a:lnTo>
                      <a:pt x="9059" y="1558"/>
                    </a:lnTo>
                    <a:lnTo>
                      <a:pt x="9037" y="1543"/>
                    </a:lnTo>
                    <a:lnTo>
                      <a:pt x="9014" y="1528"/>
                    </a:lnTo>
                    <a:lnTo>
                      <a:pt x="8990" y="1513"/>
                    </a:lnTo>
                    <a:lnTo>
                      <a:pt x="8966" y="1500"/>
                    </a:lnTo>
                    <a:lnTo>
                      <a:pt x="8943" y="1486"/>
                    </a:lnTo>
                    <a:lnTo>
                      <a:pt x="8919" y="1473"/>
                    </a:lnTo>
                    <a:lnTo>
                      <a:pt x="8894" y="1461"/>
                    </a:lnTo>
                    <a:lnTo>
                      <a:pt x="8869" y="1449"/>
                    </a:lnTo>
                    <a:lnTo>
                      <a:pt x="8844" y="1438"/>
                    </a:lnTo>
                    <a:lnTo>
                      <a:pt x="8818" y="1428"/>
                    </a:lnTo>
                    <a:lnTo>
                      <a:pt x="8792" y="1418"/>
                    </a:lnTo>
                    <a:lnTo>
                      <a:pt x="8766" y="1408"/>
                    </a:lnTo>
                    <a:lnTo>
                      <a:pt x="8739" y="1400"/>
                    </a:lnTo>
                    <a:lnTo>
                      <a:pt x="8713" y="1392"/>
                    </a:lnTo>
                    <a:lnTo>
                      <a:pt x="8685" y="1384"/>
                    </a:lnTo>
                    <a:lnTo>
                      <a:pt x="8658" y="1378"/>
                    </a:lnTo>
                    <a:lnTo>
                      <a:pt x="8630" y="1372"/>
                    </a:lnTo>
                    <a:lnTo>
                      <a:pt x="8603" y="1367"/>
                    </a:lnTo>
                    <a:lnTo>
                      <a:pt x="8575" y="1362"/>
                    </a:lnTo>
                    <a:lnTo>
                      <a:pt x="8547" y="1358"/>
                    </a:lnTo>
                    <a:lnTo>
                      <a:pt x="8518" y="1354"/>
                    </a:lnTo>
                    <a:lnTo>
                      <a:pt x="8489" y="1352"/>
                    </a:lnTo>
                    <a:lnTo>
                      <a:pt x="8461" y="1350"/>
                    </a:lnTo>
                    <a:lnTo>
                      <a:pt x="8432" y="1349"/>
                    </a:lnTo>
                    <a:lnTo>
                      <a:pt x="8402" y="1349"/>
                    </a:lnTo>
                    <a:lnTo>
                      <a:pt x="8369" y="1350"/>
                    </a:lnTo>
                    <a:lnTo>
                      <a:pt x="8337" y="1351"/>
                    </a:lnTo>
                    <a:lnTo>
                      <a:pt x="8304" y="1352"/>
                    </a:lnTo>
                    <a:lnTo>
                      <a:pt x="8273" y="13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10607676" y="2128838"/>
                <a:ext cx="180975" cy="180975"/>
              </a:xfrm>
              <a:custGeom>
                <a:avLst/>
                <a:gdLst>
                  <a:gd name="T0" fmla="*/ 379 w 688"/>
                  <a:gd name="T1" fmla="*/ 1 h 687"/>
                  <a:gd name="T2" fmla="*/ 429 w 688"/>
                  <a:gd name="T3" fmla="*/ 10 h 687"/>
                  <a:gd name="T4" fmla="*/ 478 w 688"/>
                  <a:gd name="T5" fmla="*/ 27 h 687"/>
                  <a:gd name="T6" fmla="*/ 522 w 688"/>
                  <a:gd name="T7" fmla="*/ 50 h 687"/>
                  <a:gd name="T8" fmla="*/ 562 w 688"/>
                  <a:gd name="T9" fmla="*/ 78 h 687"/>
                  <a:gd name="T10" fmla="*/ 598 w 688"/>
                  <a:gd name="T11" fmla="*/ 113 h 687"/>
                  <a:gd name="T12" fmla="*/ 629 w 688"/>
                  <a:gd name="T13" fmla="*/ 152 h 687"/>
                  <a:gd name="T14" fmla="*/ 654 w 688"/>
                  <a:gd name="T15" fmla="*/ 195 h 687"/>
                  <a:gd name="T16" fmla="*/ 673 w 688"/>
                  <a:gd name="T17" fmla="*/ 241 h 687"/>
                  <a:gd name="T18" fmla="*/ 684 w 688"/>
                  <a:gd name="T19" fmla="*/ 292 h 687"/>
                  <a:gd name="T20" fmla="*/ 688 w 688"/>
                  <a:gd name="T21" fmla="*/ 344 h 687"/>
                  <a:gd name="T22" fmla="*/ 684 w 688"/>
                  <a:gd name="T23" fmla="*/ 395 h 687"/>
                  <a:gd name="T24" fmla="*/ 673 w 688"/>
                  <a:gd name="T25" fmla="*/ 446 h 687"/>
                  <a:gd name="T26" fmla="*/ 654 w 688"/>
                  <a:gd name="T27" fmla="*/ 492 h 687"/>
                  <a:gd name="T28" fmla="*/ 629 w 688"/>
                  <a:gd name="T29" fmla="*/ 535 h 687"/>
                  <a:gd name="T30" fmla="*/ 598 w 688"/>
                  <a:gd name="T31" fmla="*/ 575 h 687"/>
                  <a:gd name="T32" fmla="*/ 562 w 688"/>
                  <a:gd name="T33" fmla="*/ 609 h 687"/>
                  <a:gd name="T34" fmla="*/ 522 w 688"/>
                  <a:gd name="T35" fmla="*/ 637 h 687"/>
                  <a:gd name="T36" fmla="*/ 478 w 688"/>
                  <a:gd name="T37" fmla="*/ 660 h 687"/>
                  <a:gd name="T38" fmla="*/ 429 w 688"/>
                  <a:gd name="T39" fmla="*/ 677 h 687"/>
                  <a:gd name="T40" fmla="*/ 379 w 688"/>
                  <a:gd name="T41" fmla="*/ 686 h 687"/>
                  <a:gd name="T42" fmla="*/ 326 w 688"/>
                  <a:gd name="T43" fmla="*/ 687 h 687"/>
                  <a:gd name="T44" fmla="*/ 275 w 688"/>
                  <a:gd name="T45" fmla="*/ 680 h 687"/>
                  <a:gd name="T46" fmla="*/ 226 w 688"/>
                  <a:gd name="T47" fmla="*/ 666 h 687"/>
                  <a:gd name="T48" fmla="*/ 180 w 688"/>
                  <a:gd name="T49" fmla="*/ 646 h 687"/>
                  <a:gd name="T50" fmla="*/ 139 w 688"/>
                  <a:gd name="T51" fmla="*/ 619 h 687"/>
                  <a:gd name="T52" fmla="*/ 101 w 688"/>
                  <a:gd name="T53" fmla="*/ 587 h 687"/>
                  <a:gd name="T54" fmla="*/ 68 w 688"/>
                  <a:gd name="T55" fmla="*/ 549 h 687"/>
                  <a:gd name="T56" fmla="*/ 42 w 688"/>
                  <a:gd name="T57" fmla="*/ 508 h 687"/>
                  <a:gd name="T58" fmla="*/ 21 w 688"/>
                  <a:gd name="T59" fmla="*/ 461 h 687"/>
                  <a:gd name="T60" fmla="*/ 6 w 688"/>
                  <a:gd name="T61" fmla="*/ 413 h 687"/>
                  <a:gd name="T62" fmla="*/ 0 w 688"/>
                  <a:gd name="T63" fmla="*/ 361 h 687"/>
                  <a:gd name="T64" fmla="*/ 2 w 688"/>
                  <a:gd name="T65" fmla="*/ 308 h 687"/>
                  <a:gd name="T66" fmla="*/ 11 w 688"/>
                  <a:gd name="T67" fmla="*/ 258 h 687"/>
                  <a:gd name="T68" fmla="*/ 27 w 688"/>
                  <a:gd name="T69" fmla="*/ 210 h 687"/>
                  <a:gd name="T70" fmla="*/ 49 w 688"/>
                  <a:gd name="T71" fmla="*/ 165 h 687"/>
                  <a:gd name="T72" fmla="*/ 78 w 688"/>
                  <a:gd name="T73" fmla="*/ 125 h 687"/>
                  <a:gd name="T74" fmla="*/ 113 w 688"/>
                  <a:gd name="T75" fmla="*/ 89 h 687"/>
                  <a:gd name="T76" fmla="*/ 152 w 688"/>
                  <a:gd name="T77" fmla="*/ 59 h 687"/>
                  <a:gd name="T78" fmla="*/ 195 w 688"/>
                  <a:gd name="T79" fmla="*/ 33 h 687"/>
                  <a:gd name="T80" fmla="*/ 242 w 688"/>
                  <a:gd name="T81" fmla="*/ 16 h 687"/>
                  <a:gd name="T82" fmla="*/ 292 w 688"/>
                  <a:gd name="T83" fmla="*/ 4 h 687"/>
                  <a:gd name="T84" fmla="*/ 343 w 688"/>
                  <a:gd name="T85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8" h="687">
                    <a:moveTo>
                      <a:pt x="343" y="0"/>
                    </a:moveTo>
                    <a:lnTo>
                      <a:pt x="361" y="0"/>
                    </a:lnTo>
                    <a:lnTo>
                      <a:pt x="379" y="1"/>
                    </a:lnTo>
                    <a:lnTo>
                      <a:pt x="396" y="4"/>
                    </a:lnTo>
                    <a:lnTo>
                      <a:pt x="413" y="7"/>
                    </a:lnTo>
                    <a:lnTo>
                      <a:pt x="429" y="10"/>
                    </a:lnTo>
                    <a:lnTo>
                      <a:pt x="446" y="16"/>
                    </a:lnTo>
                    <a:lnTo>
                      <a:pt x="462" y="21"/>
                    </a:lnTo>
                    <a:lnTo>
                      <a:pt x="478" y="27"/>
                    </a:lnTo>
                    <a:lnTo>
                      <a:pt x="493" y="33"/>
                    </a:lnTo>
                    <a:lnTo>
                      <a:pt x="507" y="41"/>
                    </a:lnTo>
                    <a:lnTo>
                      <a:pt x="522" y="50"/>
                    </a:lnTo>
                    <a:lnTo>
                      <a:pt x="536" y="59"/>
                    </a:lnTo>
                    <a:lnTo>
                      <a:pt x="549" y="69"/>
                    </a:lnTo>
                    <a:lnTo>
                      <a:pt x="562" y="78"/>
                    </a:lnTo>
                    <a:lnTo>
                      <a:pt x="575" y="89"/>
                    </a:lnTo>
                    <a:lnTo>
                      <a:pt x="587" y="100"/>
                    </a:lnTo>
                    <a:lnTo>
                      <a:pt x="598" y="113"/>
                    </a:lnTo>
                    <a:lnTo>
                      <a:pt x="609" y="125"/>
                    </a:lnTo>
                    <a:lnTo>
                      <a:pt x="620" y="138"/>
                    </a:lnTo>
                    <a:lnTo>
                      <a:pt x="629" y="152"/>
                    </a:lnTo>
                    <a:lnTo>
                      <a:pt x="637" y="165"/>
                    </a:lnTo>
                    <a:lnTo>
                      <a:pt x="646" y="180"/>
                    </a:lnTo>
                    <a:lnTo>
                      <a:pt x="654" y="195"/>
                    </a:lnTo>
                    <a:lnTo>
                      <a:pt x="660" y="210"/>
                    </a:lnTo>
                    <a:lnTo>
                      <a:pt x="667" y="226"/>
                    </a:lnTo>
                    <a:lnTo>
                      <a:pt x="673" y="241"/>
                    </a:lnTo>
                    <a:lnTo>
                      <a:pt x="677" y="258"/>
                    </a:lnTo>
                    <a:lnTo>
                      <a:pt x="680" y="274"/>
                    </a:lnTo>
                    <a:lnTo>
                      <a:pt x="684" y="292"/>
                    </a:lnTo>
                    <a:lnTo>
                      <a:pt x="686" y="308"/>
                    </a:lnTo>
                    <a:lnTo>
                      <a:pt x="687" y="326"/>
                    </a:lnTo>
                    <a:lnTo>
                      <a:pt x="688" y="344"/>
                    </a:lnTo>
                    <a:lnTo>
                      <a:pt x="687" y="361"/>
                    </a:lnTo>
                    <a:lnTo>
                      <a:pt x="686" y="379"/>
                    </a:lnTo>
                    <a:lnTo>
                      <a:pt x="684" y="395"/>
                    </a:lnTo>
                    <a:lnTo>
                      <a:pt x="680" y="413"/>
                    </a:lnTo>
                    <a:lnTo>
                      <a:pt x="677" y="429"/>
                    </a:lnTo>
                    <a:lnTo>
                      <a:pt x="673" y="446"/>
                    </a:lnTo>
                    <a:lnTo>
                      <a:pt x="667" y="461"/>
                    </a:lnTo>
                    <a:lnTo>
                      <a:pt x="660" y="477"/>
                    </a:lnTo>
                    <a:lnTo>
                      <a:pt x="654" y="492"/>
                    </a:lnTo>
                    <a:lnTo>
                      <a:pt x="646" y="508"/>
                    </a:lnTo>
                    <a:lnTo>
                      <a:pt x="637" y="522"/>
                    </a:lnTo>
                    <a:lnTo>
                      <a:pt x="629" y="535"/>
                    </a:lnTo>
                    <a:lnTo>
                      <a:pt x="620" y="549"/>
                    </a:lnTo>
                    <a:lnTo>
                      <a:pt x="609" y="563"/>
                    </a:lnTo>
                    <a:lnTo>
                      <a:pt x="598" y="575"/>
                    </a:lnTo>
                    <a:lnTo>
                      <a:pt x="587" y="587"/>
                    </a:lnTo>
                    <a:lnTo>
                      <a:pt x="575" y="598"/>
                    </a:lnTo>
                    <a:lnTo>
                      <a:pt x="562" y="609"/>
                    </a:lnTo>
                    <a:lnTo>
                      <a:pt x="549" y="619"/>
                    </a:lnTo>
                    <a:lnTo>
                      <a:pt x="536" y="629"/>
                    </a:lnTo>
                    <a:lnTo>
                      <a:pt x="522" y="637"/>
                    </a:lnTo>
                    <a:lnTo>
                      <a:pt x="507" y="646"/>
                    </a:lnTo>
                    <a:lnTo>
                      <a:pt x="493" y="654"/>
                    </a:lnTo>
                    <a:lnTo>
                      <a:pt x="478" y="660"/>
                    </a:lnTo>
                    <a:lnTo>
                      <a:pt x="462" y="666"/>
                    </a:lnTo>
                    <a:lnTo>
                      <a:pt x="446" y="671"/>
                    </a:lnTo>
                    <a:lnTo>
                      <a:pt x="429" y="677"/>
                    </a:lnTo>
                    <a:lnTo>
                      <a:pt x="413" y="680"/>
                    </a:lnTo>
                    <a:lnTo>
                      <a:pt x="396" y="684"/>
                    </a:lnTo>
                    <a:lnTo>
                      <a:pt x="379" y="686"/>
                    </a:lnTo>
                    <a:lnTo>
                      <a:pt x="361" y="687"/>
                    </a:lnTo>
                    <a:lnTo>
                      <a:pt x="343" y="687"/>
                    </a:lnTo>
                    <a:lnTo>
                      <a:pt x="326" y="687"/>
                    </a:lnTo>
                    <a:lnTo>
                      <a:pt x="309" y="686"/>
                    </a:lnTo>
                    <a:lnTo>
                      <a:pt x="292" y="684"/>
                    </a:lnTo>
                    <a:lnTo>
                      <a:pt x="275" y="680"/>
                    </a:lnTo>
                    <a:lnTo>
                      <a:pt x="257" y="677"/>
                    </a:lnTo>
                    <a:lnTo>
                      <a:pt x="242" y="671"/>
                    </a:lnTo>
                    <a:lnTo>
                      <a:pt x="226" y="666"/>
                    </a:lnTo>
                    <a:lnTo>
                      <a:pt x="210" y="660"/>
                    </a:lnTo>
                    <a:lnTo>
                      <a:pt x="195" y="654"/>
                    </a:lnTo>
                    <a:lnTo>
                      <a:pt x="180" y="646"/>
                    </a:lnTo>
                    <a:lnTo>
                      <a:pt x="166" y="637"/>
                    </a:lnTo>
                    <a:lnTo>
                      <a:pt x="152" y="629"/>
                    </a:lnTo>
                    <a:lnTo>
                      <a:pt x="139" y="619"/>
                    </a:lnTo>
                    <a:lnTo>
                      <a:pt x="125" y="609"/>
                    </a:lnTo>
                    <a:lnTo>
                      <a:pt x="113" y="598"/>
                    </a:lnTo>
                    <a:lnTo>
                      <a:pt x="101" y="587"/>
                    </a:lnTo>
                    <a:lnTo>
                      <a:pt x="89" y="575"/>
                    </a:lnTo>
                    <a:lnTo>
                      <a:pt x="78" y="563"/>
                    </a:lnTo>
                    <a:lnTo>
                      <a:pt x="68" y="549"/>
                    </a:lnTo>
                    <a:lnTo>
                      <a:pt x="58" y="535"/>
                    </a:lnTo>
                    <a:lnTo>
                      <a:pt x="49" y="522"/>
                    </a:lnTo>
                    <a:lnTo>
                      <a:pt x="42" y="508"/>
                    </a:lnTo>
                    <a:lnTo>
                      <a:pt x="34" y="492"/>
                    </a:lnTo>
                    <a:lnTo>
                      <a:pt x="27" y="477"/>
                    </a:lnTo>
                    <a:lnTo>
                      <a:pt x="21" y="461"/>
                    </a:lnTo>
                    <a:lnTo>
                      <a:pt x="15" y="446"/>
                    </a:lnTo>
                    <a:lnTo>
                      <a:pt x="11" y="429"/>
                    </a:lnTo>
                    <a:lnTo>
                      <a:pt x="6" y="413"/>
                    </a:lnTo>
                    <a:lnTo>
                      <a:pt x="4" y="395"/>
                    </a:lnTo>
                    <a:lnTo>
                      <a:pt x="2" y="379"/>
                    </a:lnTo>
                    <a:lnTo>
                      <a:pt x="0" y="361"/>
                    </a:lnTo>
                    <a:lnTo>
                      <a:pt x="0" y="344"/>
                    </a:lnTo>
                    <a:lnTo>
                      <a:pt x="0" y="326"/>
                    </a:lnTo>
                    <a:lnTo>
                      <a:pt x="2" y="308"/>
                    </a:lnTo>
                    <a:lnTo>
                      <a:pt x="4" y="292"/>
                    </a:lnTo>
                    <a:lnTo>
                      <a:pt x="6" y="274"/>
                    </a:lnTo>
                    <a:lnTo>
                      <a:pt x="11" y="258"/>
                    </a:lnTo>
                    <a:lnTo>
                      <a:pt x="15" y="241"/>
                    </a:lnTo>
                    <a:lnTo>
                      <a:pt x="21" y="226"/>
                    </a:lnTo>
                    <a:lnTo>
                      <a:pt x="27" y="210"/>
                    </a:lnTo>
                    <a:lnTo>
                      <a:pt x="34" y="195"/>
                    </a:lnTo>
                    <a:lnTo>
                      <a:pt x="42" y="180"/>
                    </a:lnTo>
                    <a:lnTo>
                      <a:pt x="49" y="165"/>
                    </a:lnTo>
                    <a:lnTo>
                      <a:pt x="58" y="152"/>
                    </a:lnTo>
                    <a:lnTo>
                      <a:pt x="68" y="138"/>
                    </a:lnTo>
                    <a:lnTo>
                      <a:pt x="78" y="125"/>
                    </a:lnTo>
                    <a:lnTo>
                      <a:pt x="89" y="113"/>
                    </a:lnTo>
                    <a:lnTo>
                      <a:pt x="101" y="100"/>
                    </a:lnTo>
                    <a:lnTo>
                      <a:pt x="113" y="89"/>
                    </a:lnTo>
                    <a:lnTo>
                      <a:pt x="125" y="78"/>
                    </a:lnTo>
                    <a:lnTo>
                      <a:pt x="139" y="69"/>
                    </a:lnTo>
                    <a:lnTo>
                      <a:pt x="152" y="59"/>
                    </a:lnTo>
                    <a:lnTo>
                      <a:pt x="166" y="50"/>
                    </a:lnTo>
                    <a:lnTo>
                      <a:pt x="180" y="41"/>
                    </a:lnTo>
                    <a:lnTo>
                      <a:pt x="195" y="33"/>
                    </a:lnTo>
                    <a:lnTo>
                      <a:pt x="210" y="27"/>
                    </a:lnTo>
                    <a:lnTo>
                      <a:pt x="226" y="21"/>
                    </a:lnTo>
                    <a:lnTo>
                      <a:pt x="242" y="16"/>
                    </a:lnTo>
                    <a:lnTo>
                      <a:pt x="257" y="10"/>
                    </a:lnTo>
                    <a:lnTo>
                      <a:pt x="275" y="7"/>
                    </a:lnTo>
                    <a:lnTo>
                      <a:pt x="292" y="4"/>
                    </a:lnTo>
                    <a:lnTo>
                      <a:pt x="309" y="1"/>
                    </a:lnTo>
                    <a:lnTo>
                      <a:pt x="326" y="0"/>
                    </a:lnTo>
                    <a:lnTo>
                      <a:pt x="3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10402888" y="1920876"/>
                <a:ext cx="228600" cy="247650"/>
              </a:xfrm>
              <a:custGeom>
                <a:avLst/>
                <a:gdLst>
                  <a:gd name="T0" fmla="*/ 706 w 862"/>
                  <a:gd name="T1" fmla="*/ 496 h 940"/>
                  <a:gd name="T2" fmla="*/ 422 w 862"/>
                  <a:gd name="T3" fmla="*/ 686 h 940"/>
                  <a:gd name="T4" fmla="*/ 373 w 862"/>
                  <a:gd name="T5" fmla="*/ 779 h 940"/>
                  <a:gd name="T6" fmla="*/ 434 w 862"/>
                  <a:gd name="T7" fmla="*/ 702 h 940"/>
                  <a:gd name="T8" fmla="*/ 685 w 862"/>
                  <a:gd name="T9" fmla="*/ 476 h 940"/>
                  <a:gd name="T10" fmla="*/ 242 w 862"/>
                  <a:gd name="T11" fmla="*/ 708 h 940"/>
                  <a:gd name="T12" fmla="*/ 281 w 862"/>
                  <a:gd name="T13" fmla="*/ 695 h 940"/>
                  <a:gd name="T14" fmla="*/ 305 w 862"/>
                  <a:gd name="T15" fmla="*/ 625 h 940"/>
                  <a:gd name="T16" fmla="*/ 329 w 862"/>
                  <a:gd name="T17" fmla="*/ 567 h 940"/>
                  <a:gd name="T18" fmla="*/ 259 w 862"/>
                  <a:gd name="T19" fmla="*/ 367 h 940"/>
                  <a:gd name="T20" fmla="*/ 248 w 862"/>
                  <a:gd name="T21" fmla="*/ 382 h 940"/>
                  <a:gd name="T22" fmla="*/ 237 w 862"/>
                  <a:gd name="T23" fmla="*/ 412 h 940"/>
                  <a:gd name="T24" fmla="*/ 246 w 862"/>
                  <a:gd name="T25" fmla="*/ 452 h 940"/>
                  <a:gd name="T26" fmla="*/ 280 w 862"/>
                  <a:gd name="T27" fmla="*/ 341 h 940"/>
                  <a:gd name="T28" fmla="*/ 304 w 862"/>
                  <a:gd name="T29" fmla="*/ 2 h 940"/>
                  <a:gd name="T30" fmla="*/ 258 w 862"/>
                  <a:gd name="T31" fmla="*/ 125 h 940"/>
                  <a:gd name="T32" fmla="*/ 183 w 862"/>
                  <a:gd name="T33" fmla="*/ 265 h 940"/>
                  <a:gd name="T34" fmla="*/ 144 w 862"/>
                  <a:gd name="T35" fmla="*/ 360 h 940"/>
                  <a:gd name="T36" fmla="*/ 175 w 862"/>
                  <a:gd name="T37" fmla="*/ 440 h 940"/>
                  <a:gd name="T38" fmla="*/ 239 w 862"/>
                  <a:gd name="T39" fmla="*/ 333 h 940"/>
                  <a:gd name="T40" fmla="*/ 317 w 862"/>
                  <a:gd name="T41" fmla="*/ 247 h 940"/>
                  <a:gd name="T42" fmla="*/ 361 w 862"/>
                  <a:gd name="T43" fmla="*/ 336 h 940"/>
                  <a:gd name="T44" fmla="*/ 285 w 862"/>
                  <a:gd name="T45" fmla="*/ 490 h 940"/>
                  <a:gd name="T46" fmla="*/ 268 w 862"/>
                  <a:gd name="T47" fmla="*/ 565 h 940"/>
                  <a:gd name="T48" fmla="*/ 346 w 862"/>
                  <a:gd name="T49" fmla="*/ 521 h 940"/>
                  <a:gd name="T50" fmla="*/ 365 w 862"/>
                  <a:gd name="T51" fmla="*/ 615 h 940"/>
                  <a:gd name="T52" fmla="*/ 330 w 862"/>
                  <a:gd name="T53" fmla="*/ 707 h 940"/>
                  <a:gd name="T54" fmla="*/ 308 w 862"/>
                  <a:gd name="T55" fmla="*/ 806 h 940"/>
                  <a:gd name="T56" fmla="*/ 393 w 862"/>
                  <a:gd name="T57" fmla="*/ 673 h 940"/>
                  <a:gd name="T58" fmla="*/ 452 w 862"/>
                  <a:gd name="T59" fmla="*/ 594 h 940"/>
                  <a:gd name="T60" fmla="*/ 529 w 862"/>
                  <a:gd name="T61" fmla="*/ 639 h 940"/>
                  <a:gd name="T62" fmla="*/ 496 w 862"/>
                  <a:gd name="T63" fmla="*/ 768 h 940"/>
                  <a:gd name="T64" fmla="*/ 511 w 862"/>
                  <a:gd name="T65" fmla="*/ 880 h 940"/>
                  <a:gd name="T66" fmla="*/ 603 w 862"/>
                  <a:gd name="T67" fmla="*/ 851 h 940"/>
                  <a:gd name="T68" fmla="*/ 689 w 862"/>
                  <a:gd name="T69" fmla="*/ 787 h 940"/>
                  <a:gd name="T70" fmla="*/ 766 w 862"/>
                  <a:gd name="T71" fmla="*/ 699 h 940"/>
                  <a:gd name="T72" fmla="*/ 714 w 862"/>
                  <a:gd name="T73" fmla="*/ 554 h 940"/>
                  <a:gd name="T74" fmla="*/ 666 w 862"/>
                  <a:gd name="T75" fmla="*/ 471 h 940"/>
                  <a:gd name="T76" fmla="*/ 748 w 862"/>
                  <a:gd name="T77" fmla="*/ 537 h 940"/>
                  <a:gd name="T78" fmla="*/ 751 w 862"/>
                  <a:gd name="T79" fmla="*/ 566 h 940"/>
                  <a:gd name="T80" fmla="*/ 799 w 862"/>
                  <a:gd name="T81" fmla="*/ 610 h 940"/>
                  <a:gd name="T82" fmla="*/ 858 w 862"/>
                  <a:gd name="T83" fmla="*/ 683 h 940"/>
                  <a:gd name="T84" fmla="*/ 785 w 862"/>
                  <a:gd name="T85" fmla="*/ 778 h 940"/>
                  <a:gd name="T86" fmla="*/ 653 w 862"/>
                  <a:gd name="T87" fmla="*/ 873 h 940"/>
                  <a:gd name="T88" fmla="*/ 493 w 862"/>
                  <a:gd name="T89" fmla="*/ 935 h 940"/>
                  <a:gd name="T90" fmla="*/ 413 w 862"/>
                  <a:gd name="T91" fmla="*/ 865 h 940"/>
                  <a:gd name="T92" fmla="*/ 358 w 862"/>
                  <a:gd name="T93" fmla="*/ 818 h 940"/>
                  <a:gd name="T94" fmla="*/ 339 w 862"/>
                  <a:gd name="T95" fmla="*/ 921 h 940"/>
                  <a:gd name="T96" fmla="*/ 269 w 862"/>
                  <a:gd name="T97" fmla="*/ 884 h 940"/>
                  <a:gd name="T98" fmla="*/ 273 w 862"/>
                  <a:gd name="T99" fmla="*/ 748 h 940"/>
                  <a:gd name="T100" fmla="*/ 194 w 862"/>
                  <a:gd name="T101" fmla="*/ 734 h 940"/>
                  <a:gd name="T102" fmla="*/ 215 w 862"/>
                  <a:gd name="T103" fmla="*/ 587 h 940"/>
                  <a:gd name="T104" fmla="*/ 164 w 862"/>
                  <a:gd name="T105" fmla="*/ 694 h 940"/>
                  <a:gd name="T106" fmla="*/ 23 w 862"/>
                  <a:gd name="T107" fmla="*/ 776 h 940"/>
                  <a:gd name="T108" fmla="*/ 53 w 862"/>
                  <a:gd name="T109" fmla="*/ 697 h 940"/>
                  <a:gd name="T110" fmla="*/ 138 w 862"/>
                  <a:gd name="T111" fmla="*/ 534 h 940"/>
                  <a:gd name="T112" fmla="*/ 93 w 862"/>
                  <a:gd name="T113" fmla="*/ 417 h 940"/>
                  <a:gd name="T114" fmla="*/ 138 w 862"/>
                  <a:gd name="T115" fmla="*/ 297 h 940"/>
                  <a:gd name="T116" fmla="*/ 39 w 862"/>
                  <a:gd name="T117" fmla="*/ 303 h 940"/>
                  <a:gd name="T118" fmla="*/ 29 w 862"/>
                  <a:gd name="T119" fmla="*/ 251 h 940"/>
                  <a:gd name="T120" fmla="*/ 134 w 862"/>
                  <a:gd name="T121" fmla="*/ 127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62" h="940">
                    <a:moveTo>
                      <a:pt x="393" y="813"/>
                    </a:moveTo>
                    <a:lnTo>
                      <a:pt x="392" y="819"/>
                    </a:lnTo>
                    <a:lnTo>
                      <a:pt x="393" y="825"/>
                    </a:lnTo>
                    <a:lnTo>
                      <a:pt x="395" y="830"/>
                    </a:lnTo>
                    <a:lnTo>
                      <a:pt x="399" y="837"/>
                    </a:lnTo>
                    <a:lnTo>
                      <a:pt x="406" y="835"/>
                    </a:lnTo>
                    <a:lnTo>
                      <a:pt x="414" y="833"/>
                    </a:lnTo>
                    <a:lnTo>
                      <a:pt x="415" y="828"/>
                    </a:lnTo>
                    <a:lnTo>
                      <a:pt x="416" y="825"/>
                    </a:lnTo>
                    <a:lnTo>
                      <a:pt x="415" y="821"/>
                    </a:lnTo>
                    <a:lnTo>
                      <a:pt x="413" y="815"/>
                    </a:lnTo>
                    <a:lnTo>
                      <a:pt x="410" y="811"/>
                    </a:lnTo>
                    <a:lnTo>
                      <a:pt x="405" y="808"/>
                    </a:lnTo>
                    <a:lnTo>
                      <a:pt x="400" y="810"/>
                    </a:lnTo>
                    <a:lnTo>
                      <a:pt x="393" y="813"/>
                    </a:lnTo>
                    <a:close/>
                    <a:moveTo>
                      <a:pt x="706" y="496"/>
                    </a:moveTo>
                    <a:lnTo>
                      <a:pt x="709" y="494"/>
                    </a:lnTo>
                    <a:lnTo>
                      <a:pt x="712" y="493"/>
                    </a:lnTo>
                    <a:lnTo>
                      <a:pt x="717" y="493"/>
                    </a:lnTo>
                    <a:lnTo>
                      <a:pt x="719" y="495"/>
                    </a:lnTo>
                    <a:lnTo>
                      <a:pt x="721" y="498"/>
                    </a:lnTo>
                    <a:lnTo>
                      <a:pt x="720" y="503"/>
                    </a:lnTo>
                    <a:lnTo>
                      <a:pt x="718" y="505"/>
                    </a:lnTo>
                    <a:lnTo>
                      <a:pt x="715" y="506"/>
                    </a:lnTo>
                    <a:lnTo>
                      <a:pt x="711" y="506"/>
                    </a:lnTo>
                    <a:lnTo>
                      <a:pt x="708" y="504"/>
                    </a:lnTo>
                    <a:lnTo>
                      <a:pt x="707" y="499"/>
                    </a:lnTo>
                    <a:lnTo>
                      <a:pt x="706" y="496"/>
                    </a:lnTo>
                    <a:close/>
                    <a:moveTo>
                      <a:pt x="435" y="652"/>
                    </a:moveTo>
                    <a:lnTo>
                      <a:pt x="428" y="665"/>
                    </a:lnTo>
                    <a:lnTo>
                      <a:pt x="423" y="677"/>
                    </a:lnTo>
                    <a:lnTo>
                      <a:pt x="422" y="686"/>
                    </a:lnTo>
                    <a:lnTo>
                      <a:pt x="421" y="694"/>
                    </a:lnTo>
                    <a:lnTo>
                      <a:pt x="416" y="706"/>
                    </a:lnTo>
                    <a:lnTo>
                      <a:pt x="412" y="718"/>
                    </a:lnTo>
                    <a:lnTo>
                      <a:pt x="405" y="728"/>
                    </a:lnTo>
                    <a:lnTo>
                      <a:pt x="399" y="738"/>
                    </a:lnTo>
                    <a:lnTo>
                      <a:pt x="395" y="743"/>
                    </a:lnTo>
                    <a:lnTo>
                      <a:pt x="393" y="750"/>
                    </a:lnTo>
                    <a:lnTo>
                      <a:pt x="389" y="753"/>
                    </a:lnTo>
                    <a:lnTo>
                      <a:pt x="385" y="757"/>
                    </a:lnTo>
                    <a:lnTo>
                      <a:pt x="382" y="762"/>
                    </a:lnTo>
                    <a:lnTo>
                      <a:pt x="378" y="767"/>
                    </a:lnTo>
                    <a:lnTo>
                      <a:pt x="377" y="770"/>
                    </a:lnTo>
                    <a:lnTo>
                      <a:pt x="374" y="773"/>
                    </a:lnTo>
                    <a:lnTo>
                      <a:pt x="373" y="775"/>
                    </a:lnTo>
                    <a:lnTo>
                      <a:pt x="373" y="778"/>
                    </a:lnTo>
                    <a:lnTo>
                      <a:pt x="373" y="779"/>
                    </a:lnTo>
                    <a:lnTo>
                      <a:pt x="374" y="780"/>
                    </a:lnTo>
                    <a:lnTo>
                      <a:pt x="378" y="781"/>
                    </a:lnTo>
                    <a:lnTo>
                      <a:pt x="380" y="781"/>
                    </a:lnTo>
                    <a:lnTo>
                      <a:pt x="383" y="781"/>
                    </a:lnTo>
                    <a:lnTo>
                      <a:pt x="385" y="780"/>
                    </a:lnTo>
                    <a:lnTo>
                      <a:pt x="391" y="778"/>
                    </a:lnTo>
                    <a:lnTo>
                      <a:pt x="396" y="774"/>
                    </a:lnTo>
                    <a:lnTo>
                      <a:pt x="411" y="771"/>
                    </a:lnTo>
                    <a:lnTo>
                      <a:pt x="424" y="765"/>
                    </a:lnTo>
                    <a:lnTo>
                      <a:pt x="426" y="762"/>
                    </a:lnTo>
                    <a:lnTo>
                      <a:pt x="428" y="756"/>
                    </a:lnTo>
                    <a:lnTo>
                      <a:pt x="431" y="748"/>
                    </a:lnTo>
                    <a:lnTo>
                      <a:pt x="434" y="739"/>
                    </a:lnTo>
                    <a:lnTo>
                      <a:pt x="437" y="723"/>
                    </a:lnTo>
                    <a:lnTo>
                      <a:pt x="438" y="712"/>
                    </a:lnTo>
                    <a:lnTo>
                      <a:pt x="434" y="702"/>
                    </a:lnTo>
                    <a:lnTo>
                      <a:pt x="432" y="693"/>
                    </a:lnTo>
                    <a:lnTo>
                      <a:pt x="435" y="684"/>
                    </a:lnTo>
                    <a:lnTo>
                      <a:pt x="440" y="677"/>
                    </a:lnTo>
                    <a:lnTo>
                      <a:pt x="442" y="671"/>
                    </a:lnTo>
                    <a:lnTo>
                      <a:pt x="443" y="665"/>
                    </a:lnTo>
                    <a:lnTo>
                      <a:pt x="443" y="662"/>
                    </a:lnTo>
                    <a:lnTo>
                      <a:pt x="443" y="657"/>
                    </a:lnTo>
                    <a:lnTo>
                      <a:pt x="443" y="653"/>
                    </a:lnTo>
                    <a:lnTo>
                      <a:pt x="442" y="652"/>
                    </a:lnTo>
                    <a:lnTo>
                      <a:pt x="440" y="651"/>
                    </a:lnTo>
                    <a:lnTo>
                      <a:pt x="439" y="651"/>
                    </a:lnTo>
                    <a:lnTo>
                      <a:pt x="437" y="652"/>
                    </a:lnTo>
                    <a:lnTo>
                      <a:pt x="435" y="652"/>
                    </a:lnTo>
                    <a:close/>
                    <a:moveTo>
                      <a:pt x="681" y="475"/>
                    </a:moveTo>
                    <a:lnTo>
                      <a:pt x="683" y="475"/>
                    </a:lnTo>
                    <a:lnTo>
                      <a:pt x="685" y="476"/>
                    </a:lnTo>
                    <a:lnTo>
                      <a:pt x="687" y="477"/>
                    </a:lnTo>
                    <a:lnTo>
                      <a:pt x="688" y="478"/>
                    </a:lnTo>
                    <a:lnTo>
                      <a:pt x="689" y="481"/>
                    </a:lnTo>
                    <a:lnTo>
                      <a:pt x="689" y="482"/>
                    </a:lnTo>
                    <a:lnTo>
                      <a:pt x="688" y="484"/>
                    </a:lnTo>
                    <a:lnTo>
                      <a:pt x="686" y="486"/>
                    </a:lnTo>
                    <a:lnTo>
                      <a:pt x="686" y="485"/>
                    </a:lnTo>
                    <a:lnTo>
                      <a:pt x="686" y="485"/>
                    </a:lnTo>
                    <a:lnTo>
                      <a:pt x="682" y="483"/>
                    </a:lnTo>
                    <a:lnTo>
                      <a:pt x="679" y="481"/>
                    </a:lnTo>
                    <a:lnTo>
                      <a:pt x="681" y="478"/>
                    </a:lnTo>
                    <a:lnTo>
                      <a:pt x="681" y="475"/>
                    </a:lnTo>
                    <a:close/>
                    <a:moveTo>
                      <a:pt x="251" y="685"/>
                    </a:moveTo>
                    <a:lnTo>
                      <a:pt x="248" y="692"/>
                    </a:lnTo>
                    <a:lnTo>
                      <a:pt x="245" y="703"/>
                    </a:lnTo>
                    <a:lnTo>
                      <a:pt x="242" y="708"/>
                    </a:lnTo>
                    <a:lnTo>
                      <a:pt x="240" y="713"/>
                    </a:lnTo>
                    <a:lnTo>
                      <a:pt x="240" y="717"/>
                    </a:lnTo>
                    <a:lnTo>
                      <a:pt x="240" y="720"/>
                    </a:lnTo>
                    <a:lnTo>
                      <a:pt x="241" y="721"/>
                    </a:lnTo>
                    <a:lnTo>
                      <a:pt x="242" y="724"/>
                    </a:lnTo>
                    <a:lnTo>
                      <a:pt x="245" y="724"/>
                    </a:lnTo>
                    <a:lnTo>
                      <a:pt x="247" y="725"/>
                    </a:lnTo>
                    <a:lnTo>
                      <a:pt x="251" y="724"/>
                    </a:lnTo>
                    <a:lnTo>
                      <a:pt x="257" y="723"/>
                    </a:lnTo>
                    <a:lnTo>
                      <a:pt x="268" y="717"/>
                    </a:lnTo>
                    <a:lnTo>
                      <a:pt x="275" y="712"/>
                    </a:lnTo>
                    <a:lnTo>
                      <a:pt x="282" y="707"/>
                    </a:lnTo>
                    <a:lnTo>
                      <a:pt x="285" y="704"/>
                    </a:lnTo>
                    <a:lnTo>
                      <a:pt x="287" y="699"/>
                    </a:lnTo>
                    <a:lnTo>
                      <a:pt x="286" y="696"/>
                    </a:lnTo>
                    <a:lnTo>
                      <a:pt x="281" y="695"/>
                    </a:lnTo>
                    <a:lnTo>
                      <a:pt x="274" y="694"/>
                    </a:lnTo>
                    <a:lnTo>
                      <a:pt x="270" y="693"/>
                    </a:lnTo>
                    <a:lnTo>
                      <a:pt x="264" y="690"/>
                    </a:lnTo>
                    <a:lnTo>
                      <a:pt x="260" y="686"/>
                    </a:lnTo>
                    <a:lnTo>
                      <a:pt x="257" y="683"/>
                    </a:lnTo>
                    <a:lnTo>
                      <a:pt x="253" y="684"/>
                    </a:lnTo>
                    <a:lnTo>
                      <a:pt x="251" y="685"/>
                    </a:lnTo>
                    <a:close/>
                    <a:moveTo>
                      <a:pt x="309" y="572"/>
                    </a:moveTo>
                    <a:lnTo>
                      <a:pt x="306" y="584"/>
                    </a:lnTo>
                    <a:lnTo>
                      <a:pt x="302" y="599"/>
                    </a:lnTo>
                    <a:lnTo>
                      <a:pt x="301" y="607"/>
                    </a:lnTo>
                    <a:lnTo>
                      <a:pt x="301" y="614"/>
                    </a:lnTo>
                    <a:lnTo>
                      <a:pt x="301" y="617"/>
                    </a:lnTo>
                    <a:lnTo>
                      <a:pt x="302" y="620"/>
                    </a:lnTo>
                    <a:lnTo>
                      <a:pt x="303" y="622"/>
                    </a:lnTo>
                    <a:lnTo>
                      <a:pt x="305" y="625"/>
                    </a:lnTo>
                    <a:lnTo>
                      <a:pt x="308" y="627"/>
                    </a:lnTo>
                    <a:lnTo>
                      <a:pt x="312" y="628"/>
                    </a:lnTo>
                    <a:lnTo>
                      <a:pt x="315" y="627"/>
                    </a:lnTo>
                    <a:lnTo>
                      <a:pt x="317" y="626"/>
                    </a:lnTo>
                    <a:lnTo>
                      <a:pt x="319" y="625"/>
                    </a:lnTo>
                    <a:lnTo>
                      <a:pt x="320" y="622"/>
                    </a:lnTo>
                    <a:lnTo>
                      <a:pt x="324" y="610"/>
                    </a:lnTo>
                    <a:lnTo>
                      <a:pt x="326" y="599"/>
                    </a:lnTo>
                    <a:lnTo>
                      <a:pt x="328" y="593"/>
                    </a:lnTo>
                    <a:lnTo>
                      <a:pt x="331" y="586"/>
                    </a:lnTo>
                    <a:lnTo>
                      <a:pt x="333" y="583"/>
                    </a:lnTo>
                    <a:lnTo>
                      <a:pt x="334" y="580"/>
                    </a:lnTo>
                    <a:lnTo>
                      <a:pt x="334" y="576"/>
                    </a:lnTo>
                    <a:lnTo>
                      <a:pt x="334" y="573"/>
                    </a:lnTo>
                    <a:lnTo>
                      <a:pt x="331" y="570"/>
                    </a:lnTo>
                    <a:lnTo>
                      <a:pt x="329" y="567"/>
                    </a:lnTo>
                    <a:lnTo>
                      <a:pt x="327" y="566"/>
                    </a:lnTo>
                    <a:lnTo>
                      <a:pt x="323" y="566"/>
                    </a:lnTo>
                    <a:lnTo>
                      <a:pt x="316" y="569"/>
                    </a:lnTo>
                    <a:lnTo>
                      <a:pt x="309" y="572"/>
                    </a:lnTo>
                    <a:close/>
                    <a:moveTo>
                      <a:pt x="274" y="339"/>
                    </a:moveTo>
                    <a:lnTo>
                      <a:pt x="273" y="343"/>
                    </a:lnTo>
                    <a:lnTo>
                      <a:pt x="271" y="347"/>
                    </a:lnTo>
                    <a:lnTo>
                      <a:pt x="269" y="351"/>
                    </a:lnTo>
                    <a:lnTo>
                      <a:pt x="267" y="354"/>
                    </a:lnTo>
                    <a:lnTo>
                      <a:pt x="260" y="358"/>
                    </a:lnTo>
                    <a:lnTo>
                      <a:pt x="252" y="364"/>
                    </a:lnTo>
                    <a:lnTo>
                      <a:pt x="253" y="366"/>
                    </a:lnTo>
                    <a:lnTo>
                      <a:pt x="253" y="368"/>
                    </a:lnTo>
                    <a:lnTo>
                      <a:pt x="254" y="368"/>
                    </a:lnTo>
                    <a:lnTo>
                      <a:pt x="254" y="368"/>
                    </a:lnTo>
                    <a:lnTo>
                      <a:pt x="259" y="367"/>
                    </a:lnTo>
                    <a:lnTo>
                      <a:pt x="262" y="366"/>
                    </a:lnTo>
                    <a:lnTo>
                      <a:pt x="267" y="366"/>
                    </a:lnTo>
                    <a:lnTo>
                      <a:pt x="270" y="367"/>
                    </a:lnTo>
                    <a:lnTo>
                      <a:pt x="272" y="371"/>
                    </a:lnTo>
                    <a:lnTo>
                      <a:pt x="272" y="374"/>
                    </a:lnTo>
                    <a:lnTo>
                      <a:pt x="271" y="378"/>
                    </a:lnTo>
                    <a:lnTo>
                      <a:pt x="269" y="380"/>
                    </a:lnTo>
                    <a:lnTo>
                      <a:pt x="265" y="384"/>
                    </a:lnTo>
                    <a:lnTo>
                      <a:pt x="261" y="386"/>
                    </a:lnTo>
                    <a:lnTo>
                      <a:pt x="258" y="388"/>
                    </a:lnTo>
                    <a:lnTo>
                      <a:pt x="254" y="389"/>
                    </a:lnTo>
                    <a:lnTo>
                      <a:pt x="252" y="389"/>
                    </a:lnTo>
                    <a:lnTo>
                      <a:pt x="249" y="388"/>
                    </a:lnTo>
                    <a:lnTo>
                      <a:pt x="247" y="387"/>
                    </a:lnTo>
                    <a:lnTo>
                      <a:pt x="247" y="386"/>
                    </a:lnTo>
                    <a:lnTo>
                      <a:pt x="248" y="382"/>
                    </a:lnTo>
                    <a:lnTo>
                      <a:pt x="249" y="377"/>
                    </a:lnTo>
                    <a:lnTo>
                      <a:pt x="249" y="376"/>
                    </a:lnTo>
                    <a:lnTo>
                      <a:pt x="248" y="375"/>
                    </a:lnTo>
                    <a:lnTo>
                      <a:pt x="243" y="378"/>
                    </a:lnTo>
                    <a:lnTo>
                      <a:pt x="240" y="382"/>
                    </a:lnTo>
                    <a:lnTo>
                      <a:pt x="238" y="384"/>
                    </a:lnTo>
                    <a:lnTo>
                      <a:pt x="238" y="386"/>
                    </a:lnTo>
                    <a:lnTo>
                      <a:pt x="238" y="388"/>
                    </a:lnTo>
                    <a:lnTo>
                      <a:pt x="239" y="390"/>
                    </a:lnTo>
                    <a:lnTo>
                      <a:pt x="242" y="393"/>
                    </a:lnTo>
                    <a:lnTo>
                      <a:pt x="245" y="395"/>
                    </a:lnTo>
                    <a:lnTo>
                      <a:pt x="247" y="397"/>
                    </a:lnTo>
                    <a:lnTo>
                      <a:pt x="247" y="398"/>
                    </a:lnTo>
                    <a:lnTo>
                      <a:pt x="242" y="404"/>
                    </a:lnTo>
                    <a:lnTo>
                      <a:pt x="238" y="408"/>
                    </a:lnTo>
                    <a:lnTo>
                      <a:pt x="237" y="412"/>
                    </a:lnTo>
                    <a:lnTo>
                      <a:pt x="237" y="418"/>
                    </a:lnTo>
                    <a:lnTo>
                      <a:pt x="233" y="424"/>
                    </a:lnTo>
                    <a:lnTo>
                      <a:pt x="230" y="430"/>
                    </a:lnTo>
                    <a:lnTo>
                      <a:pt x="227" y="439"/>
                    </a:lnTo>
                    <a:lnTo>
                      <a:pt x="225" y="449"/>
                    </a:lnTo>
                    <a:lnTo>
                      <a:pt x="222" y="453"/>
                    </a:lnTo>
                    <a:lnTo>
                      <a:pt x="220" y="457"/>
                    </a:lnTo>
                    <a:lnTo>
                      <a:pt x="218" y="461"/>
                    </a:lnTo>
                    <a:lnTo>
                      <a:pt x="215" y="464"/>
                    </a:lnTo>
                    <a:lnTo>
                      <a:pt x="217" y="467"/>
                    </a:lnTo>
                    <a:lnTo>
                      <a:pt x="220" y="467"/>
                    </a:lnTo>
                    <a:lnTo>
                      <a:pt x="224" y="467"/>
                    </a:lnTo>
                    <a:lnTo>
                      <a:pt x="228" y="466"/>
                    </a:lnTo>
                    <a:lnTo>
                      <a:pt x="237" y="462"/>
                    </a:lnTo>
                    <a:lnTo>
                      <a:pt x="243" y="457"/>
                    </a:lnTo>
                    <a:lnTo>
                      <a:pt x="246" y="452"/>
                    </a:lnTo>
                    <a:lnTo>
                      <a:pt x="249" y="446"/>
                    </a:lnTo>
                    <a:lnTo>
                      <a:pt x="251" y="446"/>
                    </a:lnTo>
                    <a:lnTo>
                      <a:pt x="254" y="445"/>
                    </a:lnTo>
                    <a:lnTo>
                      <a:pt x="257" y="444"/>
                    </a:lnTo>
                    <a:lnTo>
                      <a:pt x="259" y="442"/>
                    </a:lnTo>
                    <a:lnTo>
                      <a:pt x="263" y="435"/>
                    </a:lnTo>
                    <a:lnTo>
                      <a:pt x="265" y="429"/>
                    </a:lnTo>
                    <a:lnTo>
                      <a:pt x="270" y="412"/>
                    </a:lnTo>
                    <a:lnTo>
                      <a:pt x="272" y="400"/>
                    </a:lnTo>
                    <a:lnTo>
                      <a:pt x="279" y="385"/>
                    </a:lnTo>
                    <a:lnTo>
                      <a:pt x="283" y="368"/>
                    </a:lnTo>
                    <a:lnTo>
                      <a:pt x="281" y="361"/>
                    </a:lnTo>
                    <a:lnTo>
                      <a:pt x="278" y="353"/>
                    </a:lnTo>
                    <a:lnTo>
                      <a:pt x="278" y="347"/>
                    </a:lnTo>
                    <a:lnTo>
                      <a:pt x="280" y="343"/>
                    </a:lnTo>
                    <a:lnTo>
                      <a:pt x="280" y="341"/>
                    </a:lnTo>
                    <a:lnTo>
                      <a:pt x="281" y="339"/>
                    </a:lnTo>
                    <a:lnTo>
                      <a:pt x="281" y="337"/>
                    </a:lnTo>
                    <a:lnTo>
                      <a:pt x="280" y="336"/>
                    </a:lnTo>
                    <a:lnTo>
                      <a:pt x="280" y="336"/>
                    </a:lnTo>
                    <a:lnTo>
                      <a:pt x="279" y="336"/>
                    </a:lnTo>
                    <a:lnTo>
                      <a:pt x="276" y="337"/>
                    </a:lnTo>
                    <a:lnTo>
                      <a:pt x="274" y="339"/>
                    </a:lnTo>
                    <a:close/>
                    <a:moveTo>
                      <a:pt x="231" y="16"/>
                    </a:moveTo>
                    <a:lnTo>
                      <a:pt x="239" y="11"/>
                    </a:lnTo>
                    <a:lnTo>
                      <a:pt x="247" y="6"/>
                    </a:lnTo>
                    <a:lnTo>
                      <a:pt x="254" y="3"/>
                    </a:lnTo>
                    <a:lnTo>
                      <a:pt x="262" y="0"/>
                    </a:lnTo>
                    <a:lnTo>
                      <a:pt x="270" y="0"/>
                    </a:lnTo>
                    <a:lnTo>
                      <a:pt x="284" y="0"/>
                    </a:lnTo>
                    <a:lnTo>
                      <a:pt x="296" y="1"/>
                    </a:lnTo>
                    <a:lnTo>
                      <a:pt x="304" y="2"/>
                    </a:lnTo>
                    <a:lnTo>
                      <a:pt x="308" y="5"/>
                    </a:lnTo>
                    <a:lnTo>
                      <a:pt x="314" y="12"/>
                    </a:lnTo>
                    <a:lnTo>
                      <a:pt x="317" y="18"/>
                    </a:lnTo>
                    <a:lnTo>
                      <a:pt x="318" y="24"/>
                    </a:lnTo>
                    <a:lnTo>
                      <a:pt x="317" y="29"/>
                    </a:lnTo>
                    <a:lnTo>
                      <a:pt x="315" y="35"/>
                    </a:lnTo>
                    <a:lnTo>
                      <a:pt x="312" y="44"/>
                    </a:lnTo>
                    <a:lnTo>
                      <a:pt x="308" y="50"/>
                    </a:lnTo>
                    <a:lnTo>
                      <a:pt x="304" y="57"/>
                    </a:lnTo>
                    <a:lnTo>
                      <a:pt x="298" y="64"/>
                    </a:lnTo>
                    <a:lnTo>
                      <a:pt x="289" y="77"/>
                    </a:lnTo>
                    <a:lnTo>
                      <a:pt x="279" y="90"/>
                    </a:lnTo>
                    <a:lnTo>
                      <a:pt x="272" y="102"/>
                    </a:lnTo>
                    <a:lnTo>
                      <a:pt x="265" y="115"/>
                    </a:lnTo>
                    <a:lnTo>
                      <a:pt x="262" y="120"/>
                    </a:lnTo>
                    <a:lnTo>
                      <a:pt x="258" y="125"/>
                    </a:lnTo>
                    <a:lnTo>
                      <a:pt x="252" y="135"/>
                    </a:lnTo>
                    <a:lnTo>
                      <a:pt x="247" y="145"/>
                    </a:lnTo>
                    <a:lnTo>
                      <a:pt x="239" y="160"/>
                    </a:lnTo>
                    <a:lnTo>
                      <a:pt x="231" y="176"/>
                    </a:lnTo>
                    <a:lnTo>
                      <a:pt x="222" y="188"/>
                    </a:lnTo>
                    <a:lnTo>
                      <a:pt x="214" y="201"/>
                    </a:lnTo>
                    <a:lnTo>
                      <a:pt x="208" y="211"/>
                    </a:lnTo>
                    <a:lnTo>
                      <a:pt x="204" y="222"/>
                    </a:lnTo>
                    <a:lnTo>
                      <a:pt x="197" y="231"/>
                    </a:lnTo>
                    <a:lnTo>
                      <a:pt x="189" y="242"/>
                    </a:lnTo>
                    <a:lnTo>
                      <a:pt x="185" y="247"/>
                    </a:lnTo>
                    <a:lnTo>
                      <a:pt x="183" y="253"/>
                    </a:lnTo>
                    <a:lnTo>
                      <a:pt x="182" y="257"/>
                    </a:lnTo>
                    <a:lnTo>
                      <a:pt x="183" y="263"/>
                    </a:lnTo>
                    <a:lnTo>
                      <a:pt x="184" y="264"/>
                    </a:lnTo>
                    <a:lnTo>
                      <a:pt x="183" y="265"/>
                    </a:lnTo>
                    <a:lnTo>
                      <a:pt x="184" y="266"/>
                    </a:lnTo>
                    <a:lnTo>
                      <a:pt x="184" y="266"/>
                    </a:lnTo>
                    <a:lnTo>
                      <a:pt x="183" y="267"/>
                    </a:lnTo>
                    <a:lnTo>
                      <a:pt x="182" y="267"/>
                    </a:lnTo>
                    <a:lnTo>
                      <a:pt x="177" y="268"/>
                    </a:lnTo>
                    <a:lnTo>
                      <a:pt x="173" y="270"/>
                    </a:lnTo>
                    <a:lnTo>
                      <a:pt x="169" y="277"/>
                    </a:lnTo>
                    <a:lnTo>
                      <a:pt x="163" y="287"/>
                    </a:lnTo>
                    <a:lnTo>
                      <a:pt x="156" y="298"/>
                    </a:lnTo>
                    <a:lnTo>
                      <a:pt x="151" y="311"/>
                    </a:lnTo>
                    <a:lnTo>
                      <a:pt x="145" y="323"/>
                    </a:lnTo>
                    <a:lnTo>
                      <a:pt x="142" y="335"/>
                    </a:lnTo>
                    <a:lnTo>
                      <a:pt x="140" y="346"/>
                    </a:lnTo>
                    <a:lnTo>
                      <a:pt x="140" y="353"/>
                    </a:lnTo>
                    <a:lnTo>
                      <a:pt x="142" y="357"/>
                    </a:lnTo>
                    <a:lnTo>
                      <a:pt x="144" y="360"/>
                    </a:lnTo>
                    <a:lnTo>
                      <a:pt x="148" y="361"/>
                    </a:lnTo>
                    <a:lnTo>
                      <a:pt x="150" y="362"/>
                    </a:lnTo>
                    <a:lnTo>
                      <a:pt x="156" y="363"/>
                    </a:lnTo>
                    <a:lnTo>
                      <a:pt x="162" y="365"/>
                    </a:lnTo>
                    <a:lnTo>
                      <a:pt x="167" y="376"/>
                    </a:lnTo>
                    <a:lnTo>
                      <a:pt x="171" y="387"/>
                    </a:lnTo>
                    <a:lnTo>
                      <a:pt x="172" y="391"/>
                    </a:lnTo>
                    <a:lnTo>
                      <a:pt x="171" y="396"/>
                    </a:lnTo>
                    <a:lnTo>
                      <a:pt x="169" y="406"/>
                    </a:lnTo>
                    <a:lnTo>
                      <a:pt x="166" y="415"/>
                    </a:lnTo>
                    <a:lnTo>
                      <a:pt x="165" y="420"/>
                    </a:lnTo>
                    <a:lnTo>
                      <a:pt x="166" y="424"/>
                    </a:lnTo>
                    <a:lnTo>
                      <a:pt x="167" y="429"/>
                    </a:lnTo>
                    <a:lnTo>
                      <a:pt x="170" y="433"/>
                    </a:lnTo>
                    <a:lnTo>
                      <a:pt x="172" y="438"/>
                    </a:lnTo>
                    <a:lnTo>
                      <a:pt x="175" y="440"/>
                    </a:lnTo>
                    <a:lnTo>
                      <a:pt x="178" y="440"/>
                    </a:lnTo>
                    <a:lnTo>
                      <a:pt x="182" y="438"/>
                    </a:lnTo>
                    <a:lnTo>
                      <a:pt x="185" y="435"/>
                    </a:lnTo>
                    <a:lnTo>
                      <a:pt x="187" y="433"/>
                    </a:lnTo>
                    <a:lnTo>
                      <a:pt x="192" y="424"/>
                    </a:lnTo>
                    <a:lnTo>
                      <a:pt x="195" y="416"/>
                    </a:lnTo>
                    <a:lnTo>
                      <a:pt x="199" y="406"/>
                    </a:lnTo>
                    <a:lnTo>
                      <a:pt x="205" y="398"/>
                    </a:lnTo>
                    <a:lnTo>
                      <a:pt x="211" y="387"/>
                    </a:lnTo>
                    <a:lnTo>
                      <a:pt x="219" y="376"/>
                    </a:lnTo>
                    <a:lnTo>
                      <a:pt x="220" y="372"/>
                    </a:lnTo>
                    <a:lnTo>
                      <a:pt x="221" y="368"/>
                    </a:lnTo>
                    <a:lnTo>
                      <a:pt x="226" y="360"/>
                    </a:lnTo>
                    <a:lnTo>
                      <a:pt x="230" y="351"/>
                    </a:lnTo>
                    <a:lnTo>
                      <a:pt x="235" y="342"/>
                    </a:lnTo>
                    <a:lnTo>
                      <a:pt x="239" y="333"/>
                    </a:lnTo>
                    <a:lnTo>
                      <a:pt x="248" y="321"/>
                    </a:lnTo>
                    <a:lnTo>
                      <a:pt x="257" y="309"/>
                    </a:lnTo>
                    <a:lnTo>
                      <a:pt x="259" y="303"/>
                    </a:lnTo>
                    <a:lnTo>
                      <a:pt x="262" y="298"/>
                    </a:lnTo>
                    <a:lnTo>
                      <a:pt x="265" y="293"/>
                    </a:lnTo>
                    <a:lnTo>
                      <a:pt x="269" y="290"/>
                    </a:lnTo>
                    <a:lnTo>
                      <a:pt x="272" y="284"/>
                    </a:lnTo>
                    <a:lnTo>
                      <a:pt x="275" y="278"/>
                    </a:lnTo>
                    <a:lnTo>
                      <a:pt x="280" y="274"/>
                    </a:lnTo>
                    <a:lnTo>
                      <a:pt x="285" y="269"/>
                    </a:lnTo>
                    <a:lnTo>
                      <a:pt x="287" y="266"/>
                    </a:lnTo>
                    <a:lnTo>
                      <a:pt x="290" y="264"/>
                    </a:lnTo>
                    <a:lnTo>
                      <a:pt x="297" y="258"/>
                    </a:lnTo>
                    <a:lnTo>
                      <a:pt x="305" y="254"/>
                    </a:lnTo>
                    <a:lnTo>
                      <a:pt x="311" y="251"/>
                    </a:lnTo>
                    <a:lnTo>
                      <a:pt x="317" y="247"/>
                    </a:lnTo>
                    <a:lnTo>
                      <a:pt x="326" y="247"/>
                    </a:lnTo>
                    <a:lnTo>
                      <a:pt x="338" y="248"/>
                    </a:lnTo>
                    <a:lnTo>
                      <a:pt x="349" y="251"/>
                    </a:lnTo>
                    <a:lnTo>
                      <a:pt x="358" y="254"/>
                    </a:lnTo>
                    <a:lnTo>
                      <a:pt x="362" y="258"/>
                    </a:lnTo>
                    <a:lnTo>
                      <a:pt x="367" y="264"/>
                    </a:lnTo>
                    <a:lnTo>
                      <a:pt x="371" y="269"/>
                    </a:lnTo>
                    <a:lnTo>
                      <a:pt x="373" y="276"/>
                    </a:lnTo>
                    <a:lnTo>
                      <a:pt x="376" y="282"/>
                    </a:lnTo>
                    <a:lnTo>
                      <a:pt x="378" y="289"/>
                    </a:lnTo>
                    <a:lnTo>
                      <a:pt x="378" y="295"/>
                    </a:lnTo>
                    <a:lnTo>
                      <a:pt x="378" y="301"/>
                    </a:lnTo>
                    <a:lnTo>
                      <a:pt x="376" y="310"/>
                    </a:lnTo>
                    <a:lnTo>
                      <a:pt x="371" y="319"/>
                    </a:lnTo>
                    <a:lnTo>
                      <a:pt x="366" y="328"/>
                    </a:lnTo>
                    <a:lnTo>
                      <a:pt x="361" y="336"/>
                    </a:lnTo>
                    <a:lnTo>
                      <a:pt x="358" y="345"/>
                    </a:lnTo>
                    <a:lnTo>
                      <a:pt x="355" y="355"/>
                    </a:lnTo>
                    <a:lnTo>
                      <a:pt x="350" y="365"/>
                    </a:lnTo>
                    <a:lnTo>
                      <a:pt x="346" y="375"/>
                    </a:lnTo>
                    <a:lnTo>
                      <a:pt x="341" y="386"/>
                    </a:lnTo>
                    <a:lnTo>
                      <a:pt x="338" y="396"/>
                    </a:lnTo>
                    <a:lnTo>
                      <a:pt x="334" y="402"/>
                    </a:lnTo>
                    <a:lnTo>
                      <a:pt x="329" y="409"/>
                    </a:lnTo>
                    <a:lnTo>
                      <a:pt x="325" y="424"/>
                    </a:lnTo>
                    <a:lnTo>
                      <a:pt x="319" y="441"/>
                    </a:lnTo>
                    <a:lnTo>
                      <a:pt x="317" y="449"/>
                    </a:lnTo>
                    <a:lnTo>
                      <a:pt x="314" y="455"/>
                    </a:lnTo>
                    <a:lnTo>
                      <a:pt x="311" y="463"/>
                    </a:lnTo>
                    <a:lnTo>
                      <a:pt x="305" y="470"/>
                    </a:lnTo>
                    <a:lnTo>
                      <a:pt x="296" y="481"/>
                    </a:lnTo>
                    <a:lnTo>
                      <a:pt x="285" y="490"/>
                    </a:lnTo>
                    <a:lnTo>
                      <a:pt x="276" y="496"/>
                    </a:lnTo>
                    <a:lnTo>
                      <a:pt x="265" y="503"/>
                    </a:lnTo>
                    <a:lnTo>
                      <a:pt x="256" y="510"/>
                    </a:lnTo>
                    <a:lnTo>
                      <a:pt x="249" y="517"/>
                    </a:lnTo>
                    <a:lnTo>
                      <a:pt x="248" y="520"/>
                    </a:lnTo>
                    <a:lnTo>
                      <a:pt x="248" y="525"/>
                    </a:lnTo>
                    <a:lnTo>
                      <a:pt x="248" y="529"/>
                    </a:lnTo>
                    <a:lnTo>
                      <a:pt x="249" y="532"/>
                    </a:lnTo>
                    <a:lnTo>
                      <a:pt x="251" y="534"/>
                    </a:lnTo>
                    <a:lnTo>
                      <a:pt x="254" y="537"/>
                    </a:lnTo>
                    <a:lnTo>
                      <a:pt x="260" y="541"/>
                    </a:lnTo>
                    <a:lnTo>
                      <a:pt x="265" y="547"/>
                    </a:lnTo>
                    <a:lnTo>
                      <a:pt x="268" y="551"/>
                    </a:lnTo>
                    <a:lnTo>
                      <a:pt x="268" y="556"/>
                    </a:lnTo>
                    <a:lnTo>
                      <a:pt x="268" y="561"/>
                    </a:lnTo>
                    <a:lnTo>
                      <a:pt x="268" y="565"/>
                    </a:lnTo>
                    <a:lnTo>
                      <a:pt x="268" y="567"/>
                    </a:lnTo>
                    <a:lnTo>
                      <a:pt x="269" y="570"/>
                    </a:lnTo>
                    <a:lnTo>
                      <a:pt x="270" y="571"/>
                    </a:lnTo>
                    <a:lnTo>
                      <a:pt x="271" y="571"/>
                    </a:lnTo>
                    <a:lnTo>
                      <a:pt x="275" y="569"/>
                    </a:lnTo>
                    <a:lnTo>
                      <a:pt x="278" y="566"/>
                    </a:lnTo>
                    <a:lnTo>
                      <a:pt x="281" y="562"/>
                    </a:lnTo>
                    <a:lnTo>
                      <a:pt x="282" y="559"/>
                    </a:lnTo>
                    <a:lnTo>
                      <a:pt x="289" y="545"/>
                    </a:lnTo>
                    <a:lnTo>
                      <a:pt x="295" y="532"/>
                    </a:lnTo>
                    <a:lnTo>
                      <a:pt x="300" y="527"/>
                    </a:lnTo>
                    <a:lnTo>
                      <a:pt x="305" y="522"/>
                    </a:lnTo>
                    <a:lnTo>
                      <a:pt x="313" y="519"/>
                    </a:lnTo>
                    <a:lnTo>
                      <a:pt x="320" y="517"/>
                    </a:lnTo>
                    <a:lnTo>
                      <a:pt x="334" y="518"/>
                    </a:lnTo>
                    <a:lnTo>
                      <a:pt x="346" y="521"/>
                    </a:lnTo>
                    <a:lnTo>
                      <a:pt x="355" y="521"/>
                    </a:lnTo>
                    <a:lnTo>
                      <a:pt x="363" y="520"/>
                    </a:lnTo>
                    <a:lnTo>
                      <a:pt x="369" y="520"/>
                    </a:lnTo>
                    <a:lnTo>
                      <a:pt x="373" y="521"/>
                    </a:lnTo>
                    <a:lnTo>
                      <a:pt x="377" y="522"/>
                    </a:lnTo>
                    <a:lnTo>
                      <a:pt x="381" y="523"/>
                    </a:lnTo>
                    <a:lnTo>
                      <a:pt x="384" y="528"/>
                    </a:lnTo>
                    <a:lnTo>
                      <a:pt x="387" y="533"/>
                    </a:lnTo>
                    <a:lnTo>
                      <a:pt x="388" y="540"/>
                    </a:lnTo>
                    <a:lnTo>
                      <a:pt x="389" y="544"/>
                    </a:lnTo>
                    <a:lnTo>
                      <a:pt x="385" y="554"/>
                    </a:lnTo>
                    <a:lnTo>
                      <a:pt x="381" y="564"/>
                    </a:lnTo>
                    <a:lnTo>
                      <a:pt x="377" y="573"/>
                    </a:lnTo>
                    <a:lnTo>
                      <a:pt x="372" y="582"/>
                    </a:lnTo>
                    <a:lnTo>
                      <a:pt x="368" y="598"/>
                    </a:lnTo>
                    <a:lnTo>
                      <a:pt x="365" y="615"/>
                    </a:lnTo>
                    <a:lnTo>
                      <a:pt x="361" y="621"/>
                    </a:lnTo>
                    <a:lnTo>
                      <a:pt x="358" y="627"/>
                    </a:lnTo>
                    <a:lnTo>
                      <a:pt x="357" y="632"/>
                    </a:lnTo>
                    <a:lnTo>
                      <a:pt x="356" y="637"/>
                    </a:lnTo>
                    <a:lnTo>
                      <a:pt x="354" y="642"/>
                    </a:lnTo>
                    <a:lnTo>
                      <a:pt x="350" y="649"/>
                    </a:lnTo>
                    <a:lnTo>
                      <a:pt x="350" y="649"/>
                    </a:lnTo>
                    <a:lnTo>
                      <a:pt x="349" y="650"/>
                    </a:lnTo>
                    <a:lnTo>
                      <a:pt x="350" y="655"/>
                    </a:lnTo>
                    <a:lnTo>
                      <a:pt x="350" y="661"/>
                    </a:lnTo>
                    <a:lnTo>
                      <a:pt x="348" y="666"/>
                    </a:lnTo>
                    <a:lnTo>
                      <a:pt x="346" y="671"/>
                    </a:lnTo>
                    <a:lnTo>
                      <a:pt x="338" y="681"/>
                    </a:lnTo>
                    <a:lnTo>
                      <a:pt x="333" y="691"/>
                    </a:lnTo>
                    <a:lnTo>
                      <a:pt x="331" y="699"/>
                    </a:lnTo>
                    <a:lnTo>
                      <a:pt x="330" y="707"/>
                    </a:lnTo>
                    <a:lnTo>
                      <a:pt x="327" y="719"/>
                    </a:lnTo>
                    <a:lnTo>
                      <a:pt x="324" y="732"/>
                    </a:lnTo>
                    <a:lnTo>
                      <a:pt x="322" y="737"/>
                    </a:lnTo>
                    <a:lnTo>
                      <a:pt x="318" y="741"/>
                    </a:lnTo>
                    <a:lnTo>
                      <a:pt x="315" y="748"/>
                    </a:lnTo>
                    <a:lnTo>
                      <a:pt x="311" y="756"/>
                    </a:lnTo>
                    <a:lnTo>
                      <a:pt x="308" y="764"/>
                    </a:lnTo>
                    <a:lnTo>
                      <a:pt x="305" y="774"/>
                    </a:lnTo>
                    <a:lnTo>
                      <a:pt x="305" y="780"/>
                    </a:lnTo>
                    <a:lnTo>
                      <a:pt x="305" y="785"/>
                    </a:lnTo>
                    <a:lnTo>
                      <a:pt x="304" y="792"/>
                    </a:lnTo>
                    <a:lnTo>
                      <a:pt x="303" y="797"/>
                    </a:lnTo>
                    <a:lnTo>
                      <a:pt x="303" y="803"/>
                    </a:lnTo>
                    <a:lnTo>
                      <a:pt x="305" y="808"/>
                    </a:lnTo>
                    <a:lnTo>
                      <a:pt x="306" y="807"/>
                    </a:lnTo>
                    <a:lnTo>
                      <a:pt x="308" y="806"/>
                    </a:lnTo>
                    <a:lnTo>
                      <a:pt x="312" y="802"/>
                    </a:lnTo>
                    <a:lnTo>
                      <a:pt x="318" y="791"/>
                    </a:lnTo>
                    <a:lnTo>
                      <a:pt x="325" y="780"/>
                    </a:lnTo>
                    <a:lnTo>
                      <a:pt x="328" y="773"/>
                    </a:lnTo>
                    <a:lnTo>
                      <a:pt x="334" y="764"/>
                    </a:lnTo>
                    <a:lnTo>
                      <a:pt x="339" y="757"/>
                    </a:lnTo>
                    <a:lnTo>
                      <a:pt x="344" y="748"/>
                    </a:lnTo>
                    <a:lnTo>
                      <a:pt x="349" y="740"/>
                    </a:lnTo>
                    <a:lnTo>
                      <a:pt x="351" y="735"/>
                    </a:lnTo>
                    <a:lnTo>
                      <a:pt x="355" y="729"/>
                    </a:lnTo>
                    <a:lnTo>
                      <a:pt x="361" y="720"/>
                    </a:lnTo>
                    <a:lnTo>
                      <a:pt x="369" y="713"/>
                    </a:lnTo>
                    <a:lnTo>
                      <a:pt x="373" y="704"/>
                    </a:lnTo>
                    <a:lnTo>
                      <a:pt x="379" y="695"/>
                    </a:lnTo>
                    <a:lnTo>
                      <a:pt x="385" y="684"/>
                    </a:lnTo>
                    <a:lnTo>
                      <a:pt x="393" y="673"/>
                    </a:lnTo>
                    <a:lnTo>
                      <a:pt x="398" y="668"/>
                    </a:lnTo>
                    <a:lnTo>
                      <a:pt x="402" y="662"/>
                    </a:lnTo>
                    <a:lnTo>
                      <a:pt x="404" y="655"/>
                    </a:lnTo>
                    <a:lnTo>
                      <a:pt x="407" y="649"/>
                    </a:lnTo>
                    <a:lnTo>
                      <a:pt x="411" y="644"/>
                    </a:lnTo>
                    <a:lnTo>
                      <a:pt x="414" y="639"/>
                    </a:lnTo>
                    <a:lnTo>
                      <a:pt x="418" y="631"/>
                    </a:lnTo>
                    <a:lnTo>
                      <a:pt x="424" y="622"/>
                    </a:lnTo>
                    <a:lnTo>
                      <a:pt x="426" y="618"/>
                    </a:lnTo>
                    <a:lnTo>
                      <a:pt x="429" y="615"/>
                    </a:lnTo>
                    <a:lnTo>
                      <a:pt x="433" y="611"/>
                    </a:lnTo>
                    <a:lnTo>
                      <a:pt x="437" y="608"/>
                    </a:lnTo>
                    <a:lnTo>
                      <a:pt x="439" y="604"/>
                    </a:lnTo>
                    <a:lnTo>
                      <a:pt x="443" y="600"/>
                    </a:lnTo>
                    <a:lnTo>
                      <a:pt x="447" y="597"/>
                    </a:lnTo>
                    <a:lnTo>
                      <a:pt x="452" y="594"/>
                    </a:lnTo>
                    <a:lnTo>
                      <a:pt x="461" y="589"/>
                    </a:lnTo>
                    <a:lnTo>
                      <a:pt x="471" y="586"/>
                    </a:lnTo>
                    <a:lnTo>
                      <a:pt x="478" y="586"/>
                    </a:lnTo>
                    <a:lnTo>
                      <a:pt x="486" y="587"/>
                    </a:lnTo>
                    <a:lnTo>
                      <a:pt x="493" y="587"/>
                    </a:lnTo>
                    <a:lnTo>
                      <a:pt x="501" y="588"/>
                    </a:lnTo>
                    <a:lnTo>
                      <a:pt x="508" y="591"/>
                    </a:lnTo>
                    <a:lnTo>
                      <a:pt x="515" y="593"/>
                    </a:lnTo>
                    <a:lnTo>
                      <a:pt x="521" y="596"/>
                    </a:lnTo>
                    <a:lnTo>
                      <a:pt x="526" y="600"/>
                    </a:lnTo>
                    <a:lnTo>
                      <a:pt x="529" y="604"/>
                    </a:lnTo>
                    <a:lnTo>
                      <a:pt x="530" y="607"/>
                    </a:lnTo>
                    <a:lnTo>
                      <a:pt x="531" y="611"/>
                    </a:lnTo>
                    <a:lnTo>
                      <a:pt x="532" y="616"/>
                    </a:lnTo>
                    <a:lnTo>
                      <a:pt x="531" y="627"/>
                    </a:lnTo>
                    <a:lnTo>
                      <a:pt x="529" y="639"/>
                    </a:lnTo>
                    <a:lnTo>
                      <a:pt x="527" y="652"/>
                    </a:lnTo>
                    <a:lnTo>
                      <a:pt x="524" y="664"/>
                    </a:lnTo>
                    <a:lnTo>
                      <a:pt x="519" y="674"/>
                    </a:lnTo>
                    <a:lnTo>
                      <a:pt x="514" y="684"/>
                    </a:lnTo>
                    <a:lnTo>
                      <a:pt x="514" y="695"/>
                    </a:lnTo>
                    <a:lnTo>
                      <a:pt x="514" y="706"/>
                    </a:lnTo>
                    <a:lnTo>
                      <a:pt x="515" y="712"/>
                    </a:lnTo>
                    <a:lnTo>
                      <a:pt x="515" y="718"/>
                    </a:lnTo>
                    <a:lnTo>
                      <a:pt x="516" y="725"/>
                    </a:lnTo>
                    <a:lnTo>
                      <a:pt x="515" y="730"/>
                    </a:lnTo>
                    <a:lnTo>
                      <a:pt x="512" y="736"/>
                    </a:lnTo>
                    <a:lnTo>
                      <a:pt x="509" y="740"/>
                    </a:lnTo>
                    <a:lnTo>
                      <a:pt x="505" y="748"/>
                    </a:lnTo>
                    <a:lnTo>
                      <a:pt x="503" y="754"/>
                    </a:lnTo>
                    <a:lnTo>
                      <a:pt x="500" y="761"/>
                    </a:lnTo>
                    <a:lnTo>
                      <a:pt x="496" y="768"/>
                    </a:lnTo>
                    <a:lnTo>
                      <a:pt x="496" y="775"/>
                    </a:lnTo>
                    <a:lnTo>
                      <a:pt x="497" y="781"/>
                    </a:lnTo>
                    <a:lnTo>
                      <a:pt x="496" y="789"/>
                    </a:lnTo>
                    <a:lnTo>
                      <a:pt x="493" y="795"/>
                    </a:lnTo>
                    <a:lnTo>
                      <a:pt x="491" y="800"/>
                    </a:lnTo>
                    <a:lnTo>
                      <a:pt x="488" y="805"/>
                    </a:lnTo>
                    <a:lnTo>
                      <a:pt x="485" y="810"/>
                    </a:lnTo>
                    <a:lnTo>
                      <a:pt x="483" y="815"/>
                    </a:lnTo>
                    <a:lnTo>
                      <a:pt x="481" y="821"/>
                    </a:lnTo>
                    <a:lnTo>
                      <a:pt x="481" y="827"/>
                    </a:lnTo>
                    <a:lnTo>
                      <a:pt x="482" y="834"/>
                    </a:lnTo>
                    <a:lnTo>
                      <a:pt x="486" y="843"/>
                    </a:lnTo>
                    <a:lnTo>
                      <a:pt x="490" y="851"/>
                    </a:lnTo>
                    <a:lnTo>
                      <a:pt x="494" y="858"/>
                    </a:lnTo>
                    <a:lnTo>
                      <a:pt x="502" y="870"/>
                    </a:lnTo>
                    <a:lnTo>
                      <a:pt x="511" y="880"/>
                    </a:lnTo>
                    <a:lnTo>
                      <a:pt x="514" y="882"/>
                    </a:lnTo>
                    <a:lnTo>
                      <a:pt x="518" y="882"/>
                    </a:lnTo>
                    <a:lnTo>
                      <a:pt x="521" y="882"/>
                    </a:lnTo>
                    <a:lnTo>
                      <a:pt x="524" y="882"/>
                    </a:lnTo>
                    <a:lnTo>
                      <a:pt x="531" y="880"/>
                    </a:lnTo>
                    <a:lnTo>
                      <a:pt x="538" y="879"/>
                    </a:lnTo>
                    <a:lnTo>
                      <a:pt x="543" y="878"/>
                    </a:lnTo>
                    <a:lnTo>
                      <a:pt x="548" y="878"/>
                    </a:lnTo>
                    <a:lnTo>
                      <a:pt x="553" y="876"/>
                    </a:lnTo>
                    <a:lnTo>
                      <a:pt x="556" y="873"/>
                    </a:lnTo>
                    <a:lnTo>
                      <a:pt x="565" y="872"/>
                    </a:lnTo>
                    <a:lnTo>
                      <a:pt x="574" y="870"/>
                    </a:lnTo>
                    <a:lnTo>
                      <a:pt x="580" y="866"/>
                    </a:lnTo>
                    <a:lnTo>
                      <a:pt x="588" y="861"/>
                    </a:lnTo>
                    <a:lnTo>
                      <a:pt x="596" y="856"/>
                    </a:lnTo>
                    <a:lnTo>
                      <a:pt x="603" y="851"/>
                    </a:lnTo>
                    <a:lnTo>
                      <a:pt x="608" y="847"/>
                    </a:lnTo>
                    <a:lnTo>
                      <a:pt x="612" y="844"/>
                    </a:lnTo>
                    <a:lnTo>
                      <a:pt x="614" y="841"/>
                    </a:lnTo>
                    <a:lnTo>
                      <a:pt x="618" y="839"/>
                    </a:lnTo>
                    <a:lnTo>
                      <a:pt x="622" y="838"/>
                    </a:lnTo>
                    <a:lnTo>
                      <a:pt x="625" y="837"/>
                    </a:lnTo>
                    <a:lnTo>
                      <a:pt x="634" y="832"/>
                    </a:lnTo>
                    <a:lnTo>
                      <a:pt x="642" y="826"/>
                    </a:lnTo>
                    <a:lnTo>
                      <a:pt x="649" y="819"/>
                    </a:lnTo>
                    <a:lnTo>
                      <a:pt x="656" y="814"/>
                    </a:lnTo>
                    <a:lnTo>
                      <a:pt x="666" y="806"/>
                    </a:lnTo>
                    <a:lnTo>
                      <a:pt x="677" y="801"/>
                    </a:lnTo>
                    <a:lnTo>
                      <a:pt x="679" y="796"/>
                    </a:lnTo>
                    <a:lnTo>
                      <a:pt x="682" y="793"/>
                    </a:lnTo>
                    <a:lnTo>
                      <a:pt x="686" y="791"/>
                    </a:lnTo>
                    <a:lnTo>
                      <a:pt x="689" y="787"/>
                    </a:lnTo>
                    <a:lnTo>
                      <a:pt x="698" y="782"/>
                    </a:lnTo>
                    <a:lnTo>
                      <a:pt x="706" y="776"/>
                    </a:lnTo>
                    <a:lnTo>
                      <a:pt x="714" y="770"/>
                    </a:lnTo>
                    <a:lnTo>
                      <a:pt x="721" y="764"/>
                    </a:lnTo>
                    <a:lnTo>
                      <a:pt x="727" y="758"/>
                    </a:lnTo>
                    <a:lnTo>
                      <a:pt x="732" y="752"/>
                    </a:lnTo>
                    <a:lnTo>
                      <a:pt x="736" y="747"/>
                    </a:lnTo>
                    <a:lnTo>
                      <a:pt x="741" y="741"/>
                    </a:lnTo>
                    <a:lnTo>
                      <a:pt x="747" y="737"/>
                    </a:lnTo>
                    <a:lnTo>
                      <a:pt x="753" y="732"/>
                    </a:lnTo>
                    <a:lnTo>
                      <a:pt x="758" y="726"/>
                    </a:lnTo>
                    <a:lnTo>
                      <a:pt x="762" y="719"/>
                    </a:lnTo>
                    <a:lnTo>
                      <a:pt x="764" y="715"/>
                    </a:lnTo>
                    <a:lnTo>
                      <a:pt x="765" y="709"/>
                    </a:lnTo>
                    <a:lnTo>
                      <a:pt x="766" y="704"/>
                    </a:lnTo>
                    <a:lnTo>
                      <a:pt x="766" y="699"/>
                    </a:lnTo>
                    <a:lnTo>
                      <a:pt x="765" y="693"/>
                    </a:lnTo>
                    <a:lnTo>
                      <a:pt x="763" y="686"/>
                    </a:lnTo>
                    <a:lnTo>
                      <a:pt x="762" y="675"/>
                    </a:lnTo>
                    <a:lnTo>
                      <a:pt x="761" y="665"/>
                    </a:lnTo>
                    <a:lnTo>
                      <a:pt x="760" y="660"/>
                    </a:lnTo>
                    <a:lnTo>
                      <a:pt x="758" y="654"/>
                    </a:lnTo>
                    <a:lnTo>
                      <a:pt x="755" y="647"/>
                    </a:lnTo>
                    <a:lnTo>
                      <a:pt x="754" y="639"/>
                    </a:lnTo>
                    <a:lnTo>
                      <a:pt x="747" y="626"/>
                    </a:lnTo>
                    <a:lnTo>
                      <a:pt x="739" y="613"/>
                    </a:lnTo>
                    <a:lnTo>
                      <a:pt x="733" y="596"/>
                    </a:lnTo>
                    <a:lnTo>
                      <a:pt x="728" y="581"/>
                    </a:lnTo>
                    <a:lnTo>
                      <a:pt x="723" y="574"/>
                    </a:lnTo>
                    <a:lnTo>
                      <a:pt x="718" y="566"/>
                    </a:lnTo>
                    <a:lnTo>
                      <a:pt x="716" y="561"/>
                    </a:lnTo>
                    <a:lnTo>
                      <a:pt x="714" y="554"/>
                    </a:lnTo>
                    <a:lnTo>
                      <a:pt x="706" y="545"/>
                    </a:lnTo>
                    <a:lnTo>
                      <a:pt x="698" y="538"/>
                    </a:lnTo>
                    <a:lnTo>
                      <a:pt x="692" y="528"/>
                    </a:lnTo>
                    <a:lnTo>
                      <a:pt x="685" y="518"/>
                    </a:lnTo>
                    <a:lnTo>
                      <a:pt x="674" y="508"/>
                    </a:lnTo>
                    <a:lnTo>
                      <a:pt x="664" y="497"/>
                    </a:lnTo>
                    <a:lnTo>
                      <a:pt x="660" y="492"/>
                    </a:lnTo>
                    <a:lnTo>
                      <a:pt x="654" y="482"/>
                    </a:lnTo>
                    <a:lnTo>
                      <a:pt x="650" y="472"/>
                    </a:lnTo>
                    <a:lnTo>
                      <a:pt x="649" y="465"/>
                    </a:lnTo>
                    <a:lnTo>
                      <a:pt x="651" y="462"/>
                    </a:lnTo>
                    <a:lnTo>
                      <a:pt x="653" y="461"/>
                    </a:lnTo>
                    <a:lnTo>
                      <a:pt x="656" y="460"/>
                    </a:lnTo>
                    <a:lnTo>
                      <a:pt x="659" y="461"/>
                    </a:lnTo>
                    <a:lnTo>
                      <a:pt x="663" y="465"/>
                    </a:lnTo>
                    <a:lnTo>
                      <a:pt x="666" y="471"/>
                    </a:lnTo>
                    <a:lnTo>
                      <a:pt x="673" y="482"/>
                    </a:lnTo>
                    <a:lnTo>
                      <a:pt x="681" y="492"/>
                    </a:lnTo>
                    <a:lnTo>
                      <a:pt x="688" y="495"/>
                    </a:lnTo>
                    <a:lnTo>
                      <a:pt x="695" y="497"/>
                    </a:lnTo>
                    <a:lnTo>
                      <a:pt x="700" y="506"/>
                    </a:lnTo>
                    <a:lnTo>
                      <a:pt x="706" y="514"/>
                    </a:lnTo>
                    <a:lnTo>
                      <a:pt x="707" y="514"/>
                    </a:lnTo>
                    <a:lnTo>
                      <a:pt x="707" y="515"/>
                    </a:lnTo>
                    <a:lnTo>
                      <a:pt x="714" y="515"/>
                    </a:lnTo>
                    <a:lnTo>
                      <a:pt x="719" y="516"/>
                    </a:lnTo>
                    <a:lnTo>
                      <a:pt x="725" y="516"/>
                    </a:lnTo>
                    <a:lnTo>
                      <a:pt x="729" y="517"/>
                    </a:lnTo>
                    <a:lnTo>
                      <a:pt x="732" y="519"/>
                    </a:lnTo>
                    <a:lnTo>
                      <a:pt x="736" y="521"/>
                    </a:lnTo>
                    <a:lnTo>
                      <a:pt x="742" y="528"/>
                    </a:lnTo>
                    <a:lnTo>
                      <a:pt x="748" y="537"/>
                    </a:lnTo>
                    <a:lnTo>
                      <a:pt x="748" y="538"/>
                    </a:lnTo>
                    <a:lnTo>
                      <a:pt x="748" y="538"/>
                    </a:lnTo>
                    <a:lnTo>
                      <a:pt x="748" y="539"/>
                    </a:lnTo>
                    <a:lnTo>
                      <a:pt x="748" y="539"/>
                    </a:lnTo>
                    <a:lnTo>
                      <a:pt x="744" y="540"/>
                    </a:lnTo>
                    <a:lnTo>
                      <a:pt x="740" y="541"/>
                    </a:lnTo>
                    <a:lnTo>
                      <a:pt x="736" y="542"/>
                    </a:lnTo>
                    <a:lnTo>
                      <a:pt x="733" y="544"/>
                    </a:lnTo>
                    <a:lnTo>
                      <a:pt x="732" y="547"/>
                    </a:lnTo>
                    <a:lnTo>
                      <a:pt x="733" y="551"/>
                    </a:lnTo>
                    <a:lnTo>
                      <a:pt x="736" y="554"/>
                    </a:lnTo>
                    <a:lnTo>
                      <a:pt x="739" y="559"/>
                    </a:lnTo>
                    <a:lnTo>
                      <a:pt x="741" y="563"/>
                    </a:lnTo>
                    <a:lnTo>
                      <a:pt x="746" y="565"/>
                    </a:lnTo>
                    <a:lnTo>
                      <a:pt x="749" y="566"/>
                    </a:lnTo>
                    <a:lnTo>
                      <a:pt x="751" y="566"/>
                    </a:lnTo>
                    <a:lnTo>
                      <a:pt x="752" y="561"/>
                    </a:lnTo>
                    <a:lnTo>
                      <a:pt x="753" y="556"/>
                    </a:lnTo>
                    <a:lnTo>
                      <a:pt x="754" y="554"/>
                    </a:lnTo>
                    <a:lnTo>
                      <a:pt x="757" y="552"/>
                    </a:lnTo>
                    <a:lnTo>
                      <a:pt x="759" y="552"/>
                    </a:lnTo>
                    <a:lnTo>
                      <a:pt x="761" y="552"/>
                    </a:lnTo>
                    <a:lnTo>
                      <a:pt x="763" y="553"/>
                    </a:lnTo>
                    <a:lnTo>
                      <a:pt x="764" y="556"/>
                    </a:lnTo>
                    <a:lnTo>
                      <a:pt x="765" y="560"/>
                    </a:lnTo>
                    <a:lnTo>
                      <a:pt x="768" y="563"/>
                    </a:lnTo>
                    <a:lnTo>
                      <a:pt x="770" y="571"/>
                    </a:lnTo>
                    <a:lnTo>
                      <a:pt x="772" y="576"/>
                    </a:lnTo>
                    <a:lnTo>
                      <a:pt x="777" y="581"/>
                    </a:lnTo>
                    <a:lnTo>
                      <a:pt x="784" y="584"/>
                    </a:lnTo>
                    <a:lnTo>
                      <a:pt x="792" y="597"/>
                    </a:lnTo>
                    <a:lnTo>
                      <a:pt x="799" y="610"/>
                    </a:lnTo>
                    <a:lnTo>
                      <a:pt x="803" y="615"/>
                    </a:lnTo>
                    <a:lnTo>
                      <a:pt x="807" y="619"/>
                    </a:lnTo>
                    <a:lnTo>
                      <a:pt x="812" y="626"/>
                    </a:lnTo>
                    <a:lnTo>
                      <a:pt x="816" y="632"/>
                    </a:lnTo>
                    <a:lnTo>
                      <a:pt x="823" y="638"/>
                    </a:lnTo>
                    <a:lnTo>
                      <a:pt x="829" y="642"/>
                    </a:lnTo>
                    <a:lnTo>
                      <a:pt x="832" y="648"/>
                    </a:lnTo>
                    <a:lnTo>
                      <a:pt x="835" y="652"/>
                    </a:lnTo>
                    <a:lnTo>
                      <a:pt x="840" y="659"/>
                    </a:lnTo>
                    <a:lnTo>
                      <a:pt x="845" y="663"/>
                    </a:lnTo>
                    <a:lnTo>
                      <a:pt x="846" y="666"/>
                    </a:lnTo>
                    <a:lnTo>
                      <a:pt x="847" y="671"/>
                    </a:lnTo>
                    <a:lnTo>
                      <a:pt x="849" y="675"/>
                    </a:lnTo>
                    <a:lnTo>
                      <a:pt x="852" y="679"/>
                    </a:lnTo>
                    <a:lnTo>
                      <a:pt x="855" y="681"/>
                    </a:lnTo>
                    <a:lnTo>
                      <a:pt x="858" y="683"/>
                    </a:lnTo>
                    <a:lnTo>
                      <a:pt x="860" y="686"/>
                    </a:lnTo>
                    <a:lnTo>
                      <a:pt x="861" y="691"/>
                    </a:lnTo>
                    <a:lnTo>
                      <a:pt x="862" y="694"/>
                    </a:lnTo>
                    <a:lnTo>
                      <a:pt x="862" y="698"/>
                    </a:lnTo>
                    <a:lnTo>
                      <a:pt x="861" y="707"/>
                    </a:lnTo>
                    <a:lnTo>
                      <a:pt x="858" y="714"/>
                    </a:lnTo>
                    <a:lnTo>
                      <a:pt x="852" y="720"/>
                    </a:lnTo>
                    <a:lnTo>
                      <a:pt x="846" y="727"/>
                    </a:lnTo>
                    <a:lnTo>
                      <a:pt x="838" y="732"/>
                    </a:lnTo>
                    <a:lnTo>
                      <a:pt x="830" y="738"/>
                    </a:lnTo>
                    <a:lnTo>
                      <a:pt x="821" y="749"/>
                    </a:lnTo>
                    <a:lnTo>
                      <a:pt x="812" y="759"/>
                    </a:lnTo>
                    <a:lnTo>
                      <a:pt x="804" y="764"/>
                    </a:lnTo>
                    <a:lnTo>
                      <a:pt x="794" y="770"/>
                    </a:lnTo>
                    <a:lnTo>
                      <a:pt x="790" y="774"/>
                    </a:lnTo>
                    <a:lnTo>
                      <a:pt x="785" y="778"/>
                    </a:lnTo>
                    <a:lnTo>
                      <a:pt x="774" y="785"/>
                    </a:lnTo>
                    <a:lnTo>
                      <a:pt x="763" y="793"/>
                    </a:lnTo>
                    <a:lnTo>
                      <a:pt x="757" y="799"/>
                    </a:lnTo>
                    <a:lnTo>
                      <a:pt x="750" y="805"/>
                    </a:lnTo>
                    <a:lnTo>
                      <a:pt x="743" y="808"/>
                    </a:lnTo>
                    <a:lnTo>
                      <a:pt x="737" y="813"/>
                    </a:lnTo>
                    <a:lnTo>
                      <a:pt x="725" y="823"/>
                    </a:lnTo>
                    <a:lnTo>
                      <a:pt x="711" y="833"/>
                    </a:lnTo>
                    <a:lnTo>
                      <a:pt x="704" y="840"/>
                    </a:lnTo>
                    <a:lnTo>
                      <a:pt x="695" y="848"/>
                    </a:lnTo>
                    <a:lnTo>
                      <a:pt x="689" y="851"/>
                    </a:lnTo>
                    <a:lnTo>
                      <a:pt x="684" y="854"/>
                    </a:lnTo>
                    <a:lnTo>
                      <a:pt x="678" y="860"/>
                    </a:lnTo>
                    <a:lnTo>
                      <a:pt x="672" y="867"/>
                    </a:lnTo>
                    <a:lnTo>
                      <a:pt x="663" y="870"/>
                    </a:lnTo>
                    <a:lnTo>
                      <a:pt x="653" y="873"/>
                    </a:lnTo>
                    <a:lnTo>
                      <a:pt x="642" y="880"/>
                    </a:lnTo>
                    <a:lnTo>
                      <a:pt x="631" y="887"/>
                    </a:lnTo>
                    <a:lnTo>
                      <a:pt x="620" y="892"/>
                    </a:lnTo>
                    <a:lnTo>
                      <a:pt x="608" y="898"/>
                    </a:lnTo>
                    <a:lnTo>
                      <a:pt x="603" y="902"/>
                    </a:lnTo>
                    <a:lnTo>
                      <a:pt x="598" y="906"/>
                    </a:lnTo>
                    <a:lnTo>
                      <a:pt x="589" y="911"/>
                    </a:lnTo>
                    <a:lnTo>
                      <a:pt x="580" y="914"/>
                    </a:lnTo>
                    <a:lnTo>
                      <a:pt x="566" y="918"/>
                    </a:lnTo>
                    <a:lnTo>
                      <a:pt x="553" y="923"/>
                    </a:lnTo>
                    <a:lnTo>
                      <a:pt x="544" y="928"/>
                    </a:lnTo>
                    <a:lnTo>
                      <a:pt x="535" y="934"/>
                    </a:lnTo>
                    <a:lnTo>
                      <a:pt x="522" y="937"/>
                    </a:lnTo>
                    <a:lnTo>
                      <a:pt x="509" y="938"/>
                    </a:lnTo>
                    <a:lnTo>
                      <a:pt x="502" y="937"/>
                    </a:lnTo>
                    <a:lnTo>
                      <a:pt x="493" y="935"/>
                    </a:lnTo>
                    <a:lnTo>
                      <a:pt x="486" y="931"/>
                    </a:lnTo>
                    <a:lnTo>
                      <a:pt x="480" y="927"/>
                    </a:lnTo>
                    <a:lnTo>
                      <a:pt x="474" y="917"/>
                    </a:lnTo>
                    <a:lnTo>
                      <a:pt x="468" y="907"/>
                    </a:lnTo>
                    <a:lnTo>
                      <a:pt x="463" y="903"/>
                    </a:lnTo>
                    <a:lnTo>
                      <a:pt x="457" y="898"/>
                    </a:lnTo>
                    <a:lnTo>
                      <a:pt x="456" y="893"/>
                    </a:lnTo>
                    <a:lnTo>
                      <a:pt x="452" y="887"/>
                    </a:lnTo>
                    <a:lnTo>
                      <a:pt x="447" y="880"/>
                    </a:lnTo>
                    <a:lnTo>
                      <a:pt x="444" y="877"/>
                    </a:lnTo>
                    <a:lnTo>
                      <a:pt x="437" y="869"/>
                    </a:lnTo>
                    <a:lnTo>
                      <a:pt x="429" y="862"/>
                    </a:lnTo>
                    <a:lnTo>
                      <a:pt x="425" y="861"/>
                    </a:lnTo>
                    <a:lnTo>
                      <a:pt x="422" y="861"/>
                    </a:lnTo>
                    <a:lnTo>
                      <a:pt x="417" y="862"/>
                    </a:lnTo>
                    <a:lnTo>
                      <a:pt x="413" y="865"/>
                    </a:lnTo>
                    <a:lnTo>
                      <a:pt x="406" y="866"/>
                    </a:lnTo>
                    <a:lnTo>
                      <a:pt x="399" y="867"/>
                    </a:lnTo>
                    <a:lnTo>
                      <a:pt x="393" y="869"/>
                    </a:lnTo>
                    <a:lnTo>
                      <a:pt x="388" y="871"/>
                    </a:lnTo>
                    <a:lnTo>
                      <a:pt x="382" y="872"/>
                    </a:lnTo>
                    <a:lnTo>
                      <a:pt x="378" y="871"/>
                    </a:lnTo>
                    <a:lnTo>
                      <a:pt x="374" y="870"/>
                    </a:lnTo>
                    <a:lnTo>
                      <a:pt x="371" y="869"/>
                    </a:lnTo>
                    <a:lnTo>
                      <a:pt x="369" y="867"/>
                    </a:lnTo>
                    <a:lnTo>
                      <a:pt x="367" y="863"/>
                    </a:lnTo>
                    <a:lnTo>
                      <a:pt x="365" y="857"/>
                    </a:lnTo>
                    <a:lnTo>
                      <a:pt x="363" y="850"/>
                    </a:lnTo>
                    <a:lnTo>
                      <a:pt x="362" y="835"/>
                    </a:lnTo>
                    <a:lnTo>
                      <a:pt x="360" y="822"/>
                    </a:lnTo>
                    <a:lnTo>
                      <a:pt x="359" y="819"/>
                    </a:lnTo>
                    <a:lnTo>
                      <a:pt x="358" y="818"/>
                    </a:lnTo>
                    <a:lnTo>
                      <a:pt x="357" y="818"/>
                    </a:lnTo>
                    <a:lnTo>
                      <a:pt x="355" y="818"/>
                    </a:lnTo>
                    <a:lnTo>
                      <a:pt x="352" y="821"/>
                    </a:lnTo>
                    <a:lnTo>
                      <a:pt x="350" y="824"/>
                    </a:lnTo>
                    <a:lnTo>
                      <a:pt x="349" y="828"/>
                    </a:lnTo>
                    <a:lnTo>
                      <a:pt x="347" y="833"/>
                    </a:lnTo>
                    <a:lnTo>
                      <a:pt x="346" y="843"/>
                    </a:lnTo>
                    <a:lnTo>
                      <a:pt x="346" y="849"/>
                    </a:lnTo>
                    <a:lnTo>
                      <a:pt x="347" y="855"/>
                    </a:lnTo>
                    <a:lnTo>
                      <a:pt x="347" y="860"/>
                    </a:lnTo>
                    <a:lnTo>
                      <a:pt x="345" y="868"/>
                    </a:lnTo>
                    <a:lnTo>
                      <a:pt x="343" y="877"/>
                    </a:lnTo>
                    <a:lnTo>
                      <a:pt x="343" y="895"/>
                    </a:lnTo>
                    <a:lnTo>
                      <a:pt x="341" y="913"/>
                    </a:lnTo>
                    <a:lnTo>
                      <a:pt x="340" y="917"/>
                    </a:lnTo>
                    <a:lnTo>
                      <a:pt x="339" y="921"/>
                    </a:lnTo>
                    <a:lnTo>
                      <a:pt x="337" y="925"/>
                    </a:lnTo>
                    <a:lnTo>
                      <a:pt x="335" y="928"/>
                    </a:lnTo>
                    <a:lnTo>
                      <a:pt x="331" y="932"/>
                    </a:lnTo>
                    <a:lnTo>
                      <a:pt x="327" y="934"/>
                    </a:lnTo>
                    <a:lnTo>
                      <a:pt x="323" y="936"/>
                    </a:lnTo>
                    <a:lnTo>
                      <a:pt x="317" y="938"/>
                    </a:lnTo>
                    <a:lnTo>
                      <a:pt x="312" y="939"/>
                    </a:lnTo>
                    <a:lnTo>
                      <a:pt x="305" y="940"/>
                    </a:lnTo>
                    <a:lnTo>
                      <a:pt x="300" y="939"/>
                    </a:lnTo>
                    <a:lnTo>
                      <a:pt x="293" y="938"/>
                    </a:lnTo>
                    <a:lnTo>
                      <a:pt x="287" y="933"/>
                    </a:lnTo>
                    <a:lnTo>
                      <a:pt x="283" y="926"/>
                    </a:lnTo>
                    <a:lnTo>
                      <a:pt x="275" y="915"/>
                    </a:lnTo>
                    <a:lnTo>
                      <a:pt x="271" y="904"/>
                    </a:lnTo>
                    <a:lnTo>
                      <a:pt x="269" y="894"/>
                    </a:lnTo>
                    <a:lnTo>
                      <a:pt x="269" y="884"/>
                    </a:lnTo>
                    <a:lnTo>
                      <a:pt x="270" y="874"/>
                    </a:lnTo>
                    <a:lnTo>
                      <a:pt x="270" y="863"/>
                    </a:lnTo>
                    <a:lnTo>
                      <a:pt x="270" y="860"/>
                    </a:lnTo>
                    <a:lnTo>
                      <a:pt x="269" y="856"/>
                    </a:lnTo>
                    <a:lnTo>
                      <a:pt x="270" y="851"/>
                    </a:lnTo>
                    <a:lnTo>
                      <a:pt x="271" y="847"/>
                    </a:lnTo>
                    <a:lnTo>
                      <a:pt x="271" y="838"/>
                    </a:lnTo>
                    <a:lnTo>
                      <a:pt x="271" y="830"/>
                    </a:lnTo>
                    <a:lnTo>
                      <a:pt x="272" y="822"/>
                    </a:lnTo>
                    <a:lnTo>
                      <a:pt x="273" y="813"/>
                    </a:lnTo>
                    <a:lnTo>
                      <a:pt x="274" y="803"/>
                    </a:lnTo>
                    <a:lnTo>
                      <a:pt x="273" y="793"/>
                    </a:lnTo>
                    <a:lnTo>
                      <a:pt x="273" y="783"/>
                    </a:lnTo>
                    <a:lnTo>
                      <a:pt x="273" y="773"/>
                    </a:lnTo>
                    <a:lnTo>
                      <a:pt x="274" y="760"/>
                    </a:lnTo>
                    <a:lnTo>
                      <a:pt x="273" y="748"/>
                    </a:lnTo>
                    <a:lnTo>
                      <a:pt x="272" y="746"/>
                    </a:lnTo>
                    <a:lnTo>
                      <a:pt x="269" y="746"/>
                    </a:lnTo>
                    <a:lnTo>
                      <a:pt x="265" y="747"/>
                    </a:lnTo>
                    <a:lnTo>
                      <a:pt x="261" y="748"/>
                    </a:lnTo>
                    <a:lnTo>
                      <a:pt x="250" y="752"/>
                    </a:lnTo>
                    <a:lnTo>
                      <a:pt x="239" y="758"/>
                    </a:lnTo>
                    <a:lnTo>
                      <a:pt x="232" y="760"/>
                    </a:lnTo>
                    <a:lnTo>
                      <a:pt x="227" y="761"/>
                    </a:lnTo>
                    <a:lnTo>
                      <a:pt x="220" y="762"/>
                    </a:lnTo>
                    <a:lnTo>
                      <a:pt x="215" y="763"/>
                    </a:lnTo>
                    <a:lnTo>
                      <a:pt x="209" y="762"/>
                    </a:lnTo>
                    <a:lnTo>
                      <a:pt x="205" y="760"/>
                    </a:lnTo>
                    <a:lnTo>
                      <a:pt x="200" y="756"/>
                    </a:lnTo>
                    <a:lnTo>
                      <a:pt x="197" y="750"/>
                    </a:lnTo>
                    <a:lnTo>
                      <a:pt x="195" y="742"/>
                    </a:lnTo>
                    <a:lnTo>
                      <a:pt x="194" y="734"/>
                    </a:lnTo>
                    <a:lnTo>
                      <a:pt x="197" y="720"/>
                    </a:lnTo>
                    <a:lnTo>
                      <a:pt x="203" y="708"/>
                    </a:lnTo>
                    <a:lnTo>
                      <a:pt x="208" y="695"/>
                    </a:lnTo>
                    <a:lnTo>
                      <a:pt x="214" y="681"/>
                    </a:lnTo>
                    <a:lnTo>
                      <a:pt x="217" y="675"/>
                    </a:lnTo>
                    <a:lnTo>
                      <a:pt x="222" y="671"/>
                    </a:lnTo>
                    <a:lnTo>
                      <a:pt x="230" y="658"/>
                    </a:lnTo>
                    <a:lnTo>
                      <a:pt x="237" y="644"/>
                    </a:lnTo>
                    <a:lnTo>
                      <a:pt x="237" y="638"/>
                    </a:lnTo>
                    <a:lnTo>
                      <a:pt x="235" y="632"/>
                    </a:lnTo>
                    <a:lnTo>
                      <a:pt x="233" y="620"/>
                    </a:lnTo>
                    <a:lnTo>
                      <a:pt x="230" y="607"/>
                    </a:lnTo>
                    <a:lnTo>
                      <a:pt x="228" y="602"/>
                    </a:lnTo>
                    <a:lnTo>
                      <a:pt x="225" y="596"/>
                    </a:lnTo>
                    <a:lnTo>
                      <a:pt x="220" y="591"/>
                    </a:lnTo>
                    <a:lnTo>
                      <a:pt x="215" y="587"/>
                    </a:lnTo>
                    <a:lnTo>
                      <a:pt x="211" y="585"/>
                    </a:lnTo>
                    <a:lnTo>
                      <a:pt x="207" y="585"/>
                    </a:lnTo>
                    <a:lnTo>
                      <a:pt x="204" y="585"/>
                    </a:lnTo>
                    <a:lnTo>
                      <a:pt x="199" y="587"/>
                    </a:lnTo>
                    <a:lnTo>
                      <a:pt x="196" y="591"/>
                    </a:lnTo>
                    <a:lnTo>
                      <a:pt x="194" y="595"/>
                    </a:lnTo>
                    <a:lnTo>
                      <a:pt x="191" y="602"/>
                    </a:lnTo>
                    <a:lnTo>
                      <a:pt x="189" y="608"/>
                    </a:lnTo>
                    <a:lnTo>
                      <a:pt x="186" y="621"/>
                    </a:lnTo>
                    <a:lnTo>
                      <a:pt x="184" y="632"/>
                    </a:lnTo>
                    <a:lnTo>
                      <a:pt x="182" y="640"/>
                    </a:lnTo>
                    <a:lnTo>
                      <a:pt x="178" y="649"/>
                    </a:lnTo>
                    <a:lnTo>
                      <a:pt x="175" y="663"/>
                    </a:lnTo>
                    <a:lnTo>
                      <a:pt x="171" y="679"/>
                    </a:lnTo>
                    <a:lnTo>
                      <a:pt x="167" y="686"/>
                    </a:lnTo>
                    <a:lnTo>
                      <a:pt x="164" y="694"/>
                    </a:lnTo>
                    <a:lnTo>
                      <a:pt x="160" y="707"/>
                    </a:lnTo>
                    <a:lnTo>
                      <a:pt x="155" y="720"/>
                    </a:lnTo>
                    <a:lnTo>
                      <a:pt x="145" y="732"/>
                    </a:lnTo>
                    <a:lnTo>
                      <a:pt x="133" y="745"/>
                    </a:lnTo>
                    <a:lnTo>
                      <a:pt x="123" y="749"/>
                    </a:lnTo>
                    <a:lnTo>
                      <a:pt x="115" y="753"/>
                    </a:lnTo>
                    <a:lnTo>
                      <a:pt x="106" y="758"/>
                    </a:lnTo>
                    <a:lnTo>
                      <a:pt x="97" y="762"/>
                    </a:lnTo>
                    <a:lnTo>
                      <a:pt x="88" y="767"/>
                    </a:lnTo>
                    <a:lnTo>
                      <a:pt x="79" y="771"/>
                    </a:lnTo>
                    <a:lnTo>
                      <a:pt x="71" y="773"/>
                    </a:lnTo>
                    <a:lnTo>
                      <a:pt x="62" y="774"/>
                    </a:lnTo>
                    <a:lnTo>
                      <a:pt x="51" y="775"/>
                    </a:lnTo>
                    <a:lnTo>
                      <a:pt x="40" y="776"/>
                    </a:lnTo>
                    <a:lnTo>
                      <a:pt x="32" y="778"/>
                    </a:lnTo>
                    <a:lnTo>
                      <a:pt x="23" y="776"/>
                    </a:lnTo>
                    <a:lnTo>
                      <a:pt x="20" y="775"/>
                    </a:lnTo>
                    <a:lnTo>
                      <a:pt x="15" y="773"/>
                    </a:lnTo>
                    <a:lnTo>
                      <a:pt x="12" y="771"/>
                    </a:lnTo>
                    <a:lnTo>
                      <a:pt x="10" y="768"/>
                    </a:lnTo>
                    <a:lnTo>
                      <a:pt x="8" y="764"/>
                    </a:lnTo>
                    <a:lnTo>
                      <a:pt x="7" y="762"/>
                    </a:lnTo>
                    <a:lnTo>
                      <a:pt x="7" y="756"/>
                    </a:lnTo>
                    <a:lnTo>
                      <a:pt x="10" y="748"/>
                    </a:lnTo>
                    <a:lnTo>
                      <a:pt x="14" y="739"/>
                    </a:lnTo>
                    <a:lnTo>
                      <a:pt x="20" y="731"/>
                    </a:lnTo>
                    <a:lnTo>
                      <a:pt x="26" y="723"/>
                    </a:lnTo>
                    <a:lnTo>
                      <a:pt x="34" y="716"/>
                    </a:lnTo>
                    <a:lnTo>
                      <a:pt x="41" y="709"/>
                    </a:lnTo>
                    <a:lnTo>
                      <a:pt x="46" y="705"/>
                    </a:lnTo>
                    <a:lnTo>
                      <a:pt x="50" y="701"/>
                    </a:lnTo>
                    <a:lnTo>
                      <a:pt x="53" y="697"/>
                    </a:lnTo>
                    <a:lnTo>
                      <a:pt x="55" y="692"/>
                    </a:lnTo>
                    <a:lnTo>
                      <a:pt x="56" y="687"/>
                    </a:lnTo>
                    <a:lnTo>
                      <a:pt x="62" y="682"/>
                    </a:lnTo>
                    <a:lnTo>
                      <a:pt x="66" y="676"/>
                    </a:lnTo>
                    <a:lnTo>
                      <a:pt x="76" y="663"/>
                    </a:lnTo>
                    <a:lnTo>
                      <a:pt x="86" y="649"/>
                    </a:lnTo>
                    <a:lnTo>
                      <a:pt x="96" y="633"/>
                    </a:lnTo>
                    <a:lnTo>
                      <a:pt x="105" y="619"/>
                    </a:lnTo>
                    <a:lnTo>
                      <a:pt x="108" y="611"/>
                    </a:lnTo>
                    <a:lnTo>
                      <a:pt x="111" y="602"/>
                    </a:lnTo>
                    <a:lnTo>
                      <a:pt x="115" y="593"/>
                    </a:lnTo>
                    <a:lnTo>
                      <a:pt x="117" y="584"/>
                    </a:lnTo>
                    <a:lnTo>
                      <a:pt x="122" y="575"/>
                    </a:lnTo>
                    <a:lnTo>
                      <a:pt x="127" y="566"/>
                    </a:lnTo>
                    <a:lnTo>
                      <a:pt x="132" y="551"/>
                    </a:lnTo>
                    <a:lnTo>
                      <a:pt x="138" y="534"/>
                    </a:lnTo>
                    <a:lnTo>
                      <a:pt x="143" y="521"/>
                    </a:lnTo>
                    <a:lnTo>
                      <a:pt x="149" y="508"/>
                    </a:lnTo>
                    <a:lnTo>
                      <a:pt x="152" y="504"/>
                    </a:lnTo>
                    <a:lnTo>
                      <a:pt x="153" y="498"/>
                    </a:lnTo>
                    <a:lnTo>
                      <a:pt x="152" y="495"/>
                    </a:lnTo>
                    <a:lnTo>
                      <a:pt x="151" y="493"/>
                    </a:lnTo>
                    <a:lnTo>
                      <a:pt x="149" y="490"/>
                    </a:lnTo>
                    <a:lnTo>
                      <a:pt x="147" y="488"/>
                    </a:lnTo>
                    <a:lnTo>
                      <a:pt x="141" y="485"/>
                    </a:lnTo>
                    <a:lnTo>
                      <a:pt x="138" y="481"/>
                    </a:lnTo>
                    <a:lnTo>
                      <a:pt x="133" y="473"/>
                    </a:lnTo>
                    <a:lnTo>
                      <a:pt x="129" y="465"/>
                    </a:lnTo>
                    <a:lnTo>
                      <a:pt x="119" y="450"/>
                    </a:lnTo>
                    <a:lnTo>
                      <a:pt x="109" y="435"/>
                    </a:lnTo>
                    <a:lnTo>
                      <a:pt x="101" y="427"/>
                    </a:lnTo>
                    <a:lnTo>
                      <a:pt x="93" y="417"/>
                    </a:lnTo>
                    <a:lnTo>
                      <a:pt x="90" y="410"/>
                    </a:lnTo>
                    <a:lnTo>
                      <a:pt x="90" y="404"/>
                    </a:lnTo>
                    <a:lnTo>
                      <a:pt x="91" y="399"/>
                    </a:lnTo>
                    <a:lnTo>
                      <a:pt x="94" y="395"/>
                    </a:lnTo>
                    <a:lnTo>
                      <a:pt x="97" y="389"/>
                    </a:lnTo>
                    <a:lnTo>
                      <a:pt x="101" y="383"/>
                    </a:lnTo>
                    <a:lnTo>
                      <a:pt x="109" y="372"/>
                    </a:lnTo>
                    <a:lnTo>
                      <a:pt x="116" y="364"/>
                    </a:lnTo>
                    <a:lnTo>
                      <a:pt x="121" y="355"/>
                    </a:lnTo>
                    <a:lnTo>
                      <a:pt x="127" y="345"/>
                    </a:lnTo>
                    <a:lnTo>
                      <a:pt x="129" y="337"/>
                    </a:lnTo>
                    <a:lnTo>
                      <a:pt x="131" y="329"/>
                    </a:lnTo>
                    <a:lnTo>
                      <a:pt x="133" y="319"/>
                    </a:lnTo>
                    <a:lnTo>
                      <a:pt x="137" y="308"/>
                    </a:lnTo>
                    <a:lnTo>
                      <a:pt x="138" y="302"/>
                    </a:lnTo>
                    <a:lnTo>
                      <a:pt x="138" y="297"/>
                    </a:lnTo>
                    <a:lnTo>
                      <a:pt x="137" y="292"/>
                    </a:lnTo>
                    <a:lnTo>
                      <a:pt x="134" y="288"/>
                    </a:lnTo>
                    <a:lnTo>
                      <a:pt x="132" y="286"/>
                    </a:lnTo>
                    <a:lnTo>
                      <a:pt x="129" y="284"/>
                    </a:lnTo>
                    <a:lnTo>
                      <a:pt x="124" y="282"/>
                    </a:lnTo>
                    <a:lnTo>
                      <a:pt x="120" y="282"/>
                    </a:lnTo>
                    <a:lnTo>
                      <a:pt x="111" y="281"/>
                    </a:lnTo>
                    <a:lnTo>
                      <a:pt x="105" y="282"/>
                    </a:lnTo>
                    <a:lnTo>
                      <a:pt x="94" y="287"/>
                    </a:lnTo>
                    <a:lnTo>
                      <a:pt x="83" y="290"/>
                    </a:lnTo>
                    <a:lnTo>
                      <a:pt x="73" y="291"/>
                    </a:lnTo>
                    <a:lnTo>
                      <a:pt x="63" y="292"/>
                    </a:lnTo>
                    <a:lnTo>
                      <a:pt x="56" y="296"/>
                    </a:lnTo>
                    <a:lnTo>
                      <a:pt x="50" y="299"/>
                    </a:lnTo>
                    <a:lnTo>
                      <a:pt x="44" y="301"/>
                    </a:lnTo>
                    <a:lnTo>
                      <a:pt x="39" y="303"/>
                    </a:lnTo>
                    <a:lnTo>
                      <a:pt x="31" y="307"/>
                    </a:lnTo>
                    <a:lnTo>
                      <a:pt x="23" y="309"/>
                    </a:lnTo>
                    <a:lnTo>
                      <a:pt x="19" y="310"/>
                    </a:lnTo>
                    <a:lnTo>
                      <a:pt x="15" y="310"/>
                    </a:lnTo>
                    <a:lnTo>
                      <a:pt x="11" y="310"/>
                    </a:lnTo>
                    <a:lnTo>
                      <a:pt x="7" y="308"/>
                    </a:lnTo>
                    <a:lnTo>
                      <a:pt x="3" y="307"/>
                    </a:lnTo>
                    <a:lnTo>
                      <a:pt x="0" y="303"/>
                    </a:lnTo>
                    <a:lnTo>
                      <a:pt x="0" y="301"/>
                    </a:lnTo>
                    <a:lnTo>
                      <a:pt x="0" y="298"/>
                    </a:lnTo>
                    <a:lnTo>
                      <a:pt x="2" y="295"/>
                    </a:lnTo>
                    <a:lnTo>
                      <a:pt x="3" y="291"/>
                    </a:lnTo>
                    <a:lnTo>
                      <a:pt x="8" y="280"/>
                    </a:lnTo>
                    <a:lnTo>
                      <a:pt x="14" y="270"/>
                    </a:lnTo>
                    <a:lnTo>
                      <a:pt x="21" y="260"/>
                    </a:lnTo>
                    <a:lnTo>
                      <a:pt x="29" y="251"/>
                    </a:lnTo>
                    <a:lnTo>
                      <a:pt x="46" y="233"/>
                    </a:lnTo>
                    <a:lnTo>
                      <a:pt x="64" y="215"/>
                    </a:lnTo>
                    <a:lnTo>
                      <a:pt x="73" y="203"/>
                    </a:lnTo>
                    <a:lnTo>
                      <a:pt x="84" y="192"/>
                    </a:lnTo>
                    <a:lnTo>
                      <a:pt x="86" y="189"/>
                    </a:lnTo>
                    <a:lnTo>
                      <a:pt x="89" y="186"/>
                    </a:lnTo>
                    <a:lnTo>
                      <a:pt x="91" y="180"/>
                    </a:lnTo>
                    <a:lnTo>
                      <a:pt x="95" y="176"/>
                    </a:lnTo>
                    <a:lnTo>
                      <a:pt x="98" y="171"/>
                    </a:lnTo>
                    <a:lnTo>
                      <a:pt x="102" y="167"/>
                    </a:lnTo>
                    <a:lnTo>
                      <a:pt x="107" y="163"/>
                    </a:lnTo>
                    <a:lnTo>
                      <a:pt x="111" y="159"/>
                    </a:lnTo>
                    <a:lnTo>
                      <a:pt x="117" y="150"/>
                    </a:lnTo>
                    <a:lnTo>
                      <a:pt x="123" y="142"/>
                    </a:lnTo>
                    <a:lnTo>
                      <a:pt x="129" y="134"/>
                    </a:lnTo>
                    <a:lnTo>
                      <a:pt x="134" y="127"/>
                    </a:lnTo>
                    <a:lnTo>
                      <a:pt x="141" y="119"/>
                    </a:lnTo>
                    <a:lnTo>
                      <a:pt x="148" y="109"/>
                    </a:lnTo>
                    <a:lnTo>
                      <a:pt x="154" y="99"/>
                    </a:lnTo>
                    <a:lnTo>
                      <a:pt x="161" y="90"/>
                    </a:lnTo>
                    <a:lnTo>
                      <a:pt x="171" y="82"/>
                    </a:lnTo>
                    <a:lnTo>
                      <a:pt x="180" y="75"/>
                    </a:lnTo>
                    <a:lnTo>
                      <a:pt x="189" y="61"/>
                    </a:lnTo>
                    <a:lnTo>
                      <a:pt x="200" y="47"/>
                    </a:lnTo>
                    <a:lnTo>
                      <a:pt x="206" y="40"/>
                    </a:lnTo>
                    <a:lnTo>
                      <a:pt x="211" y="34"/>
                    </a:lnTo>
                    <a:lnTo>
                      <a:pt x="218" y="28"/>
                    </a:lnTo>
                    <a:lnTo>
                      <a:pt x="225" y="23"/>
                    </a:lnTo>
                    <a:lnTo>
                      <a:pt x="228" y="20"/>
                    </a:lnTo>
                    <a:lnTo>
                      <a:pt x="23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10179051" y="2195513"/>
                <a:ext cx="174625" cy="263525"/>
              </a:xfrm>
              <a:custGeom>
                <a:avLst/>
                <a:gdLst>
                  <a:gd name="T0" fmla="*/ 405 w 660"/>
                  <a:gd name="T1" fmla="*/ 551 h 996"/>
                  <a:gd name="T2" fmla="*/ 450 w 660"/>
                  <a:gd name="T3" fmla="*/ 671 h 996"/>
                  <a:gd name="T4" fmla="*/ 522 w 660"/>
                  <a:gd name="T5" fmla="*/ 614 h 996"/>
                  <a:gd name="T6" fmla="*/ 424 w 660"/>
                  <a:gd name="T7" fmla="*/ 507 h 996"/>
                  <a:gd name="T8" fmla="*/ 251 w 660"/>
                  <a:gd name="T9" fmla="*/ 117 h 996"/>
                  <a:gd name="T10" fmla="*/ 261 w 660"/>
                  <a:gd name="T11" fmla="*/ 235 h 996"/>
                  <a:gd name="T12" fmla="*/ 303 w 660"/>
                  <a:gd name="T13" fmla="*/ 299 h 996"/>
                  <a:gd name="T14" fmla="*/ 325 w 660"/>
                  <a:gd name="T15" fmla="*/ 194 h 996"/>
                  <a:gd name="T16" fmla="*/ 307 w 660"/>
                  <a:gd name="T17" fmla="*/ 76 h 996"/>
                  <a:gd name="T18" fmla="*/ 69 w 660"/>
                  <a:gd name="T19" fmla="*/ 91 h 996"/>
                  <a:gd name="T20" fmla="*/ 133 w 660"/>
                  <a:gd name="T21" fmla="*/ 254 h 996"/>
                  <a:gd name="T22" fmla="*/ 156 w 660"/>
                  <a:gd name="T23" fmla="*/ 222 h 996"/>
                  <a:gd name="T24" fmla="*/ 98 w 660"/>
                  <a:gd name="T25" fmla="*/ 88 h 996"/>
                  <a:gd name="T26" fmla="*/ 91 w 660"/>
                  <a:gd name="T27" fmla="*/ 6 h 996"/>
                  <a:gd name="T28" fmla="*/ 178 w 660"/>
                  <a:gd name="T29" fmla="*/ 109 h 996"/>
                  <a:gd name="T30" fmla="*/ 217 w 660"/>
                  <a:gd name="T31" fmla="*/ 93 h 996"/>
                  <a:gd name="T32" fmla="*/ 296 w 660"/>
                  <a:gd name="T33" fmla="*/ 20 h 996"/>
                  <a:gd name="T34" fmla="*/ 395 w 660"/>
                  <a:gd name="T35" fmla="*/ 99 h 996"/>
                  <a:gd name="T36" fmla="*/ 390 w 660"/>
                  <a:gd name="T37" fmla="*/ 251 h 996"/>
                  <a:gd name="T38" fmla="*/ 337 w 660"/>
                  <a:gd name="T39" fmla="*/ 338 h 996"/>
                  <a:gd name="T40" fmla="*/ 338 w 660"/>
                  <a:gd name="T41" fmla="*/ 456 h 996"/>
                  <a:gd name="T42" fmla="*/ 376 w 660"/>
                  <a:gd name="T43" fmla="*/ 450 h 996"/>
                  <a:gd name="T44" fmla="*/ 423 w 660"/>
                  <a:gd name="T45" fmla="*/ 369 h 996"/>
                  <a:gd name="T46" fmla="*/ 454 w 660"/>
                  <a:gd name="T47" fmla="*/ 314 h 996"/>
                  <a:gd name="T48" fmla="*/ 515 w 660"/>
                  <a:gd name="T49" fmla="*/ 238 h 996"/>
                  <a:gd name="T50" fmla="*/ 601 w 660"/>
                  <a:gd name="T51" fmla="*/ 183 h 996"/>
                  <a:gd name="T52" fmla="*/ 572 w 660"/>
                  <a:gd name="T53" fmla="*/ 245 h 996"/>
                  <a:gd name="T54" fmla="*/ 469 w 660"/>
                  <a:gd name="T55" fmla="*/ 381 h 996"/>
                  <a:gd name="T56" fmla="*/ 433 w 660"/>
                  <a:gd name="T57" fmla="*/ 476 h 996"/>
                  <a:gd name="T58" fmla="*/ 525 w 660"/>
                  <a:gd name="T59" fmla="*/ 502 h 996"/>
                  <a:gd name="T60" fmla="*/ 655 w 660"/>
                  <a:gd name="T61" fmla="*/ 555 h 996"/>
                  <a:gd name="T62" fmla="*/ 588 w 660"/>
                  <a:gd name="T63" fmla="*/ 654 h 996"/>
                  <a:gd name="T64" fmla="*/ 572 w 660"/>
                  <a:gd name="T65" fmla="*/ 773 h 996"/>
                  <a:gd name="T66" fmla="*/ 466 w 660"/>
                  <a:gd name="T67" fmla="*/ 862 h 996"/>
                  <a:gd name="T68" fmla="*/ 528 w 660"/>
                  <a:gd name="T69" fmla="*/ 773 h 996"/>
                  <a:gd name="T70" fmla="*/ 543 w 660"/>
                  <a:gd name="T71" fmla="*/ 682 h 996"/>
                  <a:gd name="T72" fmla="*/ 402 w 660"/>
                  <a:gd name="T73" fmla="*/ 690 h 996"/>
                  <a:gd name="T74" fmla="*/ 317 w 660"/>
                  <a:gd name="T75" fmla="*/ 704 h 996"/>
                  <a:gd name="T76" fmla="*/ 271 w 660"/>
                  <a:gd name="T77" fmla="*/ 798 h 996"/>
                  <a:gd name="T78" fmla="*/ 207 w 660"/>
                  <a:gd name="T79" fmla="*/ 935 h 996"/>
                  <a:gd name="T80" fmla="*/ 171 w 660"/>
                  <a:gd name="T81" fmla="*/ 996 h 996"/>
                  <a:gd name="T82" fmla="*/ 164 w 660"/>
                  <a:gd name="T83" fmla="*/ 917 h 996"/>
                  <a:gd name="T84" fmla="*/ 197 w 660"/>
                  <a:gd name="T85" fmla="*/ 845 h 996"/>
                  <a:gd name="T86" fmla="*/ 232 w 660"/>
                  <a:gd name="T87" fmla="*/ 749 h 996"/>
                  <a:gd name="T88" fmla="*/ 262 w 660"/>
                  <a:gd name="T89" fmla="*/ 674 h 996"/>
                  <a:gd name="T90" fmla="*/ 297 w 660"/>
                  <a:gd name="T91" fmla="*/ 603 h 996"/>
                  <a:gd name="T92" fmla="*/ 316 w 660"/>
                  <a:gd name="T93" fmla="*/ 521 h 996"/>
                  <a:gd name="T94" fmla="*/ 254 w 660"/>
                  <a:gd name="T95" fmla="*/ 378 h 996"/>
                  <a:gd name="T96" fmla="*/ 209 w 660"/>
                  <a:gd name="T97" fmla="*/ 393 h 996"/>
                  <a:gd name="T98" fmla="*/ 213 w 660"/>
                  <a:gd name="T99" fmla="*/ 554 h 996"/>
                  <a:gd name="T100" fmla="*/ 187 w 660"/>
                  <a:gd name="T101" fmla="*/ 677 h 996"/>
                  <a:gd name="T102" fmla="*/ 97 w 660"/>
                  <a:gd name="T103" fmla="*/ 679 h 996"/>
                  <a:gd name="T104" fmla="*/ 32 w 660"/>
                  <a:gd name="T105" fmla="*/ 533 h 996"/>
                  <a:gd name="T106" fmla="*/ 2 w 660"/>
                  <a:gd name="T107" fmla="*/ 388 h 996"/>
                  <a:gd name="T108" fmla="*/ 47 w 660"/>
                  <a:gd name="T109" fmla="*/ 394 h 996"/>
                  <a:gd name="T110" fmla="*/ 115 w 660"/>
                  <a:gd name="T111" fmla="*/ 503 h 996"/>
                  <a:gd name="T112" fmla="*/ 121 w 660"/>
                  <a:gd name="T113" fmla="*/ 409 h 996"/>
                  <a:gd name="T114" fmla="*/ 120 w 660"/>
                  <a:gd name="T115" fmla="*/ 295 h 996"/>
                  <a:gd name="T116" fmla="*/ 32 w 660"/>
                  <a:gd name="T117" fmla="*/ 152 h 996"/>
                  <a:gd name="T118" fmla="*/ 18 w 660"/>
                  <a:gd name="T119" fmla="*/ 62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60" h="996">
                    <a:moveTo>
                      <a:pt x="578" y="547"/>
                    </a:moveTo>
                    <a:lnTo>
                      <a:pt x="583" y="556"/>
                    </a:lnTo>
                    <a:lnTo>
                      <a:pt x="588" y="565"/>
                    </a:lnTo>
                    <a:lnTo>
                      <a:pt x="591" y="568"/>
                    </a:lnTo>
                    <a:lnTo>
                      <a:pt x="595" y="571"/>
                    </a:lnTo>
                    <a:lnTo>
                      <a:pt x="596" y="571"/>
                    </a:lnTo>
                    <a:lnTo>
                      <a:pt x="596" y="570"/>
                    </a:lnTo>
                    <a:lnTo>
                      <a:pt x="588" y="558"/>
                    </a:lnTo>
                    <a:lnTo>
                      <a:pt x="578" y="547"/>
                    </a:lnTo>
                    <a:close/>
                    <a:moveTo>
                      <a:pt x="424" y="507"/>
                    </a:moveTo>
                    <a:lnTo>
                      <a:pt x="421" y="512"/>
                    </a:lnTo>
                    <a:lnTo>
                      <a:pt x="417" y="519"/>
                    </a:lnTo>
                    <a:lnTo>
                      <a:pt x="413" y="530"/>
                    </a:lnTo>
                    <a:lnTo>
                      <a:pt x="409" y="541"/>
                    </a:lnTo>
                    <a:lnTo>
                      <a:pt x="406" y="546"/>
                    </a:lnTo>
                    <a:lnTo>
                      <a:pt x="405" y="551"/>
                    </a:lnTo>
                    <a:lnTo>
                      <a:pt x="402" y="558"/>
                    </a:lnTo>
                    <a:lnTo>
                      <a:pt x="399" y="567"/>
                    </a:lnTo>
                    <a:lnTo>
                      <a:pt x="395" y="576"/>
                    </a:lnTo>
                    <a:lnTo>
                      <a:pt x="394" y="582"/>
                    </a:lnTo>
                    <a:lnTo>
                      <a:pt x="395" y="590"/>
                    </a:lnTo>
                    <a:lnTo>
                      <a:pt x="399" y="596"/>
                    </a:lnTo>
                    <a:lnTo>
                      <a:pt x="403" y="601"/>
                    </a:lnTo>
                    <a:lnTo>
                      <a:pt x="406" y="608"/>
                    </a:lnTo>
                    <a:lnTo>
                      <a:pt x="409" y="612"/>
                    </a:lnTo>
                    <a:lnTo>
                      <a:pt x="410" y="618"/>
                    </a:lnTo>
                    <a:lnTo>
                      <a:pt x="412" y="623"/>
                    </a:lnTo>
                    <a:lnTo>
                      <a:pt x="415" y="630"/>
                    </a:lnTo>
                    <a:lnTo>
                      <a:pt x="422" y="639"/>
                    </a:lnTo>
                    <a:lnTo>
                      <a:pt x="432" y="652"/>
                    </a:lnTo>
                    <a:lnTo>
                      <a:pt x="443" y="664"/>
                    </a:lnTo>
                    <a:lnTo>
                      <a:pt x="450" y="671"/>
                    </a:lnTo>
                    <a:lnTo>
                      <a:pt x="454" y="671"/>
                    </a:lnTo>
                    <a:lnTo>
                      <a:pt x="457" y="669"/>
                    </a:lnTo>
                    <a:lnTo>
                      <a:pt x="460" y="666"/>
                    </a:lnTo>
                    <a:lnTo>
                      <a:pt x="465" y="664"/>
                    </a:lnTo>
                    <a:lnTo>
                      <a:pt x="469" y="662"/>
                    </a:lnTo>
                    <a:lnTo>
                      <a:pt x="471" y="663"/>
                    </a:lnTo>
                    <a:lnTo>
                      <a:pt x="478" y="655"/>
                    </a:lnTo>
                    <a:lnTo>
                      <a:pt x="485" y="647"/>
                    </a:lnTo>
                    <a:lnTo>
                      <a:pt x="493" y="641"/>
                    </a:lnTo>
                    <a:lnTo>
                      <a:pt x="502" y="634"/>
                    </a:lnTo>
                    <a:lnTo>
                      <a:pt x="506" y="629"/>
                    </a:lnTo>
                    <a:lnTo>
                      <a:pt x="510" y="624"/>
                    </a:lnTo>
                    <a:lnTo>
                      <a:pt x="515" y="620"/>
                    </a:lnTo>
                    <a:lnTo>
                      <a:pt x="521" y="615"/>
                    </a:lnTo>
                    <a:lnTo>
                      <a:pt x="522" y="615"/>
                    </a:lnTo>
                    <a:lnTo>
                      <a:pt x="522" y="614"/>
                    </a:lnTo>
                    <a:lnTo>
                      <a:pt x="520" y="606"/>
                    </a:lnTo>
                    <a:lnTo>
                      <a:pt x="517" y="598"/>
                    </a:lnTo>
                    <a:lnTo>
                      <a:pt x="512" y="589"/>
                    </a:lnTo>
                    <a:lnTo>
                      <a:pt x="507" y="581"/>
                    </a:lnTo>
                    <a:lnTo>
                      <a:pt x="496" y="565"/>
                    </a:lnTo>
                    <a:lnTo>
                      <a:pt x="483" y="551"/>
                    </a:lnTo>
                    <a:lnTo>
                      <a:pt x="478" y="544"/>
                    </a:lnTo>
                    <a:lnTo>
                      <a:pt x="474" y="537"/>
                    </a:lnTo>
                    <a:lnTo>
                      <a:pt x="464" y="534"/>
                    </a:lnTo>
                    <a:lnTo>
                      <a:pt x="453" y="529"/>
                    </a:lnTo>
                    <a:lnTo>
                      <a:pt x="447" y="521"/>
                    </a:lnTo>
                    <a:lnTo>
                      <a:pt x="441" y="513"/>
                    </a:lnTo>
                    <a:lnTo>
                      <a:pt x="437" y="510"/>
                    </a:lnTo>
                    <a:lnTo>
                      <a:pt x="433" y="507"/>
                    </a:lnTo>
                    <a:lnTo>
                      <a:pt x="430" y="505"/>
                    </a:lnTo>
                    <a:lnTo>
                      <a:pt x="424" y="507"/>
                    </a:lnTo>
                    <a:close/>
                    <a:moveTo>
                      <a:pt x="214" y="296"/>
                    </a:moveTo>
                    <a:lnTo>
                      <a:pt x="214" y="301"/>
                    </a:lnTo>
                    <a:lnTo>
                      <a:pt x="214" y="305"/>
                    </a:lnTo>
                    <a:lnTo>
                      <a:pt x="215" y="309"/>
                    </a:lnTo>
                    <a:lnTo>
                      <a:pt x="217" y="311"/>
                    </a:lnTo>
                    <a:lnTo>
                      <a:pt x="219" y="311"/>
                    </a:lnTo>
                    <a:lnTo>
                      <a:pt x="220" y="311"/>
                    </a:lnTo>
                    <a:lnTo>
                      <a:pt x="220" y="307"/>
                    </a:lnTo>
                    <a:lnTo>
                      <a:pt x="219" y="304"/>
                    </a:lnTo>
                    <a:lnTo>
                      <a:pt x="217" y="300"/>
                    </a:lnTo>
                    <a:lnTo>
                      <a:pt x="214" y="296"/>
                    </a:lnTo>
                    <a:close/>
                    <a:moveTo>
                      <a:pt x="273" y="75"/>
                    </a:moveTo>
                    <a:lnTo>
                      <a:pt x="265" y="82"/>
                    </a:lnTo>
                    <a:lnTo>
                      <a:pt x="259" y="90"/>
                    </a:lnTo>
                    <a:lnTo>
                      <a:pt x="254" y="103"/>
                    </a:lnTo>
                    <a:lnTo>
                      <a:pt x="251" y="117"/>
                    </a:lnTo>
                    <a:lnTo>
                      <a:pt x="248" y="124"/>
                    </a:lnTo>
                    <a:lnTo>
                      <a:pt x="245" y="131"/>
                    </a:lnTo>
                    <a:lnTo>
                      <a:pt x="243" y="139"/>
                    </a:lnTo>
                    <a:lnTo>
                      <a:pt x="242" y="146"/>
                    </a:lnTo>
                    <a:lnTo>
                      <a:pt x="239" y="157"/>
                    </a:lnTo>
                    <a:lnTo>
                      <a:pt x="237" y="168"/>
                    </a:lnTo>
                    <a:lnTo>
                      <a:pt x="235" y="173"/>
                    </a:lnTo>
                    <a:lnTo>
                      <a:pt x="234" y="179"/>
                    </a:lnTo>
                    <a:lnTo>
                      <a:pt x="232" y="185"/>
                    </a:lnTo>
                    <a:lnTo>
                      <a:pt x="232" y="191"/>
                    </a:lnTo>
                    <a:lnTo>
                      <a:pt x="235" y="197"/>
                    </a:lnTo>
                    <a:lnTo>
                      <a:pt x="239" y="203"/>
                    </a:lnTo>
                    <a:lnTo>
                      <a:pt x="243" y="210"/>
                    </a:lnTo>
                    <a:lnTo>
                      <a:pt x="248" y="215"/>
                    </a:lnTo>
                    <a:lnTo>
                      <a:pt x="254" y="225"/>
                    </a:lnTo>
                    <a:lnTo>
                      <a:pt x="261" y="235"/>
                    </a:lnTo>
                    <a:lnTo>
                      <a:pt x="265" y="245"/>
                    </a:lnTo>
                    <a:lnTo>
                      <a:pt x="270" y="255"/>
                    </a:lnTo>
                    <a:lnTo>
                      <a:pt x="276" y="263"/>
                    </a:lnTo>
                    <a:lnTo>
                      <a:pt x="283" y="272"/>
                    </a:lnTo>
                    <a:lnTo>
                      <a:pt x="292" y="287"/>
                    </a:lnTo>
                    <a:lnTo>
                      <a:pt x="300" y="301"/>
                    </a:lnTo>
                    <a:lnTo>
                      <a:pt x="301" y="300"/>
                    </a:lnTo>
                    <a:lnTo>
                      <a:pt x="301" y="300"/>
                    </a:lnTo>
                    <a:lnTo>
                      <a:pt x="302" y="301"/>
                    </a:lnTo>
                    <a:lnTo>
                      <a:pt x="302" y="301"/>
                    </a:lnTo>
                    <a:lnTo>
                      <a:pt x="302" y="301"/>
                    </a:lnTo>
                    <a:lnTo>
                      <a:pt x="303" y="300"/>
                    </a:lnTo>
                    <a:lnTo>
                      <a:pt x="302" y="300"/>
                    </a:lnTo>
                    <a:lnTo>
                      <a:pt x="302" y="299"/>
                    </a:lnTo>
                    <a:lnTo>
                      <a:pt x="302" y="299"/>
                    </a:lnTo>
                    <a:lnTo>
                      <a:pt x="303" y="299"/>
                    </a:lnTo>
                    <a:lnTo>
                      <a:pt x="305" y="293"/>
                    </a:lnTo>
                    <a:lnTo>
                      <a:pt x="308" y="289"/>
                    </a:lnTo>
                    <a:lnTo>
                      <a:pt x="308" y="284"/>
                    </a:lnTo>
                    <a:lnTo>
                      <a:pt x="310" y="279"/>
                    </a:lnTo>
                    <a:lnTo>
                      <a:pt x="312" y="274"/>
                    </a:lnTo>
                    <a:lnTo>
                      <a:pt x="315" y="270"/>
                    </a:lnTo>
                    <a:lnTo>
                      <a:pt x="319" y="256"/>
                    </a:lnTo>
                    <a:lnTo>
                      <a:pt x="323" y="240"/>
                    </a:lnTo>
                    <a:lnTo>
                      <a:pt x="318" y="228"/>
                    </a:lnTo>
                    <a:lnTo>
                      <a:pt x="316" y="215"/>
                    </a:lnTo>
                    <a:lnTo>
                      <a:pt x="318" y="211"/>
                    </a:lnTo>
                    <a:lnTo>
                      <a:pt x="322" y="208"/>
                    </a:lnTo>
                    <a:lnTo>
                      <a:pt x="325" y="205"/>
                    </a:lnTo>
                    <a:lnTo>
                      <a:pt x="328" y="203"/>
                    </a:lnTo>
                    <a:lnTo>
                      <a:pt x="326" y="199"/>
                    </a:lnTo>
                    <a:lnTo>
                      <a:pt x="325" y="194"/>
                    </a:lnTo>
                    <a:lnTo>
                      <a:pt x="324" y="189"/>
                    </a:lnTo>
                    <a:lnTo>
                      <a:pt x="323" y="184"/>
                    </a:lnTo>
                    <a:lnTo>
                      <a:pt x="323" y="174"/>
                    </a:lnTo>
                    <a:lnTo>
                      <a:pt x="325" y="164"/>
                    </a:lnTo>
                    <a:lnTo>
                      <a:pt x="326" y="161"/>
                    </a:lnTo>
                    <a:lnTo>
                      <a:pt x="327" y="158"/>
                    </a:lnTo>
                    <a:lnTo>
                      <a:pt x="327" y="148"/>
                    </a:lnTo>
                    <a:lnTo>
                      <a:pt x="327" y="139"/>
                    </a:lnTo>
                    <a:lnTo>
                      <a:pt x="328" y="131"/>
                    </a:lnTo>
                    <a:lnTo>
                      <a:pt x="329" y="124"/>
                    </a:lnTo>
                    <a:lnTo>
                      <a:pt x="329" y="117"/>
                    </a:lnTo>
                    <a:lnTo>
                      <a:pt x="327" y="112"/>
                    </a:lnTo>
                    <a:lnTo>
                      <a:pt x="325" y="105"/>
                    </a:lnTo>
                    <a:lnTo>
                      <a:pt x="323" y="99"/>
                    </a:lnTo>
                    <a:lnTo>
                      <a:pt x="316" y="87"/>
                    </a:lnTo>
                    <a:lnTo>
                      <a:pt x="307" y="76"/>
                    </a:lnTo>
                    <a:lnTo>
                      <a:pt x="303" y="71"/>
                    </a:lnTo>
                    <a:lnTo>
                      <a:pt x="300" y="68"/>
                    </a:lnTo>
                    <a:lnTo>
                      <a:pt x="295" y="65"/>
                    </a:lnTo>
                    <a:lnTo>
                      <a:pt x="292" y="65"/>
                    </a:lnTo>
                    <a:lnTo>
                      <a:pt x="287" y="66"/>
                    </a:lnTo>
                    <a:lnTo>
                      <a:pt x="283" y="69"/>
                    </a:lnTo>
                    <a:lnTo>
                      <a:pt x="279" y="71"/>
                    </a:lnTo>
                    <a:lnTo>
                      <a:pt x="273" y="75"/>
                    </a:lnTo>
                    <a:close/>
                    <a:moveTo>
                      <a:pt x="68" y="59"/>
                    </a:moveTo>
                    <a:lnTo>
                      <a:pt x="68" y="60"/>
                    </a:lnTo>
                    <a:lnTo>
                      <a:pt x="68" y="60"/>
                    </a:lnTo>
                    <a:lnTo>
                      <a:pt x="67" y="64"/>
                    </a:lnTo>
                    <a:lnTo>
                      <a:pt x="66" y="70"/>
                    </a:lnTo>
                    <a:lnTo>
                      <a:pt x="66" y="75"/>
                    </a:lnTo>
                    <a:lnTo>
                      <a:pt x="67" y="81"/>
                    </a:lnTo>
                    <a:lnTo>
                      <a:pt x="69" y="91"/>
                    </a:lnTo>
                    <a:lnTo>
                      <a:pt x="72" y="101"/>
                    </a:lnTo>
                    <a:lnTo>
                      <a:pt x="73" y="109"/>
                    </a:lnTo>
                    <a:lnTo>
                      <a:pt x="73" y="118"/>
                    </a:lnTo>
                    <a:lnTo>
                      <a:pt x="74" y="127"/>
                    </a:lnTo>
                    <a:lnTo>
                      <a:pt x="76" y="136"/>
                    </a:lnTo>
                    <a:lnTo>
                      <a:pt x="80" y="149"/>
                    </a:lnTo>
                    <a:lnTo>
                      <a:pt x="87" y="163"/>
                    </a:lnTo>
                    <a:lnTo>
                      <a:pt x="90" y="174"/>
                    </a:lnTo>
                    <a:lnTo>
                      <a:pt x="94" y="185"/>
                    </a:lnTo>
                    <a:lnTo>
                      <a:pt x="97" y="192"/>
                    </a:lnTo>
                    <a:lnTo>
                      <a:pt x="101" y="199"/>
                    </a:lnTo>
                    <a:lnTo>
                      <a:pt x="106" y="207"/>
                    </a:lnTo>
                    <a:lnTo>
                      <a:pt x="110" y="218"/>
                    </a:lnTo>
                    <a:lnTo>
                      <a:pt x="116" y="228"/>
                    </a:lnTo>
                    <a:lnTo>
                      <a:pt x="121" y="237"/>
                    </a:lnTo>
                    <a:lnTo>
                      <a:pt x="133" y="254"/>
                    </a:lnTo>
                    <a:lnTo>
                      <a:pt x="147" y="270"/>
                    </a:lnTo>
                    <a:lnTo>
                      <a:pt x="148" y="269"/>
                    </a:lnTo>
                    <a:lnTo>
                      <a:pt x="147" y="268"/>
                    </a:lnTo>
                    <a:lnTo>
                      <a:pt x="147" y="268"/>
                    </a:lnTo>
                    <a:lnTo>
                      <a:pt x="148" y="268"/>
                    </a:lnTo>
                    <a:lnTo>
                      <a:pt x="147" y="260"/>
                    </a:lnTo>
                    <a:lnTo>
                      <a:pt x="147" y="254"/>
                    </a:lnTo>
                    <a:lnTo>
                      <a:pt x="148" y="249"/>
                    </a:lnTo>
                    <a:lnTo>
                      <a:pt x="150" y="245"/>
                    </a:lnTo>
                    <a:lnTo>
                      <a:pt x="150" y="240"/>
                    </a:lnTo>
                    <a:lnTo>
                      <a:pt x="150" y="237"/>
                    </a:lnTo>
                    <a:lnTo>
                      <a:pt x="151" y="233"/>
                    </a:lnTo>
                    <a:lnTo>
                      <a:pt x="154" y="229"/>
                    </a:lnTo>
                    <a:lnTo>
                      <a:pt x="156" y="227"/>
                    </a:lnTo>
                    <a:lnTo>
                      <a:pt x="158" y="225"/>
                    </a:lnTo>
                    <a:lnTo>
                      <a:pt x="156" y="222"/>
                    </a:lnTo>
                    <a:lnTo>
                      <a:pt x="156" y="217"/>
                    </a:lnTo>
                    <a:lnTo>
                      <a:pt x="159" y="212"/>
                    </a:lnTo>
                    <a:lnTo>
                      <a:pt x="161" y="207"/>
                    </a:lnTo>
                    <a:lnTo>
                      <a:pt x="162" y="205"/>
                    </a:lnTo>
                    <a:lnTo>
                      <a:pt x="163" y="203"/>
                    </a:lnTo>
                    <a:lnTo>
                      <a:pt x="163" y="201"/>
                    </a:lnTo>
                    <a:lnTo>
                      <a:pt x="162" y="197"/>
                    </a:lnTo>
                    <a:lnTo>
                      <a:pt x="158" y="189"/>
                    </a:lnTo>
                    <a:lnTo>
                      <a:pt x="151" y="181"/>
                    </a:lnTo>
                    <a:lnTo>
                      <a:pt x="143" y="167"/>
                    </a:lnTo>
                    <a:lnTo>
                      <a:pt x="134" y="152"/>
                    </a:lnTo>
                    <a:lnTo>
                      <a:pt x="129" y="141"/>
                    </a:lnTo>
                    <a:lnTo>
                      <a:pt x="125" y="130"/>
                    </a:lnTo>
                    <a:lnTo>
                      <a:pt x="117" y="116"/>
                    </a:lnTo>
                    <a:lnTo>
                      <a:pt x="108" y="103"/>
                    </a:lnTo>
                    <a:lnTo>
                      <a:pt x="98" y="88"/>
                    </a:lnTo>
                    <a:lnTo>
                      <a:pt x="88" y="75"/>
                    </a:lnTo>
                    <a:lnTo>
                      <a:pt x="84" y="69"/>
                    </a:lnTo>
                    <a:lnTo>
                      <a:pt x="79" y="62"/>
                    </a:lnTo>
                    <a:lnTo>
                      <a:pt x="77" y="60"/>
                    </a:lnTo>
                    <a:lnTo>
                      <a:pt x="74" y="59"/>
                    </a:lnTo>
                    <a:lnTo>
                      <a:pt x="72" y="59"/>
                    </a:lnTo>
                    <a:lnTo>
                      <a:pt x="68" y="59"/>
                    </a:lnTo>
                    <a:close/>
                    <a:moveTo>
                      <a:pt x="36" y="17"/>
                    </a:moveTo>
                    <a:lnTo>
                      <a:pt x="45" y="11"/>
                    </a:lnTo>
                    <a:lnTo>
                      <a:pt x="55" y="6"/>
                    </a:lnTo>
                    <a:lnTo>
                      <a:pt x="65" y="2"/>
                    </a:lnTo>
                    <a:lnTo>
                      <a:pt x="74" y="0"/>
                    </a:lnTo>
                    <a:lnTo>
                      <a:pt x="78" y="3"/>
                    </a:lnTo>
                    <a:lnTo>
                      <a:pt x="83" y="4"/>
                    </a:lnTo>
                    <a:lnTo>
                      <a:pt x="87" y="5"/>
                    </a:lnTo>
                    <a:lnTo>
                      <a:pt x="91" y="6"/>
                    </a:lnTo>
                    <a:lnTo>
                      <a:pt x="97" y="8"/>
                    </a:lnTo>
                    <a:lnTo>
                      <a:pt x="103" y="11"/>
                    </a:lnTo>
                    <a:lnTo>
                      <a:pt x="110" y="16"/>
                    </a:lnTo>
                    <a:lnTo>
                      <a:pt x="118" y="19"/>
                    </a:lnTo>
                    <a:lnTo>
                      <a:pt x="127" y="29"/>
                    </a:lnTo>
                    <a:lnTo>
                      <a:pt x="134" y="39"/>
                    </a:lnTo>
                    <a:lnTo>
                      <a:pt x="141" y="46"/>
                    </a:lnTo>
                    <a:lnTo>
                      <a:pt x="148" y="51"/>
                    </a:lnTo>
                    <a:lnTo>
                      <a:pt x="154" y="59"/>
                    </a:lnTo>
                    <a:lnTo>
                      <a:pt x="159" y="66"/>
                    </a:lnTo>
                    <a:lnTo>
                      <a:pt x="162" y="74"/>
                    </a:lnTo>
                    <a:lnTo>
                      <a:pt x="164" y="82"/>
                    </a:lnTo>
                    <a:lnTo>
                      <a:pt x="170" y="90"/>
                    </a:lnTo>
                    <a:lnTo>
                      <a:pt x="175" y="97"/>
                    </a:lnTo>
                    <a:lnTo>
                      <a:pt x="177" y="104"/>
                    </a:lnTo>
                    <a:lnTo>
                      <a:pt x="178" y="109"/>
                    </a:lnTo>
                    <a:lnTo>
                      <a:pt x="182" y="114"/>
                    </a:lnTo>
                    <a:lnTo>
                      <a:pt x="184" y="118"/>
                    </a:lnTo>
                    <a:lnTo>
                      <a:pt x="187" y="123"/>
                    </a:lnTo>
                    <a:lnTo>
                      <a:pt x="189" y="127"/>
                    </a:lnTo>
                    <a:lnTo>
                      <a:pt x="193" y="130"/>
                    </a:lnTo>
                    <a:lnTo>
                      <a:pt x="196" y="135"/>
                    </a:lnTo>
                    <a:lnTo>
                      <a:pt x="197" y="134"/>
                    </a:lnTo>
                    <a:lnTo>
                      <a:pt x="197" y="135"/>
                    </a:lnTo>
                    <a:lnTo>
                      <a:pt x="198" y="134"/>
                    </a:lnTo>
                    <a:lnTo>
                      <a:pt x="197" y="132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199" y="119"/>
                    </a:lnTo>
                    <a:lnTo>
                      <a:pt x="201" y="107"/>
                    </a:lnTo>
                    <a:lnTo>
                      <a:pt x="208" y="99"/>
                    </a:lnTo>
                    <a:lnTo>
                      <a:pt x="217" y="93"/>
                    </a:lnTo>
                    <a:lnTo>
                      <a:pt x="219" y="87"/>
                    </a:lnTo>
                    <a:lnTo>
                      <a:pt x="221" y="82"/>
                    </a:lnTo>
                    <a:lnTo>
                      <a:pt x="226" y="75"/>
                    </a:lnTo>
                    <a:lnTo>
                      <a:pt x="231" y="70"/>
                    </a:lnTo>
                    <a:lnTo>
                      <a:pt x="235" y="68"/>
                    </a:lnTo>
                    <a:lnTo>
                      <a:pt x="238" y="64"/>
                    </a:lnTo>
                    <a:lnTo>
                      <a:pt x="241" y="60"/>
                    </a:lnTo>
                    <a:lnTo>
                      <a:pt x="247" y="55"/>
                    </a:lnTo>
                    <a:lnTo>
                      <a:pt x="253" y="51"/>
                    </a:lnTo>
                    <a:lnTo>
                      <a:pt x="258" y="48"/>
                    </a:lnTo>
                    <a:lnTo>
                      <a:pt x="273" y="36"/>
                    </a:lnTo>
                    <a:lnTo>
                      <a:pt x="287" y="25"/>
                    </a:lnTo>
                    <a:lnTo>
                      <a:pt x="290" y="22"/>
                    </a:lnTo>
                    <a:lnTo>
                      <a:pt x="292" y="21"/>
                    </a:lnTo>
                    <a:lnTo>
                      <a:pt x="294" y="20"/>
                    </a:lnTo>
                    <a:lnTo>
                      <a:pt x="296" y="20"/>
                    </a:lnTo>
                    <a:lnTo>
                      <a:pt x="301" y="20"/>
                    </a:lnTo>
                    <a:lnTo>
                      <a:pt x="306" y="20"/>
                    </a:lnTo>
                    <a:lnTo>
                      <a:pt x="311" y="19"/>
                    </a:lnTo>
                    <a:lnTo>
                      <a:pt x="315" y="19"/>
                    </a:lnTo>
                    <a:lnTo>
                      <a:pt x="333" y="21"/>
                    </a:lnTo>
                    <a:lnTo>
                      <a:pt x="348" y="27"/>
                    </a:lnTo>
                    <a:lnTo>
                      <a:pt x="354" y="30"/>
                    </a:lnTo>
                    <a:lnTo>
                      <a:pt x="359" y="35"/>
                    </a:lnTo>
                    <a:lnTo>
                      <a:pt x="366" y="41"/>
                    </a:lnTo>
                    <a:lnTo>
                      <a:pt x="372" y="49"/>
                    </a:lnTo>
                    <a:lnTo>
                      <a:pt x="379" y="57"/>
                    </a:lnTo>
                    <a:lnTo>
                      <a:pt x="384" y="63"/>
                    </a:lnTo>
                    <a:lnTo>
                      <a:pt x="389" y="70"/>
                    </a:lnTo>
                    <a:lnTo>
                      <a:pt x="391" y="75"/>
                    </a:lnTo>
                    <a:lnTo>
                      <a:pt x="393" y="87"/>
                    </a:lnTo>
                    <a:lnTo>
                      <a:pt x="395" y="99"/>
                    </a:lnTo>
                    <a:lnTo>
                      <a:pt x="397" y="104"/>
                    </a:lnTo>
                    <a:lnTo>
                      <a:pt x="398" y="108"/>
                    </a:lnTo>
                    <a:lnTo>
                      <a:pt x="398" y="116"/>
                    </a:lnTo>
                    <a:lnTo>
                      <a:pt x="397" y="124"/>
                    </a:lnTo>
                    <a:lnTo>
                      <a:pt x="398" y="131"/>
                    </a:lnTo>
                    <a:lnTo>
                      <a:pt x="399" y="140"/>
                    </a:lnTo>
                    <a:lnTo>
                      <a:pt x="398" y="150"/>
                    </a:lnTo>
                    <a:lnTo>
                      <a:pt x="398" y="161"/>
                    </a:lnTo>
                    <a:lnTo>
                      <a:pt x="397" y="171"/>
                    </a:lnTo>
                    <a:lnTo>
                      <a:pt x="395" y="181"/>
                    </a:lnTo>
                    <a:lnTo>
                      <a:pt x="395" y="197"/>
                    </a:lnTo>
                    <a:lnTo>
                      <a:pt x="395" y="214"/>
                    </a:lnTo>
                    <a:lnTo>
                      <a:pt x="394" y="226"/>
                    </a:lnTo>
                    <a:lnTo>
                      <a:pt x="391" y="237"/>
                    </a:lnTo>
                    <a:lnTo>
                      <a:pt x="391" y="245"/>
                    </a:lnTo>
                    <a:lnTo>
                      <a:pt x="390" y="251"/>
                    </a:lnTo>
                    <a:lnTo>
                      <a:pt x="385" y="257"/>
                    </a:lnTo>
                    <a:lnTo>
                      <a:pt x="381" y="262"/>
                    </a:lnTo>
                    <a:lnTo>
                      <a:pt x="381" y="268"/>
                    </a:lnTo>
                    <a:lnTo>
                      <a:pt x="380" y="272"/>
                    </a:lnTo>
                    <a:lnTo>
                      <a:pt x="377" y="278"/>
                    </a:lnTo>
                    <a:lnTo>
                      <a:pt x="373" y="283"/>
                    </a:lnTo>
                    <a:lnTo>
                      <a:pt x="372" y="289"/>
                    </a:lnTo>
                    <a:lnTo>
                      <a:pt x="370" y="294"/>
                    </a:lnTo>
                    <a:lnTo>
                      <a:pt x="367" y="300"/>
                    </a:lnTo>
                    <a:lnTo>
                      <a:pt x="363" y="305"/>
                    </a:lnTo>
                    <a:lnTo>
                      <a:pt x="361" y="310"/>
                    </a:lnTo>
                    <a:lnTo>
                      <a:pt x="359" y="313"/>
                    </a:lnTo>
                    <a:lnTo>
                      <a:pt x="352" y="320"/>
                    </a:lnTo>
                    <a:lnTo>
                      <a:pt x="346" y="326"/>
                    </a:lnTo>
                    <a:lnTo>
                      <a:pt x="341" y="333"/>
                    </a:lnTo>
                    <a:lnTo>
                      <a:pt x="337" y="338"/>
                    </a:lnTo>
                    <a:lnTo>
                      <a:pt x="332" y="344"/>
                    </a:lnTo>
                    <a:lnTo>
                      <a:pt x="327" y="348"/>
                    </a:lnTo>
                    <a:lnTo>
                      <a:pt x="326" y="355"/>
                    </a:lnTo>
                    <a:lnTo>
                      <a:pt x="325" y="368"/>
                    </a:lnTo>
                    <a:lnTo>
                      <a:pt x="325" y="382"/>
                    </a:lnTo>
                    <a:lnTo>
                      <a:pt x="325" y="389"/>
                    </a:lnTo>
                    <a:lnTo>
                      <a:pt x="327" y="397"/>
                    </a:lnTo>
                    <a:lnTo>
                      <a:pt x="329" y="404"/>
                    </a:lnTo>
                    <a:lnTo>
                      <a:pt x="327" y="411"/>
                    </a:lnTo>
                    <a:lnTo>
                      <a:pt x="325" y="419"/>
                    </a:lnTo>
                    <a:lnTo>
                      <a:pt x="327" y="425"/>
                    </a:lnTo>
                    <a:lnTo>
                      <a:pt x="330" y="432"/>
                    </a:lnTo>
                    <a:lnTo>
                      <a:pt x="333" y="438"/>
                    </a:lnTo>
                    <a:lnTo>
                      <a:pt x="334" y="446"/>
                    </a:lnTo>
                    <a:lnTo>
                      <a:pt x="336" y="450"/>
                    </a:lnTo>
                    <a:lnTo>
                      <a:pt x="338" y="456"/>
                    </a:lnTo>
                    <a:lnTo>
                      <a:pt x="340" y="465"/>
                    </a:lnTo>
                    <a:lnTo>
                      <a:pt x="344" y="474"/>
                    </a:lnTo>
                    <a:lnTo>
                      <a:pt x="347" y="482"/>
                    </a:lnTo>
                    <a:lnTo>
                      <a:pt x="350" y="491"/>
                    </a:lnTo>
                    <a:lnTo>
                      <a:pt x="352" y="497"/>
                    </a:lnTo>
                    <a:lnTo>
                      <a:pt x="354" y="501"/>
                    </a:lnTo>
                    <a:lnTo>
                      <a:pt x="355" y="500"/>
                    </a:lnTo>
                    <a:lnTo>
                      <a:pt x="356" y="500"/>
                    </a:lnTo>
                    <a:lnTo>
                      <a:pt x="360" y="498"/>
                    </a:lnTo>
                    <a:lnTo>
                      <a:pt x="366" y="496"/>
                    </a:lnTo>
                    <a:lnTo>
                      <a:pt x="365" y="489"/>
                    </a:lnTo>
                    <a:lnTo>
                      <a:pt x="363" y="482"/>
                    </a:lnTo>
                    <a:lnTo>
                      <a:pt x="368" y="472"/>
                    </a:lnTo>
                    <a:lnTo>
                      <a:pt x="372" y="463"/>
                    </a:lnTo>
                    <a:lnTo>
                      <a:pt x="373" y="457"/>
                    </a:lnTo>
                    <a:lnTo>
                      <a:pt x="376" y="450"/>
                    </a:lnTo>
                    <a:lnTo>
                      <a:pt x="381" y="445"/>
                    </a:lnTo>
                    <a:lnTo>
                      <a:pt x="387" y="439"/>
                    </a:lnTo>
                    <a:lnTo>
                      <a:pt x="389" y="430"/>
                    </a:lnTo>
                    <a:lnTo>
                      <a:pt x="391" y="421"/>
                    </a:lnTo>
                    <a:lnTo>
                      <a:pt x="395" y="416"/>
                    </a:lnTo>
                    <a:lnTo>
                      <a:pt x="401" y="412"/>
                    </a:lnTo>
                    <a:lnTo>
                      <a:pt x="402" y="406"/>
                    </a:lnTo>
                    <a:lnTo>
                      <a:pt x="404" y="401"/>
                    </a:lnTo>
                    <a:lnTo>
                      <a:pt x="409" y="395"/>
                    </a:lnTo>
                    <a:lnTo>
                      <a:pt x="412" y="391"/>
                    </a:lnTo>
                    <a:lnTo>
                      <a:pt x="414" y="386"/>
                    </a:lnTo>
                    <a:lnTo>
                      <a:pt x="416" y="380"/>
                    </a:lnTo>
                    <a:lnTo>
                      <a:pt x="416" y="377"/>
                    </a:lnTo>
                    <a:lnTo>
                      <a:pt x="417" y="375"/>
                    </a:lnTo>
                    <a:lnTo>
                      <a:pt x="420" y="372"/>
                    </a:lnTo>
                    <a:lnTo>
                      <a:pt x="423" y="369"/>
                    </a:lnTo>
                    <a:lnTo>
                      <a:pt x="427" y="365"/>
                    </a:lnTo>
                    <a:lnTo>
                      <a:pt x="432" y="359"/>
                    </a:lnTo>
                    <a:lnTo>
                      <a:pt x="432" y="355"/>
                    </a:lnTo>
                    <a:lnTo>
                      <a:pt x="433" y="351"/>
                    </a:lnTo>
                    <a:lnTo>
                      <a:pt x="434" y="348"/>
                    </a:lnTo>
                    <a:lnTo>
                      <a:pt x="436" y="344"/>
                    </a:lnTo>
                    <a:lnTo>
                      <a:pt x="439" y="340"/>
                    </a:lnTo>
                    <a:lnTo>
                      <a:pt x="443" y="337"/>
                    </a:lnTo>
                    <a:lnTo>
                      <a:pt x="445" y="335"/>
                    </a:lnTo>
                    <a:lnTo>
                      <a:pt x="445" y="332"/>
                    </a:lnTo>
                    <a:lnTo>
                      <a:pt x="445" y="328"/>
                    </a:lnTo>
                    <a:lnTo>
                      <a:pt x="445" y="324"/>
                    </a:lnTo>
                    <a:lnTo>
                      <a:pt x="446" y="321"/>
                    </a:lnTo>
                    <a:lnTo>
                      <a:pt x="447" y="318"/>
                    </a:lnTo>
                    <a:lnTo>
                      <a:pt x="450" y="316"/>
                    </a:lnTo>
                    <a:lnTo>
                      <a:pt x="454" y="314"/>
                    </a:lnTo>
                    <a:lnTo>
                      <a:pt x="459" y="310"/>
                    </a:lnTo>
                    <a:lnTo>
                      <a:pt x="465" y="306"/>
                    </a:lnTo>
                    <a:lnTo>
                      <a:pt x="465" y="302"/>
                    </a:lnTo>
                    <a:lnTo>
                      <a:pt x="465" y="299"/>
                    </a:lnTo>
                    <a:lnTo>
                      <a:pt x="466" y="295"/>
                    </a:lnTo>
                    <a:lnTo>
                      <a:pt x="468" y="292"/>
                    </a:lnTo>
                    <a:lnTo>
                      <a:pt x="472" y="285"/>
                    </a:lnTo>
                    <a:lnTo>
                      <a:pt x="479" y="280"/>
                    </a:lnTo>
                    <a:lnTo>
                      <a:pt x="488" y="272"/>
                    </a:lnTo>
                    <a:lnTo>
                      <a:pt x="498" y="265"/>
                    </a:lnTo>
                    <a:lnTo>
                      <a:pt x="503" y="258"/>
                    </a:lnTo>
                    <a:lnTo>
                      <a:pt x="511" y="252"/>
                    </a:lnTo>
                    <a:lnTo>
                      <a:pt x="510" y="248"/>
                    </a:lnTo>
                    <a:lnTo>
                      <a:pt x="510" y="245"/>
                    </a:lnTo>
                    <a:lnTo>
                      <a:pt x="512" y="241"/>
                    </a:lnTo>
                    <a:lnTo>
                      <a:pt x="515" y="238"/>
                    </a:lnTo>
                    <a:lnTo>
                      <a:pt x="521" y="230"/>
                    </a:lnTo>
                    <a:lnTo>
                      <a:pt x="529" y="223"/>
                    </a:lnTo>
                    <a:lnTo>
                      <a:pt x="534" y="217"/>
                    </a:lnTo>
                    <a:lnTo>
                      <a:pt x="542" y="212"/>
                    </a:lnTo>
                    <a:lnTo>
                      <a:pt x="551" y="206"/>
                    </a:lnTo>
                    <a:lnTo>
                      <a:pt x="557" y="202"/>
                    </a:lnTo>
                    <a:lnTo>
                      <a:pt x="562" y="196"/>
                    </a:lnTo>
                    <a:lnTo>
                      <a:pt x="567" y="192"/>
                    </a:lnTo>
                    <a:lnTo>
                      <a:pt x="569" y="189"/>
                    </a:lnTo>
                    <a:lnTo>
                      <a:pt x="574" y="185"/>
                    </a:lnTo>
                    <a:lnTo>
                      <a:pt x="578" y="182"/>
                    </a:lnTo>
                    <a:lnTo>
                      <a:pt x="584" y="180"/>
                    </a:lnTo>
                    <a:lnTo>
                      <a:pt x="588" y="179"/>
                    </a:lnTo>
                    <a:lnTo>
                      <a:pt x="594" y="179"/>
                    </a:lnTo>
                    <a:lnTo>
                      <a:pt x="598" y="180"/>
                    </a:lnTo>
                    <a:lnTo>
                      <a:pt x="601" y="183"/>
                    </a:lnTo>
                    <a:lnTo>
                      <a:pt x="602" y="182"/>
                    </a:lnTo>
                    <a:lnTo>
                      <a:pt x="602" y="182"/>
                    </a:lnTo>
                    <a:lnTo>
                      <a:pt x="606" y="179"/>
                    </a:lnTo>
                    <a:lnTo>
                      <a:pt x="610" y="176"/>
                    </a:lnTo>
                    <a:lnTo>
                      <a:pt x="612" y="175"/>
                    </a:lnTo>
                    <a:lnTo>
                      <a:pt x="616" y="174"/>
                    </a:lnTo>
                    <a:lnTo>
                      <a:pt x="617" y="175"/>
                    </a:lnTo>
                    <a:lnTo>
                      <a:pt x="619" y="176"/>
                    </a:lnTo>
                    <a:lnTo>
                      <a:pt x="619" y="176"/>
                    </a:lnTo>
                    <a:lnTo>
                      <a:pt x="618" y="176"/>
                    </a:lnTo>
                    <a:lnTo>
                      <a:pt x="612" y="186"/>
                    </a:lnTo>
                    <a:lnTo>
                      <a:pt x="605" y="195"/>
                    </a:lnTo>
                    <a:lnTo>
                      <a:pt x="596" y="204"/>
                    </a:lnTo>
                    <a:lnTo>
                      <a:pt x="588" y="213"/>
                    </a:lnTo>
                    <a:lnTo>
                      <a:pt x="580" y="229"/>
                    </a:lnTo>
                    <a:lnTo>
                      <a:pt x="572" y="245"/>
                    </a:lnTo>
                    <a:lnTo>
                      <a:pt x="563" y="252"/>
                    </a:lnTo>
                    <a:lnTo>
                      <a:pt x="552" y="260"/>
                    </a:lnTo>
                    <a:lnTo>
                      <a:pt x="542" y="267"/>
                    </a:lnTo>
                    <a:lnTo>
                      <a:pt x="532" y="276"/>
                    </a:lnTo>
                    <a:lnTo>
                      <a:pt x="528" y="280"/>
                    </a:lnTo>
                    <a:lnTo>
                      <a:pt x="523" y="285"/>
                    </a:lnTo>
                    <a:lnTo>
                      <a:pt x="521" y="291"/>
                    </a:lnTo>
                    <a:lnTo>
                      <a:pt x="518" y="298"/>
                    </a:lnTo>
                    <a:lnTo>
                      <a:pt x="513" y="310"/>
                    </a:lnTo>
                    <a:lnTo>
                      <a:pt x="507" y="321"/>
                    </a:lnTo>
                    <a:lnTo>
                      <a:pt x="500" y="327"/>
                    </a:lnTo>
                    <a:lnTo>
                      <a:pt x="493" y="335"/>
                    </a:lnTo>
                    <a:lnTo>
                      <a:pt x="489" y="347"/>
                    </a:lnTo>
                    <a:lnTo>
                      <a:pt x="485" y="360"/>
                    </a:lnTo>
                    <a:lnTo>
                      <a:pt x="477" y="370"/>
                    </a:lnTo>
                    <a:lnTo>
                      <a:pt x="469" y="381"/>
                    </a:lnTo>
                    <a:lnTo>
                      <a:pt x="466" y="390"/>
                    </a:lnTo>
                    <a:lnTo>
                      <a:pt x="464" y="399"/>
                    </a:lnTo>
                    <a:lnTo>
                      <a:pt x="460" y="403"/>
                    </a:lnTo>
                    <a:lnTo>
                      <a:pt x="458" y="408"/>
                    </a:lnTo>
                    <a:lnTo>
                      <a:pt x="455" y="421"/>
                    </a:lnTo>
                    <a:lnTo>
                      <a:pt x="453" y="434"/>
                    </a:lnTo>
                    <a:lnTo>
                      <a:pt x="448" y="441"/>
                    </a:lnTo>
                    <a:lnTo>
                      <a:pt x="445" y="447"/>
                    </a:lnTo>
                    <a:lnTo>
                      <a:pt x="443" y="454"/>
                    </a:lnTo>
                    <a:lnTo>
                      <a:pt x="441" y="461"/>
                    </a:lnTo>
                    <a:lnTo>
                      <a:pt x="439" y="465"/>
                    </a:lnTo>
                    <a:lnTo>
                      <a:pt x="438" y="468"/>
                    </a:lnTo>
                    <a:lnTo>
                      <a:pt x="436" y="471"/>
                    </a:lnTo>
                    <a:lnTo>
                      <a:pt x="434" y="474"/>
                    </a:lnTo>
                    <a:lnTo>
                      <a:pt x="434" y="475"/>
                    </a:lnTo>
                    <a:lnTo>
                      <a:pt x="433" y="476"/>
                    </a:lnTo>
                    <a:lnTo>
                      <a:pt x="434" y="477"/>
                    </a:lnTo>
                    <a:lnTo>
                      <a:pt x="435" y="477"/>
                    </a:lnTo>
                    <a:lnTo>
                      <a:pt x="444" y="476"/>
                    </a:lnTo>
                    <a:lnTo>
                      <a:pt x="455" y="477"/>
                    </a:lnTo>
                    <a:lnTo>
                      <a:pt x="465" y="479"/>
                    </a:lnTo>
                    <a:lnTo>
                      <a:pt x="474" y="482"/>
                    </a:lnTo>
                    <a:lnTo>
                      <a:pt x="478" y="485"/>
                    </a:lnTo>
                    <a:lnTo>
                      <a:pt x="481" y="487"/>
                    </a:lnTo>
                    <a:lnTo>
                      <a:pt x="488" y="488"/>
                    </a:lnTo>
                    <a:lnTo>
                      <a:pt x="493" y="490"/>
                    </a:lnTo>
                    <a:lnTo>
                      <a:pt x="499" y="492"/>
                    </a:lnTo>
                    <a:lnTo>
                      <a:pt x="504" y="496"/>
                    </a:lnTo>
                    <a:lnTo>
                      <a:pt x="509" y="496"/>
                    </a:lnTo>
                    <a:lnTo>
                      <a:pt x="513" y="497"/>
                    </a:lnTo>
                    <a:lnTo>
                      <a:pt x="519" y="500"/>
                    </a:lnTo>
                    <a:lnTo>
                      <a:pt x="525" y="502"/>
                    </a:lnTo>
                    <a:lnTo>
                      <a:pt x="531" y="503"/>
                    </a:lnTo>
                    <a:lnTo>
                      <a:pt x="536" y="504"/>
                    </a:lnTo>
                    <a:lnTo>
                      <a:pt x="545" y="512"/>
                    </a:lnTo>
                    <a:lnTo>
                      <a:pt x="553" y="518"/>
                    </a:lnTo>
                    <a:lnTo>
                      <a:pt x="564" y="518"/>
                    </a:lnTo>
                    <a:lnTo>
                      <a:pt x="575" y="516"/>
                    </a:lnTo>
                    <a:lnTo>
                      <a:pt x="587" y="519"/>
                    </a:lnTo>
                    <a:lnTo>
                      <a:pt x="598" y="523"/>
                    </a:lnTo>
                    <a:lnTo>
                      <a:pt x="606" y="530"/>
                    </a:lnTo>
                    <a:lnTo>
                      <a:pt x="615" y="534"/>
                    </a:lnTo>
                    <a:lnTo>
                      <a:pt x="629" y="536"/>
                    </a:lnTo>
                    <a:lnTo>
                      <a:pt x="642" y="541"/>
                    </a:lnTo>
                    <a:lnTo>
                      <a:pt x="646" y="544"/>
                    </a:lnTo>
                    <a:lnTo>
                      <a:pt x="650" y="547"/>
                    </a:lnTo>
                    <a:lnTo>
                      <a:pt x="653" y="552"/>
                    </a:lnTo>
                    <a:lnTo>
                      <a:pt x="655" y="555"/>
                    </a:lnTo>
                    <a:lnTo>
                      <a:pt x="657" y="560"/>
                    </a:lnTo>
                    <a:lnTo>
                      <a:pt x="659" y="565"/>
                    </a:lnTo>
                    <a:lnTo>
                      <a:pt x="660" y="569"/>
                    </a:lnTo>
                    <a:lnTo>
                      <a:pt x="660" y="574"/>
                    </a:lnTo>
                    <a:lnTo>
                      <a:pt x="660" y="579"/>
                    </a:lnTo>
                    <a:lnTo>
                      <a:pt x="657" y="584"/>
                    </a:lnTo>
                    <a:lnTo>
                      <a:pt x="654" y="589"/>
                    </a:lnTo>
                    <a:lnTo>
                      <a:pt x="651" y="593"/>
                    </a:lnTo>
                    <a:lnTo>
                      <a:pt x="642" y="602"/>
                    </a:lnTo>
                    <a:lnTo>
                      <a:pt x="631" y="610"/>
                    </a:lnTo>
                    <a:lnTo>
                      <a:pt x="619" y="619"/>
                    </a:lnTo>
                    <a:lnTo>
                      <a:pt x="608" y="626"/>
                    </a:lnTo>
                    <a:lnTo>
                      <a:pt x="598" y="635"/>
                    </a:lnTo>
                    <a:lnTo>
                      <a:pt x="591" y="644"/>
                    </a:lnTo>
                    <a:lnTo>
                      <a:pt x="589" y="649"/>
                    </a:lnTo>
                    <a:lnTo>
                      <a:pt x="588" y="654"/>
                    </a:lnTo>
                    <a:lnTo>
                      <a:pt x="587" y="661"/>
                    </a:lnTo>
                    <a:lnTo>
                      <a:pt x="587" y="666"/>
                    </a:lnTo>
                    <a:lnTo>
                      <a:pt x="588" y="673"/>
                    </a:lnTo>
                    <a:lnTo>
                      <a:pt x="589" y="679"/>
                    </a:lnTo>
                    <a:lnTo>
                      <a:pt x="589" y="687"/>
                    </a:lnTo>
                    <a:lnTo>
                      <a:pt x="588" y="696"/>
                    </a:lnTo>
                    <a:lnTo>
                      <a:pt x="588" y="708"/>
                    </a:lnTo>
                    <a:lnTo>
                      <a:pt x="589" y="720"/>
                    </a:lnTo>
                    <a:lnTo>
                      <a:pt x="587" y="727"/>
                    </a:lnTo>
                    <a:lnTo>
                      <a:pt x="585" y="735"/>
                    </a:lnTo>
                    <a:lnTo>
                      <a:pt x="584" y="741"/>
                    </a:lnTo>
                    <a:lnTo>
                      <a:pt x="583" y="748"/>
                    </a:lnTo>
                    <a:lnTo>
                      <a:pt x="579" y="753"/>
                    </a:lnTo>
                    <a:lnTo>
                      <a:pt x="576" y="759"/>
                    </a:lnTo>
                    <a:lnTo>
                      <a:pt x="574" y="765"/>
                    </a:lnTo>
                    <a:lnTo>
                      <a:pt x="572" y="773"/>
                    </a:lnTo>
                    <a:lnTo>
                      <a:pt x="563" y="783"/>
                    </a:lnTo>
                    <a:lnTo>
                      <a:pt x="554" y="793"/>
                    </a:lnTo>
                    <a:lnTo>
                      <a:pt x="552" y="796"/>
                    </a:lnTo>
                    <a:lnTo>
                      <a:pt x="550" y="799"/>
                    </a:lnTo>
                    <a:lnTo>
                      <a:pt x="545" y="805"/>
                    </a:lnTo>
                    <a:lnTo>
                      <a:pt x="540" y="809"/>
                    </a:lnTo>
                    <a:lnTo>
                      <a:pt x="536" y="816"/>
                    </a:lnTo>
                    <a:lnTo>
                      <a:pt x="533" y="821"/>
                    </a:lnTo>
                    <a:lnTo>
                      <a:pt x="518" y="834"/>
                    </a:lnTo>
                    <a:lnTo>
                      <a:pt x="500" y="847"/>
                    </a:lnTo>
                    <a:lnTo>
                      <a:pt x="492" y="850"/>
                    </a:lnTo>
                    <a:lnTo>
                      <a:pt x="485" y="852"/>
                    </a:lnTo>
                    <a:lnTo>
                      <a:pt x="480" y="855"/>
                    </a:lnTo>
                    <a:lnTo>
                      <a:pt x="476" y="858"/>
                    </a:lnTo>
                    <a:lnTo>
                      <a:pt x="470" y="860"/>
                    </a:lnTo>
                    <a:lnTo>
                      <a:pt x="466" y="862"/>
                    </a:lnTo>
                    <a:lnTo>
                      <a:pt x="460" y="855"/>
                    </a:lnTo>
                    <a:lnTo>
                      <a:pt x="455" y="848"/>
                    </a:lnTo>
                    <a:lnTo>
                      <a:pt x="463" y="840"/>
                    </a:lnTo>
                    <a:lnTo>
                      <a:pt x="471" y="831"/>
                    </a:lnTo>
                    <a:lnTo>
                      <a:pt x="475" y="830"/>
                    </a:lnTo>
                    <a:lnTo>
                      <a:pt x="478" y="828"/>
                    </a:lnTo>
                    <a:lnTo>
                      <a:pt x="491" y="819"/>
                    </a:lnTo>
                    <a:lnTo>
                      <a:pt x="503" y="808"/>
                    </a:lnTo>
                    <a:lnTo>
                      <a:pt x="507" y="804"/>
                    </a:lnTo>
                    <a:lnTo>
                      <a:pt x="510" y="798"/>
                    </a:lnTo>
                    <a:lnTo>
                      <a:pt x="512" y="794"/>
                    </a:lnTo>
                    <a:lnTo>
                      <a:pt x="513" y="788"/>
                    </a:lnTo>
                    <a:lnTo>
                      <a:pt x="518" y="784"/>
                    </a:lnTo>
                    <a:lnTo>
                      <a:pt x="523" y="779"/>
                    </a:lnTo>
                    <a:lnTo>
                      <a:pt x="525" y="776"/>
                    </a:lnTo>
                    <a:lnTo>
                      <a:pt x="528" y="773"/>
                    </a:lnTo>
                    <a:lnTo>
                      <a:pt x="530" y="767"/>
                    </a:lnTo>
                    <a:lnTo>
                      <a:pt x="532" y="763"/>
                    </a:lnTo>
                    <a:lnTo>
                      <a:pt x="534" y="759"/>
                    </a:lnTo>
                    <a:lnTo>
                      <a:pt x="539" y="754"/>
                    </a:lnTo>
                    <a:lnTo>
                      <a:pt x="539" y="748"/>
                    </a:lnTo>
                    <a:lnTo>
                      <a:pt x="539" y="742"/>
                    </a:lnTo>
                    <a:lnTo>
                      <a:pt x="541" y="737"/>
                    </a:lnTo>
                    <a:lnTo>
                      <a:pt x="544" y="731"/>
                    </a:lnTo>
                    <a:lnTo>
                      <a:pt x="545" y="723"/>
                    </a:lnTo>
                    <a:lnTo>
                      <a:pt x="546" y="716"/>
                    </a:lnTo>
                    <a:lnTo>
                      <a:pt x="546" y="710"/>
                    </a:lnTo>
                    <a:lnTo>
                      <a:pt x="545" y="705"/>
                    </a:lnTo>
                    <a:lnTo>
                      <a:pt x="545" y="699"/>
                    </a:lnTo>
                    <a:lnTo>
                      <a:pt x="545" y="693"/>
                    </a:lnTo>
                    <a:lnTo>
                      <a:pt x="545" y="687"/>
                    </a:lnTo>
                    <a:lnTo>
                      <a:pt x="543" y="682"/>
                    </a:lnTo>
                    <a:lnTo>
                      <a:pt x="534" y="689"/>
                    </a:lnTo>
                    <a:lnTo>
                      <a:pt x="525" y="696"/>
                    </a:lnTo>
                    <a:lnTo>
                      <a:pt x="517" y="705"/>
                    </a:lnTo>
                    <a:lnTo>
                      <a:pt x="507" y="712"/>
                    </a:lnTo>
                    <a:lnTo>
                      <a:pt x="500" y="715"/>
                    </a:lnTo>
                    <a:lnTo>
                      <a:pt x="492" y="718"/>
                    </a:lnTo>
                    <a:lnTo>
                      <a:pt x="485" y="723"/>
                    </a:lnTo>
                    <a:lnTo>
                      <a:pt x="476" y="728"/>
                    </a:lnTo>
                    <a:lnTo>
                      <a:pt x="466" y="729"/>
                    </a:lnTo>
                    <a:lnTo>
                      <a:pt x="457" y="727"/>
                    </a:lnTo>
                    <a:lnTo>
                      <a:pt x="448" y="723"/>
                    </a:lnTo>
                    <a:lnTo>
                      <a:pt x="439" y="719"/>
                    </a:lnTo>
                    <a:lnTo>
                      <a:pt x="428" y="715"/>
                    </a:lnTo>
                    <a:lnTo>
                      <a:pt x="419" y="709"/>
                    </a:lnTo>
                    <a:lnTo>
                      <a:pt x="411" y="699"/>
                    </a:lnTo>
                    <a:lnTo>
                      <a:pt x="402" y="690"/>
                    </a:lnTo>
                    <a:lnTo>
                      <a:pt x="397" y="685"/>
                    </a:lnTo>
                    <a:lnTo>
                      <a:pt x="391" y="679"/>
                    </a:lnTo>
                    <a:lnTo>
                      <a:pt x="385" y="671"/>
                    </a:lnTo>
                    <a:lnTo>
                      <a:pt x="379" y="662"/>
                    </a:lnTo>
                    <a:lnTo>
                      <a:pt x="372" y="652"/>
                    </a:lnTo>
                    <a:lnTo>
                      <a:pt x="368" y="643"/>
                    </a:lnTo>
                    <a:lnTo>
                      <a:pt x="365" y="635"/>
                    </a:lnTo>
                    <a:lnTo>
                      <a:pt x="361" y="628"/>
                    </a:lnTo>
                    <a:lnTo>
                      <a:pt x="352" y="642"/>
                    </a:lnTo>
                    <a:lnTo>
                      <a:pt x="347" y="656"/>
                    </a:lnTo>
                    <a:lnTo>
                      <a:pt x="339" y="666"/>
                    </a:lnTo>
                    <a:lnTo>
                      <a:pt x="332" y="677"/>
                    </a:lnTo>
                    <a:lnTo>
                      <a:pt x="329" y="685"/>
                    </a:lnTo>
                    <a:lnTo>
                      <a:pt x="326" y="691"/>
                    </a:lnTo>
                    <a:lnTo>
                      <a:pt x="322" y="698"/>
                    </a:lnTo>
                    <a:lnTo>
                      <a:pt x="317" y="704"/>
                    </a:lnTo>
                    <a:lnTo>
                      <a:pt x="316" y="707"/>
                    </a:lnTo>
                    <a:lnTo>
                      <a:pt x="315" y="711"/>
                    </a:lnTo>
                    <a:lnTo>
                      <a:pt x="312" y="716"/>
                    </a:lnTo>
                    <a:lnTo>
                      <a:pt x="310" y="720"/>
                    </a:lnTo>
                    <a:lnTo>
                      <a:pt x="308" y="726"/>
                    </a:lnTo>
                    <a:lnTo>
                      <a:pt x="307" y="732"/>
                    </a:lnTo>
                    <a:lnTo>
                      <a:pt x="303" y="738"/>
                    </a:lnTo>
                    <a:lnTo>
                      <a:pt x="299" y="743"/>
                    </a:lnTo>
                    <a:lnTo>
                      <a:pt x="296" y="748"/>
                    </a:lnTo>
                    <a:lnTo>
                      <a:pt x="294" y="753"/>
                    </a:lnTo>
                    <a:lnTo>
                      <a:pt x="290" y="760"/>
                    </a:lnTo>
                    <a:lnTo>
                      <a:pt x="285" y="767"/>
                    </a:lnTo>
                    <a:lnTo>
                      <a:pt x="283" y="775"/>
                    </a:lnTo>
                    <a:lnTo>
                      <a:pt x="280" y="783"/>
                    </a:lnTo>
                    <a:lnTo>
                      <a:pt x="275" y="790"/>
                    </a:lnTo>
                    <a:lnTo>
                      <a:pt x="271" y="798"/>
                    </a:lnTo>
                    <a:lnTo>
                      <a:pt x="269" y="804"/>
                    </a:lnTo>
                    <a:lnTo>
                      <a:pt x="268" y="809"/>
                    </a:lnTo>
                    <a:lnTo>
                      <a:pt x="260" y="820"/>
                    </a:lnTo>
                    <a:lnTo>
                      <a:pt x="252" y="831"/>
                    </a:lnTo>
                    <a:lnTo>
                      <a:pt x="249" y="844"/>
                    </a:lnTo>
                    <a:lnTo>
                      <a:pt x="245" y="859"/>
                    </a:lnTo>
                    <a:lnTo>
                      <a:pt x="238" y="869"/>
                    </a:lnTo>
                    <a:lnTo>
                      <a:pt x="230" y="880"/>
                    </a:lnTo>
                    <a:lnTo>
                      <a:pt x="228" y="885"/>
                    </a:lnTo>
                    <a:lnTo>
                      <a:pt x="226" y="891"/>
                    </a:lnTo>
                    <a:lnTo>
                      <a:pt x="218" y="899"/>
                    </a:lnTo>
                    <a:lnTo>
                      <a:pt x="213" y="908"/>
                    </a:lnTo>
                    <a:lnTo>
                      <a:pt x="212" y="917"/>
                    </a:lnTo>
                    <a:lnTo>
                      <a:pt x="210" y="927"/>
                    </a:lnTo>
                    <a:lnTo>
                      <a:pt x="208" y="931"/>
                    </a:lnTo>
                    <a:lnTo>
                      <a:pt x="207" y="935"/>
                    </a:lnTo>
                    <a:lnTo>
                      <a:pt x="206" y="935"/>
                    </a:lnTo>
                    <a:lnTo>
                      <a:pt x="206" y="936"/>
                    </a:lnTo>
                    <a:lnTo>
                      <a:pt x="208" y="938"/>
                    </a:lnTo>
                    <a:lnTo>
                      <a:pt x="212" y="941"/>
                    </a:lnTo>
                    <a:lnTo>
                      <a:pt x="213" y="943"/>
                    </a:lnTo>
                    <a:lnTo>
                      <a:pt x="214" y="947"/>
                    </a:lnTo>
                    <a:lnTo>
                      <a:pt x="214" y="952"/>
                    </a:lnTo>
                    <a:lnTo>
                      <a:pt x="212" y="957"/>
                    </a:lnTo>
                    <a:lnTo>
                      <a:pt x="208" y="962"/>
                    </a:lnTo>
                    <a:lnTo>
                      <a:pt x="204" y="966"/>
                    </a:lnTo>
                    <a:lnTo>
                      <a:pt x="195" y="975"/>
                    </a:lnTo>
                    <a:lnTo>
                      <a:pt x="187" y="983"/>
                    </a:lnTo>
                    <a:lnTo>
                      <a:pt x="183" y="987"/>
                    </a:lnTo>
                    <a:lnTo>
                      <a:pt x="177" y="993"/>
                    </a:lnTo>
                    <a:lnTo>
                      <a:pt x="174" y="995"/>
                    </a:lnTo>
                    <a:lnTo>
                      <a:pt x="171" y="996"/>
                    </a:lnTo>
                    <a:lnTo>
                      <a:pt x="169" y="995"/>
                    </a:lnTo>
                    <a:lnTo>
                      <a:pt x="165" y="994"/>
                    </a:lnTo>
                    <a:lnTo>
                      <a:pt x="161" y="991"/>
                    </a:lnTo>
                    <a:lnTo>
                      <a:pt x="156" y="986"/>
                    </a:lnTo>
                    <a:lnTo>
                      <a:pt x="153" y="982"/>
                    </a:lnTo>
                    <a:lnTo>
                      <a:pt x="151" y="976"/>
                    </a:lnTo>
                    <a:lnTo>
                      <a:pt x="149" y="971"/>
                    </a:lnTo>
                    <a:lnTo>
                      <a:pt x="148" y="965"/>
                    </a:lnTo>
                    <a:lnTo>
                      <a:pt x="148" y="961"/>
                    </a:lnTo>
                    <a:lnTo>
                      <a:pt x="149" y="955"/>
                    </a:lnTo>
                    <a:lnTo>
                      <a:pt x="152" y="949"/>
                    </a:lnTo>
                    <a:lnTo>
                      <a:pt x="155" y="942"/>
                    </a:lnTo>
                    <a:lnTo>
                      <a:pt x="155" y="935"/>
                    </a:lnTo>
                    <a:lnTo>
                      <a:pt x="156" y="927"/>
                    </a:lnTo>
                    <a:lnTo>
                      <a:pt x="160" y="922"/>
                    </a:lnTo>
                    <a:lnTo>
                      <a:pt x="164" y="917"/>
                    </a:lnTo>
                    <a:lnTo>
                      <a:pt x="166" y="915"/>
                    </a:lnTo>
                    <a:lnTo>
                      <a:pt x="167" y="913"/>
                    </a:lnTo>
                    <a:lnTo>
                      <a:pt x="166" y="909"/>
                    </a:lnTo>
                    <a:lnTo>
                      <a:pt x="165" y="906"/>
                    </a:lnTo>
                    <a:lnTo>
                      <a:pt x="172" y="899"/>
                    </a:lnTo>
                    <a:lnTo>
                      <a:pt x="178" y="893"/>
                    </a:lnTo>
                    <a:lnTo>
                      <a:pt x="180" y="887"/>
                    </a:lnTo>
                    <a:lnTo>
                      <a:pt x="180" y="882"/>
                    </a:lnTo>
                    <a:lnTo>
                      <a:pt x="182" y="877"/>
                    </a:lnTo>
                    <a:lnTo>
                      <a:pt x="186" y="873"/>
                    </a:lnTo>
                    <a:lnTo>
                      <a:pt x="187" y="870"/>
                    </a:lnTo>
                    <a:lnTo>
                      <a:pt x="188" y="867"/>
                    </a:lnTo>
                    <a:lnTo>
                      <a:pt x="188" y="863"/>
                    </a:lnTo>
                    <a:lnTo>
                      <a:pt x="189" y="858"/>
                    </a:lnTo>
                    <a:lnTo>
                      <a:pt x="193" y="852"/>
                    </a:lnTo>
                    <a:lnTo>
                      <a:pt x="197" y="845"/>
                    </a:lnTo>
                    <a:lnTo>
                      <a:pt x="197" y="841"/>
                    </a:lnTo>
                    <a:lnTo>
                      <a:pt x="198" y="838"/>
                    </a:lnTo>
                    <a:lnTo>
                      <a:pt x="201" y="832"/>
                    </a:lnTo>
                    <a:lnTo>
                      <a:pt x="204" y="828"/>
                    </a:lnTo>
                    <a:lnTo>
                      <a:pt x="205" y="820"/>
                    </a:lnTo>
                    <a:lnTo>
                      <a:pt x="206" y="812"/>
                    </a:lnTo>
                    <a:lnTo>
                      <a:pt x="209" y="807"/>
                    </a:lnTo>
                    <a:lnTo>
                      <a:pt x="214" y="801"/>
                    </a:lnTo>
                    <a:lnTo>
                      <a:pt x="216" y="796"/>
                    </a:lnTo>
                    <a:lnTo>
                      <a:pt x="218" y="789"/>
                    </a:lnTo>
                    <a:lnTo>
                      <a:pt x="221" y="784"/>
                    </a:lnTo>
                    <a:lnTo>
                      <a:pt x="226" y="778"/>
                    </a:lnTo>
                    <a:lnTo>
                      <a:pt x="228" y="768"/>
                    </a:lnTo>
                    <a:lnTo>
                      <a:pt x="231" y="757"/>
                    </a:lnTo>
                    <a:lnTo>
                      <a:pt x="232" y="753"/>
                    </a:lnTo>
                    <a:lnTo>
                      <a:pt x="232" y="749"/>
                    </a:lnTo>
                    <a:lnTo>
                      <a:pt x="235" y="743"/>
                    </a:lnTo>
                    <a:lnTo>
                      <a:pt x="238" y="738"/>
                    </a:lnTo>
                    <a:lnTo>
                      <a:pt x="240" y="731"/>
                    </a:lnTo>
                    <a:lnTo>
                      <a:pt x="242" y="726"/>
                    </a:lnTo>
                    <a:lnTo>
                      <a:pt x="246" y="720"/>
                    </a:lnTo>
                    <a:lnTo>
                      <a:pt x="250" y="715"/>
                    </a:lnTo>
                    <a:lnTo>
                      <a:pt x="249" y="710"/>
                    </a:lnTo>
                    <a:lnTo>
                      <a:pt x="248" y="707"/>
                    </a:lnTo>
                    <a:lnTo>
                      <a:pt x="251" y="701"/>
                    </a:lnTo>
                    <a:lnTo>
                      <a:pt x="254" y="695"/>
                    </a:lnTo>
                    <a:lnTo>
                      <a:pt x="257" y="691"/>
                    </a:lnTo>
                    <a:lnTo>
                      <a:pt x="257" y="688"/>
                    </a:lnTo>
                    <a:lnTo>
                      <a:pt x="257" y="685"/>
                    </a:lnTo>
                    <a:lnTo>
                      <a:pt x="256" y="683"/>
                    </a:lnTo>
                    <a:lnTo>
                      <a:pt x="259" y="678"/>
                    </a:lnTo>
                    <a:lnTo>
                      <a:pt x="262" y="674"/>
                    </a:lnTo>
                    <a:lnTo>
                      <a:pt x="267" y="672"/>
                    </a:lnTo>
                    <a:lnTo>
                      <a:pt x="270" y="669"/>
                    </a:lnTo>
                    <a:lnTo>
                      <a:pt x="270" y="668"/>
                    </a:lnTo>
                    <a:lnTo>
                      <a:pt x="270" y="668"/>
                    </a:lnTo>
                    <a:lnTo>
                      <a:pt x="270" y="664"/>
                    </a:lnTo>
                    <a:lnTo>
                      <a:pt x="270" y="660"/>
                    </a:lnTo>
                    <a:lnTo>
                      <a:pt x="271" y="657"/>
                    </a:lnTo>
                    <a:lnTo>
                      <a:pt x="272" y="655"/>
                    </a:lnTo>
                    <a:lnTo>
                      <a:pt x="275" y="651"/>
                    </a:lnTo>
                    <a:lnTo>
                      <a:pt x="280" y="644"/>
                    </a:lnTo>
                    <a:lnTo>
                      <a:pt x="282" y="636"/>
                    </a:lnTo>
                    <a:lnTo>
                      <a:pt x="284" y="628"/>
                    </a:lnTo>
                    <a:lnTo>
                      <a:pt x="290" y="622"/>
                    </a:lnTo>
                    <a:lnTo>
                      <a:pt x="296" y="615"/>
                    </a:lnTo>
                    <a:lnTo>
                      <a:pt x="297" y="610"/>
                    </a:lnTo>
                    <a:lnTo>
                      <a:pt x="297" y="603"/>
                    </a:lnTo>
                    <a:lnTo>
                      <a:pt x="303" y="597"/>
                    </a:lnTo>
                    <a:lnTo>
                      <a:pt x="308" y="591"/>
                    </a:lnTo>
                    <a:lnTo>
                      <a:pt x="311" y="586"/>
                    </a:lnTo>
                    <a:lnTo>
                      <a:pt x="312" y="579"/>
                    </a:lnTo>
                    <a:lnTo>
                      <a:pt x="314" y="575"/>
                    </a:lnTo>
                    <a:lnTo>
                      <a:pt x="318" y="571"/>
                    </a:lnTo>
                    <a:lnTo>
                      <a:pt x="322" y="569"/>
                    </a:lnTo>
                    <a:lnTo>
                      <a:pt x="326" y="566"/>
                    </a:lnTo>
                    <a:lnTo>
                      <a:pt x="325" y="565"/>
                    </a:lnTo>
                    <a:lnTo>
                      <a:pt x="325" y="565"/>
                    </a:lnTo>
                    <a:lnTo>
                      <a:pt x="324" y="562"/>
                    </a:lnTo>
                    <a:lnTo>
                      <a:pt x="323" y="558"/>
                    </a:lnTo>
                    <a:lnTo>
                      <a:pt x="325" y="554"/>
                    </a:lnTo>
                    <a:lnTo>
                      <a:pt x="326" y="548"/>
                    </a:lnTo>
                    <a:lnTo>
                      <a:pt x="322" y="535"/>
                    </a:lnTo>
                    <a:lnTo>
                      <a:pt x="316" y="521"/>
                    </a:lnTo>
                    <a:lnTo>
                      <a:pt x="310" y="507"/>
                    </a:lnTo>
                    <a:lnTo>
                      <a:pt x="302" y="493"/>
                    </a:lnTo>
                    <a:lnTo>
                      <a:pt x="300" y="487"/>
                    </a:lnTo>
                    <a:lnTo>
                      <a:pt x="297" y="479"/>
                    </a:lnTo>
                    <a:lnTo>
                      <a:pt x="290" y="464"/>
                    </a:lnTo>
                    <a:lnTo>
                      <a:pt x="282" y="448"/>
                    </a:lnTo>
                    <a:lnTo>
                      <a:pt x="281" y="442"/>
                    </a:lnTo>
                    <a:lnTo>
                      <a:pt x="281" y="434"/>
                    </a:lnTo>
                    <a:lnTo>
                      <a:pt x="275" y="425"/>
                    </a:lnTo>
                    <a:lnTo>
                      <a:pt x="270" y="415"/>
                    </a:lnTo>
                    <a:lnTo>
                      <a:pt x="269" y="412"/>
                    </a:lnTo>
                    <a:lnTo>
                      <a:pt x="269" y="409"/>
                    </a:lnTo>
                    <a:lnTo>
                      <a:pt x="265" y="400"/>
                    </a:lnTo>
                    <a:lnTo>
                      <a:pt x="263" y="392"/>
                    </a:lnTo>
                    <a:lnTo>
                      <a:pt x="259" y="384"/>
                    </a:lnTo>
                    <a:lnTo>
                      <a:pt x="254" y="378"/>
                    </a:lnTo>
                    <a:lnTo>
                      <a:pt x="251" y="372"/>
                    </a:lnTo>
                    <a:lnTo>
                      <a:pt x="249" y="367"/>
                    </a:lnTo>
                    <a:lnTo>
                      <a:pt x="246" y="364"/>
                    </a:lnTo>
                    <a:lnTo>
                      <a:pt x="242" y="361"/>
                    </a:lnTo>
                    <a:lnTo>
                      <a:pt x="238" y="359"/>
                    </a:lnTo>
                    <a:lnTo>
                      <a:pt x="234" y="358"/>
                    </a:lnTo>
                    <a:lnTo>
                      <a:pt x="225" y="357"/>
                    </a:lnTo>
                    <a:lnTo>
                      <a:pt x="216" y="355"/>
                    </a:lnTo>
                    <a:lnTo>
                      <a:pt x="213" y="355"/>
                    </a:lnTo>
                    <a:lnTo>
                      <a:pt x="210" y="354"/>
                    </a:lnTo>
                    <a:lnTo>
                      <a:pt x="210" y="360"/>
                    </a:lnTo>
                    <a:lnTo>
                      <a:pt x="209" y="367"/>
                    </a:lnTo>
                    <a:lnTo>
                      <a:pt x="208" y="373"/>
                    </a:lnTo>
                    <a:lnTo>
                      <a:pt x="207" y="379"/>
                    </a:lnTo>
                    <a:lnTo>
                      <a:pt x="208" y="387"/>
                    </a:lnTo>
                    <a:lnTo>
                      <a:pt x="209" y="393"/>
                    </a:lnTo>
                    <a:lnTo>
                      <a:pt x="209" y="397"/>
                    </a:lnTo>
                    <a:lnTo>
                      <a:pt x="208" y="401"/>
                    </a:lnTo>
                    <a:lnTo>
                      <a:pt x="209" y="408"/>
                    </a:lnTo>
                    <a:lnTo>
                      <a:pt x="210" y="413"/>
                    </a:lnTo>
                    <a:lnTo>
                      <a:pt x="209" y="426"/>
                    </a:lnTo>
                    <a:lnTo>
                      <a:pt x="208" y="439"/>
                    </a:lnTo>
                    <a:lnTo>
                      <a:pt x="208" y="454"/>
                    </a:lnTo>
                    <a:lnTo>
                      <a:pt x="207" y="467"/>
                    </a:lnTo>
                    <a:lnTo>
                      <a:pt x="207" y="476"/>
                    </a:lnTo>
                    <a:lnTo>
                      <a:pt x="208" y="485"/>
                    </a:lnTo>
                    <a:lnTo>
                      <a:pt x="209" y="489"/>
                    </a:lnTo>
                    <a:lnTo>
                      <a:pt x="210" y="493"/>
                    </a:lnTo>
                    <a:lnTo>
                      <a:pt x="208" y="508"/>
                    </a:lnTo>
                    <a:lnTo>
                      <a:pt x="204" y="522"/>
                    </a:lnTo>
                    <a:lnTo>
                      <a:pt x="207" y="538"/>
                    </a:lnTo>
                    <a:lnTo>
                      <a:pt x="213" y="554"/>
                    </a:lnTo>
                    <a:lnTo>
                      <a:pt x="212" y="558"/>
                    </a:lnTo>
                    <a:lnTo>
                      <a:pt x="212" y="563"/>
                    </a:lnTo>
                    <a:lnTo>
                      <a:pt x="210" y="571"/>
                    </a:lnTo>
                    <a:lnTo>
                      <a:pt x="210" y="580"/>
                    </a:lnTo>
                    <a:lnTo>
                      <a:pt x="210" y="588"/>
                    </a:lnTo>
                    <a:lnTo>
                      <a:pt x="210" y="597"/>
                    </a:lnTo>
                    <a:lnTo>
                      <a:pt x="210" y="604"/>
                    </a:lnTo>
                    <a:lnTo>
                      <a:pt x="212" y="613"/>
                    </a:lnTo>
                    <a:lnTo>
                      <a:pt x="209" y="619"/>
                    </a:lnTo>
                    <a:lnTo>
                      <a:pt x="206" y="625"/>
                    </a:lnTo>
                    <a:lnTo>
                      <a:pt x="204" y="635"/>
                    </a:lnTo>
                    <a:lnTo>
                      <a:pt x="201" y="646"/>
                    </a:lnTo>
                    <a:lnTo>
                      <a:pt x="196" y="657"/>
                    </a:lnTo>
                    <a:lnTo>
                      <a:pt x="191" y="667"/>
                    </a:lnTo>
                    <a:lnTo>
                      <a:pt x="188" y="673"/>
                    </a:lnTo>
                    <a:lnTo>
                      <a:pt x="187" y="677"/>
                    </a:lnTo>
                    <a:lnTo>
                      <a:pt x="186" y="680"/>
                    </a:lnTo>
                    <a:lnTo>
                      <a:pt x="184" y="683"/>
                    </a:lnTo>
                    <a:lnTo>
                      <a:pt x="182" y="684"/>
                    </a:lnTo>
                    <a:lnTo>
                      <a:pt x="180" y="686"/>
                    </a:lnTo>
                    <a:lnTo>
                      <a:pt x="166" y="687"/>
                    </a:lnTo>
                    <a:lnTo>
                      <a:pt x="154" y="689"/>
                    </a:lnTo>
                    <a:lnTo>
                      <a:pt x="143" y="687"/>
                    </a:lnTo>
                    <a:lnTo>
                      <a:pt x="132" y="686"/>
                    </a:lnTo>
                    <a:lnTo>
                      <a:pt x="127" y="688"/>
                    </a:lnTo>
                    <a:lnTo>
                      <a:pt x="121" y="691"/>
                    </a:lnTo>
                    <a:lnTo>
                      <a:pt x="118" y="693"/>
                    </a:lnTo>
                    <a:lnTo>
                      <a:pt x="116" y="694"/>
                    </a:lnTo>
                    <a:lnTo>
                      <a:pt x="112" y="693"/>
                    </a:lnTo>
                    <a:lnTo>
                      <a:pt x="109" y="691"/>
                    </a:lnTo>
                    <a:lnTo>
                      <a:pt x="103" y="686"/>
                    </a:lnTo>
                    <a:lnTo>
                      <a:pt x="97" y="679"/>
                    </a:lnTo>
                    <a:lnTo>
                      <a:pt x="94" y="672"/>
                    </a:lnTo>
                    <a:lnTo>
                      <a:pt x="90" y="665"/>
                    </a:lnTo>
                    <a:lnTo>
                      <a:pt x="89" y="661"/>
                    </a:lnTo>
                    <a:lnTo>
                      <a:pt x="88" y="657"/>
                    </a:lnTo>
                    <a:lnTo>
                      <a:pt x="84" y="649"/>
                    </a:lnTo>
                    <a:lnTo>
                      <a:pt x="78" y="640"/>
                    </a:lnTo>
                    <a:lnTo>
                      <a:pt x="75" y="631"/>
                    </a:lnTo>
                    <a:lnTo>
                      <a:pt x="72" y="621"/>
                    </a:lnTo>
                    <a:lnTo>
                      <a:pt x="66" y="610"/>
                    </a:lnTo>
                    <a:lnTo>
                      <a:pt x="60" y="600"/>
                    </a:lnTo>
                    <a:lnTo>
                      <a:pt x="55" y="592"/>
                    </a:lnTo>
                    <a:lnTo>
                      <a:pt x="52" y="584"/>
                    </a:lnTo>
                    <a:lnTo>
                      <a:pt x="46" y="570"/>
                    </a:lnTo>
                    <a:lnTo>
                      <a:pt x="42" y="556"/>
                    </a:lnTo>
                    <a:lnTo>
                      <a:pt x="38" y="545"/>
                    </a:lnTo>
                    <a:lnTo>
                      <a:pt x="32" y="533"/>
                    </a:lnTo>
                    <a:lnTo>
                      <a:pt x="27" y="523"/>
                    </a:lnTo>
                    <a:lnTo>
                      <a:pt x="22" y="512"/>
                    </a:lnTo>
                    <a:lnTo>
                      <a:pt x="19" y="498"/>
                    </a:lnTo>
                    <a:lnTo>
                      <a:pt x="19" y="482"/>
                    </a:lnTo>
                    <a:lnTo>
                      <a:pt x="16" y="476"/>
                    </a:lnTo>
                    <a:lnTo>
                      <a:pt x="12" y="469"/>
                    </a:lnTo>
                    <a:lnTo>
                      <a:pt x="12" y="463"/>
                    </a:lnTo>
                    <a:lnTo>
                      <a:pt x="11" y="457"/>
                    </a:lnTo>
                    <a:lnTo>
                      <a:pt x="9" y="448"/>
                    </a:lnTo>
                    <a:lnTo>
                      <a:pt x="7" y="439"/>
                    </a:lnTo>
                    <a:lnTo>
                      <a:pt x="5" y="431"/>
                    </a:lnTo>
                    <a:lnTo>
                      <a:pt x="2" y="422"/>
                    </a:lnTo>
                    <a:lnTo>
                      <a:pt x="3" y="409"/>
                    </a:lnTo>
                    <a:lnTo>
                      <a:pt x="5" y="395"/>
                    </a:lnTo>
                    <a:lnTo>
                      <a:pt x="3" y="392"/>
                    </a:lnTo>
                    <a:lnTo>
                      <a:pt x="2" y="388"/>
                    </a:lnTo>
                    <a:lnTo>
                      <a:pt x="2" y="381"/>
                    </a:lnTo>
                    <a:lnTo>
                      <a:pt x="2" y="373"/>
                    </a:lnTo>
                    <a:lnTo>
                      <a:pt x="1" y="367"/>
                    </a:lnTo>
                    <a:lnTo>
                      <a:pt x="0" y="360"/>
                    </a:lnTo>
                    <a:lnTo>
                      <a:pt x="0" y="356"/>
                    </a:lnTo>
                    <a:lnTo>
                      <a:pt x="3" y="351"/>
                    </a:lnTo>
                    <a:lnTo>
                      <a:pt x="7" y="348"/>
                    </a:lnTo>
                    <a:lnTo>
                      <a:pt x="11" y="346"/>
                    </a:lnTo>
                    <a:lnTo>
                      <a:pt x="16" y="346"/>
                    </a:lnTo>
                    <a:lnTo>
                      <a:pt x="19" y="348"/>
                    </a:lnTo>
                    <a:lnTo>
                      <a:pt x="23" y="351"/>
                    </a:lnTo>
                    <a:lnTo>
                      <a:pt x="28" y="357"/>
                    </a:lnTo>
                    <a:lnTo>
                      <a:pt x="32" y="364"/>
                    </a:lnTo>
                    <a:lnTo>
                      <a:pt x="35" y="370"/>
                    </a:lnTo>
                    <a:lnTo>
                      <a:pt x="42" y="383"/>
                    </a:lnTo>
                    <a:lnTo>
                      <a:pt x="47" y="394"/>
                    </a:lnTo>
                    <a:lnTo>
                      <a:pt x="52" y="403"/>
                    </a:lnTo>
                    <a:lnTo>
                      <a:pt x="57" y="412"/>
                    </a:lnTo>
                    <a:lnTo>
                      <a:pt x="63" y="420"/>
                    </a:lnTo>
                    <a:lnTo>
                      <a:pt x="68" y="428"/>
                    </a:lnTo>
                    <a:lnTo>
                      <a:pt x="71" y="435"/>
                    </a:lnTo>
                    <a:lnTo>
                      <a:pt x="74" y="442"/>
                    </a:lnTo>
                    <a:lnTo>
                      <a:pt x="80" y="449"/>
                    </a:lnTo>
                    <a:lnTo>
                      <a:pt x="88" y="457"/>
                    </a:lnTo>
                    <a:lnTo>
                      <a:pt x="94" y="465"/>
                    </a:lnTo>
                    <a:lnTo>
                      <a:pt x="99" y="471"/>
                    </a:lnTo>
                    <a:lnTo>
                      <a:pt x="103" y="480"/>
                    </a:lnTo>
                    <a:lnTo>
                      <a:pt x="106" y="488"/>
                    </a:lnTo>
                    <a:lnTo>
                      <a:pt x="107" y="491"/>
                    </a:lnTo>
                    <a:lnTo>
                      <a:pt x="109" y="497"/>
                    </a:lnTo>
                    <a:lnTo>
                      <a:pt x="112" y="501"/>
                    </a:lnTo>
                    <a:lnTo>
                      <a:pt x="115" y="503"/>
                    </a:lnTo>
                    <a:lnTo>
                      <a:pt x="116" y="501"/>
                    </a:lnTo>
                    <a:lnTo>
                      <a:pt x="116" y="500"/>
                    </a:lnTo>
                    <a:lnTo>
                      <a:pt x="118" y="496"/>
                    </a:lnTo>
                    <a:lnTo>
                      <a:pt x="120" y="490"/>
                    </a:lnTo>
                    <a:lnTo>
                      <a:pt x="120" y="487"/>
                    </a:lnTo>
                    <a:lnTo>
                      <a:pt x="119" y="483"/>
                    </a:lnTo>
                    <a:lnTo>
                      <a:pt x="120" y="477"/>
                    </a:lnTo>
                    <a:lnTo>
                      <a:pt x="120" y="470"/>
                    </a:lnTo>
                    <a:lnTo>
                      <a:pt x="119" y="463"/>
                    </a:lnTo>
                    <a:lnTo>
                      <a:pt x="117" y="454"/>
                    </a:lnTo>
                    <a:lnTo>
                      <a:pt x="117" y="446"/>
                    </a:lnTo>
                    <a:lnTo>
                      <a:pt x="117" y="438"/>
                    </a:lnTo>
                    <a:lnTo>
                      <a:pt x="118" y="433"/>
                    </a:lnTo>
                    <a:lnTo>
                      <a:pt x="120" y="428"/>
                    </a:lnTo>
                    <a:lnTo>
                      <a:pt x="121" y="419"/>
                    </a:lnTo>
                    <a:lnTo>
                      <a:pt x="121" y="409"/>
                    </a:lnTo>
                    <a:lnTo>
                      <a:pt x="122" y="399"/>
                    </a:lnTo>
                    <a:lnTo>
                      <a:pt x="123" y="389"/>
                    </a:lnTo>
                    <a:lnTo>
                      <a:pt x="125" y="380"/>
                    </a:lnTo>
                    <a:lnTo>
                      <a:pt x="126" y="371"/>
                    </a:lnTo>
                    <a:lnTo>
                      <a:pt x="127" y="361"/>
                    </a:lnTo>
                    <a:lnTo>
                      <a:pt x="128" y="353"/>
                    </a:lnTo>
                    <a:lnTo>
                      <a:pt x="127" y="346"/>
                    </a:lnTo>
                    <a:lnTo>
                      <a:pt x="126" y="339"/>
                    </a:lnTo>
                    <a:lnTo>
                      <a:pt x="128" y="335"/>
                    </a:lnTo>
                    <a:lnTo>
                      <a:pt x="132" y="331"/>
                    </a:lnTo>
                    <a:lnTo>
                      <a:pt x="136" y="325"/>
                    </a:lnTo>
                    <a:lnTo>
                      <a:pt x="137" y="318"/>
                    </a:lnTo>
                    <a:lnTo>
                      <a:pt x="137" y="317"/>
                    </a:lnTo>
                    <a:lnTo>
                      <a:pt x="137" y="316"/>
                    </a:lnTo>
                    <a:lnTo>
                      <a:pt x="131" y="307"/>
                    </a:lnTo>
                    <a:lnTo>
                      <a:pt x="120" y="295"/>
                    </a:lnTo>
                    <a:lnTo>
                      <a:pt x="108" y="284"/>
                    </a:lnTo>
                    <a:lnTo>
                      <a:pt x="100" y="277"/>
                    </a:lnTo>
                    <a:lnTo>
                      <a:pt x="94" y="273"/>
                    </a:lnTo>
                    <a:lnTo>
                      <a:pt x="87" y="270"/>
                    </a:lnTo>
                    <a:lnTo>
                      <a:pt x="84" y="262"/>
                    </a:lnTo>
                    <a:lnTo>
                      <a:pt x="82" y="256"/>
                    </a:lnTo>
                    <a:lnTo>
                      <a:pt x="73" y="241"/>
                    </a:lnTo>
                    <a:lnTo>
                      <a:pt x="64" y="226"/>
                    </a:lnTo>
                    <a:lnTo>
                      <a:pt x="61" y="218"/>
                    </a:lnTo>
                    <a:lnTo>
                      <a:pt x="57" y="212"/>
                    </a:lnTo>
                    <a:lnTo>
                      <a:pt x="47" y="196"/>
                    </a:lnTo>
                    <a:lnTo>
                      <a:pt x="39" y="181"/>
                    </a:lnTo>
                    <a:lnTo>
                      <a:pt x="38" y="176"/>
                    </a:lnTo>
                    <a:lnTo>
                      <a:pt x="36" y="171"/>
                    </a:lnTo>
                    <a:lnTo>
                      <a:pt x="34" y="161"/>
                    </a:lnTo>
                    <a:lnTo>
                      <a:pt x="32" y="152"/>
                    </a:lnTo>
                    <a:lnTo>
                      <a:pt x="31" y="146"/>
                    </a:lnTo>
                    <a:lnTo>
                      <a:pt x="31" y="140"/>
                    </a:lnTo>
                    <a:lnTo>
                      <a:pt x="29" y="134"/>
                    </a:lnTo>
                    <a:lnTo>
                      <a:pt x="25" y="128"/>
                    </a:lnTo>
                    <a:lnTo>
                      <a:pt x="24" y="123"/>
                    </a:lnTo>
                    <a:lnTo>
                      <a:pt x="23" y="116"/>
                    </a:lnTo>
                    <a:lnTo>
                      <a:pt x="21" y="112"/>
                    </a:lnTo>
                    <a:lnTo>
                      <a:pt x="20" y="107"/>
                    </a:lnTo>
                    <a:lnTo>
                      <a:pt x="20" y="104"/>
                    </a:lnTo>
                    <a:lnTo>
                      <a:pt x="21" y="99"/>
                    </a:lnTo>
                    <a:lnTo>
                      <a:pt x="20" y="94"/>
                    </a:lnTo>
                    <a:lnTo>
                      <a:pt x="19" y="88"/>
                    </a:lnTo>
                    <a:lnTo>
                      <a:pt x="19" y="81"/>
                    </a:lnTo>
                    <a:lnTo>
                      <a:pt x="19" y="72"/>
                    </a:lnTo>
                    <a:lnTo>
                      <a:pt x="19" y="66"/>
                    </a:lnTo>
                    <a:lnTo>
                      <a:pt x="18" y="62"/>
                    </a:lnTo>
                    <a:lnTo>
                      <a:pt x="19" y="55"/>
                    </a:lnTo>
                    <a:lnTo>
                      <a:pt x="19" y="48"/>
                    </a:lnTo>
                    <a:lnTo>
                      <a:pt x="19" y="47"/>
                    </a:lnTo>
                    <a:lnTo>
                      <a:pt x="18" y="44"/>
                    </a:lnTo>
                    <a:lnTo>
                      <a:pt x="23" y="36"/>
                    </a:lnTo>
                    <a:lnTo>
                      <a:pt x="28" y="27"/>
                    </a:lnTo>
                    <a:lnTo>
                      <a:pt x="32" y="22"/>
                    </a:lnTo>
                    <a:lnTo>
                      <a:pt x="3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11483976" y="1987551"/>
                <a:ext cx="239713" cy="263525"/>
              </a:xfrm>
              <a:custGeom>
                <a:avLst/>
                <a:gdLst>
                  <a:gd name="T0" fmla="*/ 139 w 906"/>
                  <a:gd name="T1" fmla="*/ 389 h 997"/>
                  <a:gd name="T2" fmla="*/ 664 w 906"/>
                  <a:gd name="T3" fmla="*/ 504 h 997"/>
                  <a:gd name="T4" fmla="*/ 626 w 906"/>
                  <a:gd name="T5" fmla="*/ 533 h 997"/>
                  <a:gd name="T6" fmla="*/ 701 w 906"/>
                  <a:gd name="T7" fmla="*/ 533 h 997"/>
                  <a:gd name="T8" fmla="*/ 547 w 906"/>
                  <a:gd name="T9" fmla="*/ 131 h 997"/>
                  <a:gd name="T10" fmla="*/ 863 w 906"/>
                  <a:gd name="T11" fmla="*/ 176 h 997"/>
                  <a:gd name="T12" fmla="*/ 871 w 906"/>
                  <a:gd name="T13" fmla="*/ 220 h 997"/>
                  <a:gd name="T14" fmla="*/ 832 w 906"/>
                  <a:gd name="T15" fmla="*/ 280 h 997"/>
                  <a:gd name="T16" fmla="*/ 878 w 906"/>
                  <a:gd name="T17" fmla="*/ 296 h 997"/>
                  <a:gd name="T18" fmla="*/ 844 w 906"/>
                  <a:gd name="T19" fmla="*/ 361 h 997"/>
                  <a:gd name="T20" fmla="*/ 771 w 906"/>
                  <a:gd name="T21" fmla="*/ 379 h 997"/>
                  <a:gd name="T22" fmla="*/ 696 w 906"/>
                  <a:gd name="T23" fmla="*/ 386 h 997"/>
                  <a:gd name="T24" fmla="*/ 623 w 906"/>
                  <a:gd name="T25" fmla="*/ 421 h 997"/>
                  <a:gd name="T26" fmla="*/ 660 w 906"/>
                  <a:gd name="T27" fmla="*/ 449 h 997"/>
                  <a:gd name="T28" fmla="*/ 742 w 906"/>
                  <a:gd name="T29" fmla="*/ 476 h 997"/>
                  <a:gd name="T30" fmla="*/ 793 w 906"/>
                  <a:gd name="T31" fmla="*/ 535 h 997"/>
                  <a:gd name="T32" fmla="*/ 672 w 906"/>
                  <a:gd name="T33" fmla="*/ 624 h 997"/>
                  <a:gd name="T34" fmla="*/ 677 w 906"/>
                  <a:gd name="T35" fmla="*/ 670 h 997"/>
                  <a:gd name="T36" fmla="*/ 699 w 906"/>
                  <a:gd name="T37" fmla="*/ 784 h 997"/>
                  <a:gd name="T38" fmla="*/ 727 w 906"/>
                  <a:gd name="T39" fmla="*/ 846 h 997"/>
                  <a:gd name="T40" fmla="*/ 711 w 906"/>
                  <a:gd name="T41" fmla="*/ 956 h 997"/>
                  <a:gd name="T42" fmla="*/ 669 w 906"/>
                  <a:gd name="T43" fmla="*/ 997 h 997"/>
                  <a:gd name="T44" fmla="*/ 639 w 906"/>
                  <a:gd name="T45" fmla="*/ 886 h 997"/>
                  <a:gd name="T46" fmla="*/ 610 w 906"/>
                  <a:gd name="T47" fmla="*/ 719 h 997"/>
                  <a:gd name="T48" fmla="*/ 609 w 906"/>
                  <a:gd name="T49" fmla="*/ 686 h 997"/>
                  <a:gd name="T50" fmla="*/ 520 w 906"/>
                  <a:gd name="T51" fmla="*/ 644 h 997"/>
                  <a:gd name="T52" fmla="*/ 379 w 906"/>
                  <a:gd name="T53" fmla="*/ 615 h 997"/>
                  <a:gd name="T54" fmla="*/ 368 w 906"/>
                  <a:gd name="T55" fmla="*/ 506 h 997"/>
                  <a:gd name="T56" fmla="*/ 403 w 906"/>
                  <a:gd name="T57" fmla="*/ 502 h 997"/>
                  <a:gd name="T58" fmla="*/ 500 w 906"/>
                  <a:gd name="T59" fmla="*/ 596 h 997"/>
                  <a:gd name="T60" fmla="*/ 573 w 906"/>
                  <a:gd name="T61" fmla="*/ 563 h 997"/>
                  <a:gd name="T62" fmla="*/ 521 w 906"/>
                  <a:gd name="T63" fmla="*/ 486 h 997"/>
                  <a:gd name="T64" fmla="*/ 542 w 906"/>
                  <a:gd name="T65" fmla="*/ 405 h 997"/>
                  <a:gd name="T66" fmla="*/ 538 w 906"/>
                  <a:gd name="T67" fmla="*/ 356 h 997"/>
                  <a:gd name="T68" fmla="*/ 433 w 906"/>
                  <a:gd name="T69" fmla="*/ 345 h 997"/>
                  <a:gd name="T70" fmla="*/ 329 w 906"/>
                  <a:gd name="T71" fmla="*/ 340 h 997"/>
                  <a:gd name="T72" fmla="*/ 218 w 906"/>
                  <a:gd name="T73" fmla="*/ 428 h 997"/>
                  <a:gd name="T74" fmla="*/ 152 w 906"/>
                  <a:gd name="T75" fmla="*/ 497 h 997"/>
                  <a:gd name="T76" fmla="*/ 81 w 906"/>
                  <a:gd name="T77" fmla="*/ 508 h 997"/>
                  <a:gd name="T78" fmla="*/ 88 w 906"/>
                  <a:gd name="T79" fmla="*/ 408 h 997"/>
                  <a:gd name="T80" fmla="*/ 72 w 906"/>
                  <a:gd name="T81" fmla="*/ 337 h 997"/>
                  <a:gd name="T82" fmla="*/ 18 w 906"/>
                  <a:gd name="T83" fmla="*/ 277 h 997"/>
                  <a:gd name="T84" fmla="*/ 47 w 906"/>
                  <a:gd name="T85" fmla="*/ 242 h 997"/>
                  <a:gd name="T86" fmla="*/ 161 w 906"/>
                  <a:gd name="T87" fmla="*/ 258 h 997"/>
                  <a:gd name="T88" fmla="*/ 232 w 906"/>
                  <a:gd name="T89" fmla="*/ 262 h 997"/>
                  <a:gd name="T90" fmla="*/ 329 w 906"/>
                  <a:gd name="T91" fmla="*/ 236 h 997"/>
                  <a:gd name="T92" fmla="*/ 291 w 906"/>
                  <a:gd name="T93" fmla="*/ 183 h 997"/>
                  <a:gd name="T94" fmla="*/ 265 w 906"/>
                  <a:gd name="T95" fmla="*/ 108 h 997"/>
                  <a:gd name="T96" fmla="*/ 359 w 906"/>
                  <a:gd name="T97" fmla="*/ 121 h 997"/>
                  <a:gd name="T98" fmla="*/ 437 w 906"/>
                  <a:gd name="T99" fmla="*/ 126 h 997"/>
                  <a:gd name="T100" fmla="*/ 551 w 906"/>
                  <a:gd name="T101" fmla="*/ 46 h 997"/>
                  <a:gd name="T102" fmla="*/ 626 w 906"/>
                  <a:gd name="T103" fmla="*/ 1 h 997"/>
                  <a:gd name="T104" fmla="*/ 634 w 906"/>
                  <a:gd name="T105" fmla="*/ 84 h 997"/>
                  <a:gd name="T106" fmla="*/ 643 w 906"/>
                  <a:gd name="T107" fmla="*/ 123 h 997"/>
                  <a:gd name="T108" fmla="*/ 634 w 906"/>
                  <a:gd name="T109" fmla="*/ 181 h 997"/>
                  <a:gd name="T110" fmla="*/ 537 w 906"/>
                  <a:gd name="T111" fmla="*/ 204 h 997"/>
                  <a:gd name="T112" fmla="*/ 432 w 906"/>
                  <a:gd name="T113" fmla="*/ 227 h 997"/>
                  <a:gd name="T114" fmla="*/ 412 w 906"/>
                  <a:gd name="T115" fmla="*/ 276 h 997"/>
                  <a:gd name="T116" fmla="*/ 519 w 906"/>
                  <a:gd name="T117" fmla="*/ 284 h 997"/>
                  <a:gd name="T118" fmla="*/ 581 w 906"/>
                  <a:gd name="T119" fmla="*/ 290 h 997"/>
                  <a:gd name="T120" fmla="*/ 651 w 906"/>
                  <a:gd name="T121" fmla="*/ 296 h 997"/>
                  <a:gd name="T122" fmla="*/ 721 w 906"/>
                  <a:gd name="T123" fmla="*/ 267 h 997"/>
                  <a:gd name="T124" fmla="*/ 793 w 906"/>
                  <a:gd name="T125" fmla="*/ 182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06" h="997">
                    <a:moveTo>
                      <a:pt x="65" y="260"/>
                    </a:moveTo>
                    <a:lnTo>
                      <a:pt x="65" y="262"/>
                    </a:lnTo>
                    <a:lnTo>
                      <a:pt x="65" y="263"/>
                    </a:lnTo>
                    <a:lnTo>
                      <a:pt x="65" y="262"/>
                    </a:lnTo>
                    <a:lnTo>
                      <a:pt x="65" y="260"/>
                    </a:lnTo>
                    <a:close/>
                    <a:moveTo>
                      <a:pt x="182" y="341"/>
                    </a:moveTo>
                    <a:lnTo>
                      <a:pt x="170" y="342"/>
                    </a:lnTo>
                    <a:lnTo>
                      <a:pt x="151" y="343"/>
                    </a:lnTo>
                    <a:lnTo>
                      <a:pt x="132" y="345"/>
                    </a:lnTo>
                    <a:lnTo>
                      <a:pt x="122" y="348"/>
                    </a:lnTo>
                    <a:lnTo>
                      <a:pt x="124" y="354"/>
                    </a:lnTo>
                    <a:lnTo>
                      <a:pt x="125" y="362"/>
                    </a:lnTo>
                    <a:lnTo>
                      <a:pt x="129" y="367"/>
                    </a:lnTo>
                    <a:lnTo>
                      <a:pt x="133" y="373"/>
                    </a:lnTo>
                    <a:lnTo>
                      <a:pt x="133" y="378"/>
                    </a:lnTo>
                    <a:lnTo>
                      <a:pt x="135" y="385"/>
                    </a:lnTo>
                    <a:lnTo>
                      <a:pt x="139" y="389"/>
                    </a:lnTo>
                    <a:lnTo>
                      <a:pt x="143" y="394"/>
                    </a:lnTo>
                    <a:lnTo>
                      <a:pt x="149" y="391"/>
                    </a:lnTo>
                    <a:lnTo>
                      <a:pt x="155" y="390"/>
                    </a:lnTo>
                    <a:lnTo>
                      <a:pt x="163" y="377"/>
                    </a:lnTo>
                    <a:lnTo>
                      <a:pt x="174" y="366"/>
                    </a:lnTo>
                    <a:lnTo>
                      <a:pt x="181" y="364"/>
                    </a:lnTo>
                    <a:lnTo>
                      <a:pt x="186" y="359"/>
                    </a:lnTo>
                    <a:lnTo>
                      <a:pt x="188" y="353"/>
                    </a:lnTo>
                    <a:lnTo>
                      <a:pt x="188" y="350"/>
                    </a:lnTo>
                    <a:lnTo>
                      <a:pt x="186" y="346"/>
                    </a:lnTo>
                    <a:lnTo>
                      <a:pt x="182" y="341"/>
                    </a:lnTo>
                    <a:close/>
                    <a:moveTo>
                      <a:pt x="698" y="515"/>
                    </a:moveTo>
                    <a:lnTo>
                      <a:pt x="690" y="511"/>
                    </a:lnTo>
                    <a:lnTo>
                      <a:pt x="683" y="505"/>
                    </a:lnTo>
                    <a:lnTo>
                      <a:pt x="677" y="504"/>
                    </a:lnTo>
                    <a:lnTo>
                      <a:pt x="671" y="504"/>
                    </a:lnTo>
                    <a:lnTo>
                      <a:pt x="664" y="504"/>
                    </a:lnTo>
                    <a:lnTo>
                      <a:pt x="661" y="505"/>
                    </a:lnTo>
                    <a:lnTo>
                      <a:pt x="656" y="501"/>
                    </a:lnTo>
                    <a:lnTo>
                      <a:pt x="651" y="500"/>
                    </a:lnTo>
                    <a:lnTo>
                      <a:pt x="645" y="500"/>
                    </a:lnTo>
                    <a:lnTo>
                      <a:pt x="639" y="500"/>
                    </a:lnTo>
                    <a:lnTo>
                      <a:pt x="631" y="498"/>
                    </a:lnTo>
                    <a:lnTo>
                      <a:pt x="624" y="498"/>
                    </a:lnTo>
                    <a:lnTo>
                      <a:pt x="620" y="501"/>
                    </a:lnTo>
                    <a:lnTo>
                      <a:pt x="617" y="505"/>
                    </a:lnTo>
                    <a:lnTo>
                      <a:pt x="619" y="509"/>
                    </a:lnTo>
                    <a:lnTo>
                      <a:pt x="621" y="515"/>
                    </a:lnTo>
                    <a:lnTo>
                      <a:pt x="622" y="517"/>
                    </a:lnTo>
                    <a:lnTo>
                      <a:pt x="622" y="519"/>
                    </a:lnTo>
                    <a:lnTo>
                      <a:pt x="622" y="522"/>
                    </a:lnTo>
                    <a:lnTo>
                      <a:pt x="621" y="524"/>
                    </a:lnTo>
                    <a:lnTo>
                      <a:pt x="624" y="528"/>
                    </a:lnTo>
                    <a:lnTo>
                      <a:pt x="626" y="533"/>
                    </a:lnTo>
                    <a:lnTo>
                      <a:pt x="629" y="538"/>
                    </a:lnTo>
                    <a:lnTo>
                      <a:pt x="630" y="543"/>
                    </a:lnTo>
                    <a:lnTo>
                      <a:pt x="633" y="549"/>
                    </a:lnTo>
                    <a:lnTo>
                      <a:pt x="636" y="554"/>
                    </a:lnTo>
                    <a:lnTo>
                      <a:pt x="645" y="561"/>
                    </a:lnTo>
                    <a:lnTo>
                      <a:pt x="654" y="567"/>
                    </a:lnTo>
                    <a:lnTo>
                      <a:pt x="661" y="564"/>
                    </a:lnTo>
                    <a:lnTo>
                      <a:pt x="667" y="561"/>
                    </a:lnTo>
                    <a:lnTo>
                      <a:pt x="676" y="560"/>
                    </a:lnTo>
                    <a:lnTo>
                      <a:pt x="683" y="559"/>
                    </a:lnTo>
                    <a:lnTo>
                      <a:pt x="685" y="555"/>
                    </a:lnTo>
                    <a:lnTo>
                      <a:pt x="686" y="551"/>
                    </a:lnTo>
                    <a:lnTo>
                      <a:pt x="691" y="550"/>
                    </a:lnTo>
                    <a:lnTo>
                      <a:pt x="696" y="550"/>
                    </a:lnTo>
                    <a:lnTo>
                      <a:pt x="698" y="544"/>
                    </a:lnTo>
                    <a:lnTo>
                      <a:pt x="702" y="540"/>
                    </a:lnTo>
                    <a:lnTo>
                      <a:pt x="701" y="533"/>
                    </a:lnTo>
                    <a:lnTo>
                      <a:pt x="701" y="527"/>
                    </a:lnTo>
                    <a:lnTo>
                      <a:pt x="700" y="520"/>
                    </a:lnTo>
                    <a:lnTo>
                      <a:pt x="698" y="515"/>
                    </a:lnTo>
                    <a:close/>
                    <a:moveTo>
                      <a:pt x="576" y="102"/>
                    </a:moveTo>
                    <a:lnTo>
                      <a:pt x="569" y="104"/>
                    </a:lnTo>
                    <a:lnTo>
                      <a:pt x="563" y="108"/>
                    </a:lnTo>
                    <a:lnTo>
                      <a:pt x="556" y="112"/>
                    </a:lnTo>
                    <a:lnTo>
                      <a:pt x="552" y="117"/>
                    </a:lnTo>
                    <a:lnTo>
                      <a:pt x="548" y="123"/>
                    </a:lnTo>
                    <a:lnTo>
                      <a:pt x="545" y="128"/>
                    </a:lnTo>
                    <a:lnTo>
                      <a:pt x="546" y="130"/>
                    </a:lnTo>
                    <a:lnTo>
                      <a:pt x="546" y="130"/>
                    </a:lnTo>
                    <a:lnTo>
                      <a:pt x="546" y="130"/>
                    </a:lnTo>
                    <a:lnTo>
                      <a:pt x="545" y="131"/>
                    </a:lnTo>
                    <a:lnTo>
                      <a:pt x="546" y="131"/>
                    </a:lnTo>
                    <a:lnTo>
                      <a:pt x="546" y="131"/>
                    </a:lnTo>
                    <a:lnTo>
                      <a:pt x="547" y="131"/>
                    </a:lnTo>
                    <a:lnTo>
                      <a:pt x="547" y="131"/>
                    </a:lnTo>
                    <a:lnTo>
                      <a:pt x="551" y="131"/>
                    </a:lnTo>
                    <a:lnTo>
                      <a:pt x="555" y="131"/>
                    </a:lnTo>
                    <a:lnTo>
                      <a:pt x="567" y="126"/>
                    </a:lnTo>
                    <a:lnTo>
                      <a:pt x="578" y="123"/>
                    </a:lnTo>
                    <a:lnTo>
                      <a:pt x="579" y="119"/>
                    </a:lnTo>
                    <a:lnTo>
                      <a:pt x="579" y="113"/>
                    </a:lnTo>
                    <a:lnTo>
                      <a:pt x="577" y="106"/>
                    </a:lnTo>
                    <a:lnTo>
                      <a:pt x="576" y="102"/>
                    </a:lnTo>
                    <a:close/>
                    <a:moveTo>
                      <a:pt x="849" y="154"/>
                    </a:moveTo>
                    <a:lnTo>
                      <a:pt x="850" y="155"/>
                    </a:lnTo>
                    <a:lnTo>
                      <a:pt x="852" y="158"/>
                    </a:lnTo>
                    <a:lnTo>
                      <a:pt x="854" y="160"/>
                    </a:lnTo>
                    <a:lnTo>
                      <a:pt x="857" y="160"/>
                    </a:lnTo>
                    <a:lnTo>
                      <a:pt x="859" y="169"/>
                    </a:lnTo>
                    <a:lnTo>
                      <a:pt x="862" y="175"/>
                    </a:lnTo>
                    <a:lnTo>
                      <a:pt x="863" y="176"/>
                    </a:lnTo>
                    <a:lnTo>
                      <a:pt x="863" y="178"/>
                    </a:lnTo>
                    <a:lnTo>
                      <a:pt x="864" y="180"/>
                    </a:lnTo>
                    <a:lnTo>
                      <a:pt x="867" y="181"/>
                    </a:lnTo>
                    <a:lnTo>
                      <a:pt x="867" y="187"/>
                    </a:lnTo>
                    <a:lnTo>
                      <a:pt x="867" y="192"/>
                    </a:lnTo>
                    <a:lnTo>
                      <a:pt x="869" y="201"/>
                    </a:lnTo>
                    <a:lnTo>
                      <a:pt x="870" y="211"/>
                    </a:lnTo>
                    <a:lnTo>
                      <a:pt x="870" y="213"/>
                    </a:lnTo>
                    <a:lnTo>
                      <a:pt x="870" y="214"/>
                    </a:lnTo>
                    <a:lnTo>
                      <a:pt x="868" y="215"/>
                    </a:lnTo>
                    <a:lnTo>
                      <a:pt x="868" y="216"/>
                    </a:lnTo>
                    <a:lnTo>
                      <a:pt x="867" y="218"/>
                    </a:lnTo>
                    <a:lnTo>
                      <a:pt x="867" y="218"/>
                    </a:lnTo>
                    <a:lnTo>
                      <a:pt x="867" y="218"/>
                    </a:lnTo>
                    <a:lnTo>
                      <a:pt x="868" y="219"/>
                    </a:lnTo>
                    <a:lnTo>
                      <a:pt x="870" y="219"/>
                    </a:lnTo>
                    <a:lnTo>
                      <a:pt x="871" y="220"/>
                    </a:lnTo>
                    <a:lnTo>
                      <a:pt x="871" y="223"/>
                    </a:lnTo>
                    <a:lnTo>
                      <a:pt x="870" y="226"/>
                    </a:lnTo>
                    <a:lnTo>
                      <a:pt x="869" y="229"/>
                    </a:lnTo>
                    <a:lnTo>
                      <a:pt x="867" y="231"/>
                    </a:lnTo>
                    <a:lnTo>
                      <a:pt x="865" y="235"/>
                    </a:lnTo>
                    <a:lnTo>
                      <a:pt x="863" y="240"/>
                    </a:lnTo>
                    <a:lnTo>
                      <a:pt x="859" y="245"/>
                    </a:lnTo>
                    <a:lnTo>
                      <a:pt x="854" y="251"/>
                    </a:lnTo>
                    <a:lnTo>
                      <a:pt x="846" y="260"/>
                    </a:lnTo>
                    <a:lnTo>
                      <a:pt x="839" y="269"/>
                    </a:lnTo>
                    <a:lnTo>
                      <a:pt x="839" y="271"/>
                    </a:lnTo>
                    <a:lnTo>
                      <a:pt x="837" y="271"/>
                    </a:lnTo>
                    <a:lnTo>
                      <a:pt x="835" y="274"/>
                    </a:lnTo>
                    <a:lnTo>
                      <a:pt x="833" y="275"/>
                    </a:lnTo>
                    <a:lnTo>
                      <a:pt x="832" y="277"/>
                    </a:lnTo>
                    <a:lnTo>
                      <a:pt x="833" y="279"/>
                    </a:lnTo>
                    <a:lnTo>
                      <a:pt x="832" y="280"/>
                    </a:lnTo>
                    <a:lnTo>
                      <a:pt x="831" y="279"/>
                    </a:lnTo>
                    <a:lnTo>
                      <a:pt x="828" y="281"/>
                    </a:lnTo>
                    <a:lnTo>
                      <a:pt x="826" y="285"/>
                    </a:lnTo>
                    <a:lnTo>
                      <a:pt x="816" y="287"/>
                    </a:lnTo>
                    <a:lnTo>
                      <a:pt x="807" y="291"/>
                    </a:lnTo>
                    <a:lnTo>
                      <a:pt x="810" y="297"/>
                    </a:lnTo>
                    <a:lnTo>
                      <a:pt x="816" y="301"/>
                    </a:lnTo>
                    <a:lnTo>
                      <a:pt x="820" y="303"/>
                    </a:lnTo>
                    <a:lnTo>
                      <a:pt x="824" y="306"/>
                    </a:lnTo>
                    <a:lnTo>
                      <a:pt x="832" y="303"/>
                    </a:lnTo>
                    <a:lnTo>
                      <a:pt x="842" y="302"/>
                    </a:lnTo>
                    <a:lnTo>
                      <a:pt x="852" y="301"/>
                    </a:lnTo>
                    <a:lnTo>
                      <a:pt x="862" y="300"/>
                    </a:lnTo>
                    <a:lnTo>
                      <a:pt x="867" y="298"/>
                    </a:lnTo>
                    <a:lnTo>
                      <a:pt x="870" y="297"/>
                    </a:lnTo>
                    <a:lnTo>
                      <a:pt x="874" y="296"/>
                    </a:lnTo>
                    <a:lnTo>
                      <a:pt x="878" y="296"/>
                    </a:lnTo>
                    <a:lnTo>
                      <a:pt x="882" y="293"/>
                    </a:lnTo>
                    <a:lnTo>
                      <a:pt x="886" y="290"/>
                    </a:lnTo>
                    <a:lnTo>
                      <a:pt x="891" y="287"/>
                    </a:lnTo>
                    <a:lnTo>
                      <a:pt x="895" y="281"/>
                    </a:lnTo>
                    <a:lnTo>
                      <a:pt x="898" y="278"/>
                    </a:lnTo>
                    <a:lnTo>
                      <a:pt x="902" y="274"/>
                    </a:lnTo>
                    <a:lnTo>
                      <a:pt x="904" y="276"/>
                    </a:lnTo>
                    <a:lnTo>
                      <a:pt x="905" y="278"/>
                    </a:lnTo>
                    <a:lnTo>
                      <a:pt x="906" y="291"/>
                    </a:lnTo>
                    <a:lnTo>
                      <a:pt x="905" y="311"/>
                    </a:lnTo>
                    <a:lnTo>
                      <a:pt x="903" y="331"/>
                    </a:lnTo>
                    <a:lnTo>
                      <a:pt x="901" y="343"/>
                    </a:lnTo>
                    <a:lnTo>
                      <a:pt x="885" y="353"/>
                    </a:lnTo>
                    <a:lnTo>
                      <a:pt x="869" y="362"/>
                    </a:lnTo>
                    <a:lnTo>
                      <a:pt x="858" y="363"/>
                    </a:lnTo>
                    <a:lnTo>
                      <a:pt x="848" y="363"/>
                    </a:lnTo>
                    <a:lnTo>
                      <a:pt x="844" y="361"/>
                    </a:lnTo>
                    <a:lnTo>
                      <a:pt x="842" y="358"/>
                    </a:lnTo>
                    <a:lnTo>
                      <a:pt x="839" y="362"/>
                    </a:lnTo>
                    <a:lnTo>
                      <a:pt x="835" y="366"/>
                    </a:lnTo>
                    <a:lnTo>
                      <a:pt x="828" y="369"/>
                    </a:lnTo>
                    <a:lnTo>
                      <a:pt x="822" y="372"/>
                    </a:lnTo>
                    <a:lnTo>
                      <a:pt x="814" y="375"/>
                    </a:lnTo>
                    <a:lnTo>
                      <a:pt x="804" y="378"/>
                    </a:lnTo>
                    <a:lnTo>
                      <a:pt x="799" y="379"/>
                    </a:lnTo>
                    <a:lnTo>
                      <a:pt x="795" y="378"/>
                    </a:lnTo>
                    <a:lnTo>
                      <a:pt x="792" y="377"/>
                    </a:lnTo>
                    <a:lnTo>
                      <a:pt x="787" y="375"/>
                    </a:lnTo>
                    <a:lnTo>
                      <a:pt x="783" y="374"/>
                    </a:lnTo>
                    <a:lnTo>
                      <a:pt x="780" y="374"/>
                    </a:lnTo>
                    <a:lnTo>
                      <a:pt x="775" y="376"/>
                    </a:lnTo>
                    <a:lnTo>
                      <a:pt x="772" y="379"/>
                    </a:lnTo>
                    <a:lnTo>
                      <a:pt x="772" y="379"/>
                    </a:lnTo>
                    <a:lnTo>
                      <a:pt x="771" y="379"/>
                    </a:lnTo>
                    <a:lnTo>
                      <a:pt x="767" y="379"/>
                    </a:lnTo>
                    <a:lnTo>
                      <a:pt x="764" y="379"/>
                    </a:lnTo>
                    <a:lnTo>
                      <a:pt x="760" y="380"/>
                    </a:lnTo>
                    <a:lnTo>
                      <a:pt x="758" y="381"/>
                    </a:lnTo>
                    <a:lnTo>
                      <a:pt x="753" y="379"/>
                    </a:lnTo>
                    <a:lnTo>
                      <a:pt x="748" y="377"/>
                    </a:lnTo>
                    <a:lnTo>
                      <a:pt x="741" y="377"/>
                    </a:lnTo>
                    <a:lnTo>
                      <a:pt x="733" y="377"/>
                    </a:lnTo>
                    <a:lnTo>
                      <a:pt x="719" y="379"/>
                    </a:lnTo>
                    <a:lnTo>
                      <a:pt x="709" y="383"/>
                    </a:lnTo>
                    <a:lnTo>
                      <a:pt x="708" y="383"/>
                    </a:lnTo>
                    <a:lnTo>
                      <a:pt x="707" y="383"/>
                    </a:lnTo>
                    <a:lnTo>
                      <a:pt x="702" y="386"/>
                    </a:lnTo>
                    <a:lnTo>
                      <a:pt x="698" y="387"/>
                    </a:lnTo>
                    <a:lnTo>
                      <a:pt x="697" y="387"/>
                    </a:lnTo>
                    <a:lnTo>
                      <a:pt x="697" y="388"/>
                    </a:lnTo>
                    <a:lnTo>
                      <a:pt x="696" y="386"/>
                    </a:lnTo>
                    <a:lnTo>
                      <a:pt x="695" y="385"/>
                    </a:lnTo>
                    <a:lnTo>
                      <a:pt x="695" y="385"/>
                    </a:lnTo>
                    <a:lnTo>
                      <a:pt x="694" y="386"/>
                    </a:lnTo>
                    <a:lnTo>
                      <a:pt x="691" y="389"/>
                    </a:lnTo>
                    <a:lnTo>
                      <a:pt x="688" y="391"/>
                    </a:lnTo>
                    <a:lnTo>
                      <a:pt x="685" y="394"/>
                    </a:lnTo>
                    <a:lnTo>
                      <a:pt x="682" y="396"/>
                    </a:lnTo>
                    <a:lnTo>
                      <a:pt x="673" y="398"/>
                    </a:lnTo>
                    <a:lnTo>
                      <a:pt x="666" y="401"/>
                    </a:lnTo>
                    <a:lnTo>
                      <a:pt x="661" y="405"/>
                    </a:lnTo>
                    <a:lnTo>
                      <a:pt x="656" y="407"/>
                    </a:lnTo>
                    <a:lnTo>
                      <a:pt x="650" y="407"/>
                    </a:lnTo>
                    <a:lnTo>
                      <a:pt x="643" y="407"/>
                    </a:lnTo>
                    <a:lnTo>
                      <a:pt x="636" y="411"/>
                    </a:lnTo>
                    <a:lnTo>
                      <a:pt x="631" y="417"/>
                    </a:lnTo>
                    <a:lnTo>
                      <a:pt x="626" y="419"/>
                    </a:lnTo>
                    <a:lnTo>
                      <a:pt x="623" y="421"/>
                    </a:lnTo>
                    <a:lnTo>
                      <a:pt x="618" y="419"/>
                    </a:lnTo>
                    <a:lnTo>
                      <a:pt x="612" y="420"/>
                    </a:lnTo>
                    <a:lnTo>
                      <a:pt x="608" y="421"/>
                    </a:lnTo>
                    <a:lnTo>
                      <a:pt x="603" y="424"/>
                    </a:lnTo>
                    <a:lnTo>
                      <a:pt x="601" y="429"/>
                    </a:lnTo>
                    <a:lnTo>
                      <a:pt x="600" y="433"/>
                    </a:lnTo>
                    <a:lnTo>
                      <a:pt x="600" y="435"/>
                    </a:lnTo>
                    <a:lnTo>
                      <a:pt x="601" y="438"/>
                    </a:lnTo>
                    <a:lnTo>
                      <a:pt x="602" y="440"/>
                    </a:lnTo>
                    <a:lnTo>
                      <a:pt x="604" y="441"/>
                    </a:lnTo>
                    <a:lnTo>
                      <a:pt x="611" y="440"/>
                    </a:lnTo>
                    <a:lnTo>
                      <a:pt x="618" y="440"/>
                    </a:lnTo>
                    <a:lnTo>
                      <a:pt x="623" y="441"/>
                    </a:lnTo>
                    <a:lnTo>
                      <a:pt x="630" y="445"/>
                    </a:lnTo>
                    <a:lnTo>
                      <a:pt x="637" y="445"/>
                    </a:lnTo>
                    <a:lnTo>
                      <a:pt x="649" y="447"/>
                    </a:lnTo>
                    <a:lnTo>
                      <a:pt x="660" y="449"/>
                    </a:lnTo>
                    <a:lnTo>
                      <a:pt x="665" y="447"/>
                    </a:lnTo>
                    <a:lnTo>
                      <a:pt x="666" y="449"/>
                    </a:lnTo>
                    <a:lnTo>
                      <a:pt x="665" y="449"/>
                    </a:lnTo>
                    <a:lnTo>
                      <a:pt x="667" y="454"/>
                    </a:lnTo>
                    <a:lnTo>
                      <a:pt x="672" y="457"/>
                    </a:lnTo>
                    <a:lnTo>
                      <a:pt x="683" y="462"/>
                    </a:lnTo>
                    <a:lnTo>
                      <a:pt x="701" y="467"/>
                    </a:lnTo>
                    <a:lnTo>
                      <a:pt x="711" y="468"/>
                    </a:lnTo>
                    <a:lnTo>
                      <a:pt x="720" y="469"/>
                    </a:lnTo>
                    <a:lnTo>
                      <a:pt x="727" y="469"/>
                    </a:lnTo>
                    <a:lnTo>
                      <a:pt x="731" y="467"/>
                    </a:lnTo>
                    <a:lnTo>
                      <a:pt x="731" y="468"/>
                    </a:lnTo>
                    <a:lnTo>
                      <a:pt x="731" y="468"/>
                    </a:lnTo>
                    <a:lnTo>
                      <a:pt x="733" y="472"/>
                    </a:lnTo>
                    <a:lnTo>
                      <a:pt x="735" y="474"/>
                    </a:lnTo>
                    <a:lnTo>
                      <a:pt x="739" y="475"/>
                    </a:lnTo>
                    <a:lnTo>
                      <a:pt x="742" y="476"/>
                    </a:lnTo>
                    <a:lnTo>
                      <a:pt x="750" y="478"/>
                    </a:lnTo>
                    <a:lnTo>
                      <a:pt x="755" y="479"/>
                    </a:lnTo>
                    <a:lnTo>
                      <a:pt x="761" y="483"/>
                    </a:lnTo>
                    <a:lnTo>
                      <a:pt x="765" y="486"/>
                    </a:lnTo>
                    <a:lnTo>
                      <a:pt x="771" y="489"/>
                    </a:lnTo>
                    <a:lnTo>
                      <a:pt x="775" y="491"/>
                    </a:lnTo>
                    <a:lnTo>
                      <a:pt x="782" y="494"/>
                    </a:lnTo>
                    <a:lnTo>
                      <a:pt x="786" y="496"/>
                    </a:lnTo>
                    <a:lnTo>
                      <a:pt x="787" y="499"/>
                    </a:lnTo>
                    <a:lnTo>
                      <a:pt x="788" y="502"/>
                    </a:lnTo>
                    <a:lnTo>
                      <a:pt x="789" y="508"/>
                    </a:lnTo>
                    <a:lnTo>
                      <a:pt x="791" y="512"/>
                    </a:lnTo>
                    <a:lnTo>
                      <a:pt x="794" y="517"/>
                    </a:lnTo>
                    <a:lnTo>
                      <a:pt x="798" y="520"/>
                    </a:lnTo>
                    <a:lnTo>
                      <a:pt x="797" y="526"/>
                    </a:lnTo>
                    <a:lnTo>
                      <a:pt x="795" y="531"/>
                    </a:lnTo>
                    <a:lnTo>
                      <a:pt x="793" y="535"/>
                    </a:lnTo>
                    <a:lnTo>
                      <a:pt x="789" y="541"/>
                    </a:lnTo>
                    <a:lnTo>
                      <a:pt x="787" y="545"/>
                    </a:lnTo>
                    <a:lnTo>
                      <a:pt x="785" y="550"/>
                    </a:lnTo>
                    <a:lnTo>
                      <a:pt x="771" y="562"/>
                    </a:lnTo>
                    <a:lnTo>
                      <a:pt x="754" y="574"/>
                    </a:lnTo>
                    <a:lnTo>
                      <a:pt x="748" y="581"/>
                    </a:lnTo>
                    <a:lnTo>
                      <a:pt x="740" y="588"/>
                    </a:lnTo>
                    <a:lnTo>
                      <a:pt x="731" y="594"/>
                    </a:lnTo>
                    <a:lnTo>
                      <a:pt x="721" y="602"/>
                    </a:lnTo>
                    <a:lnTo>
                      <a:pt x="718" y="602"/>
                    </a:lnTo>
                    <a:lnTo>
                      <a:pt x="715" y="602"/>
                    </a:lnTo>
                    <a:lnTo>
                      <a:pt x="699" y="613"/>
                    </a:lnTo>
                    <a:lnTo>
                      <a:pt x="685" y="625"/>
                    </a:lnTo>
                    <a:lnTo>
                      <a:pt x="684" y="627"/>
                    </a:lnTo>
                    <a:lnTo>
                      <a:pt x="682" y="626"/>
                    </a:lnTo>
                    <a:lnTo>
                      <a:pt x="677" y="625"/>
                    </a:lnTo>
                    <a:lnTo>
                      <a:pt x="672" y="624"/>
                    </a:lnTo>
                    <a:lnTo>
                      <a:pt x="672" y="625"/>
                    </a:lnTo>
                    <a:lnTo>
                      <a:pt x="672" y="625"/>
                    </a:lnTo>
                    <a:lnTo>
                      <a:pt x="672" y="627"/>
                    </a:lnTo>
                    <a:lnTo>
                      <a:pt x="671" y="629"/>
                    </a:lnTo>
                    <a:lnTo>
                      <a:pt x="668" y="630"/>
                    </a:lnTo>
                    <a:lnTo>
                      <a:pt x="668" y="631"/>
                    </a:lnTo>
                    <a:lnTo>
                      <a:pt x="668" y="637"/>
                    </a:lnTo>
                    <a:lnTo>
                      <a:pt x="669" y="641"/>
                    </a:lnTo>
                    <a:lnTo>
                      <a:pt x="669" y="644"/>
                    </a:lnTo>
                    <a:lnTo>
                      <a:pt x="669" y="650"/>
                    </a:lnTo>
                    <a:lnTo>
                      <a:pt x="669" y="654"/>
                    </a:lnTo>
                    <a:lnTo>
                      <a:pt x="672" y="658"/>
                    </a:lnTo>
                    <a:lnTo>
                      <a:pt x="672" y="658"/>
                    </a:lnTo>
                    <a:lnTo>
                      <a:pt x="673" y="657"/>
                    </a:lnTo>
                    <a:lnTo>
                      <a:pt x="674" y="658"/>
                    </a:lnTo>
                    <a:lnTo>
                      <a:pt x="674" y="657"/>
                    </a:lnTo>
                    <a:lnTo>
                      <a:pt x="677" y="670"/>
                    </a:lnTo>
                    <a:lnTo>
                      <a:pt x="682" y="682"/>
                    </a:lnTo>
                    <a:lnTo>
                      <a:pt x="680" y="682"/>
                    </a:lnTo>
                    <a:lnTo>
                      <a:pt x="680" y="683"/>
                    </a:lnTo>
                    <a:lnTo>
                      <a:pt x="683" y="685"/>
                    </a:lnTo>
                    <a:lnTo>
                      <a:pt x="685" y="686"/>
                    </a:lnTo>
                    <a:lnTo>
                      <a:pt x="685" y="692"/>
                    </a:lnTo>
                    <a:lnTo>
                      <a:pt x="686" y="696"/>
                    </a:lnTo>
                    <a:lnTo>
                      <a:pt x="689" y="707"/>
                    </a:lnTo>
                    <a:lnTo>
                      <a:pt x="690" y="719"/>
                    </a:lnTo>
                    <a:lnTo>
                      <a:pt x="693" y="730"/>
                    </a:lnTo>
                    <a:lnTo>
                      <a:pt x="695" y="741"/>
                    </a:lnTo>
                    <a:lnTo>
                      <a:pt x="696" y="756"/>
                    </a:lnTo>
                    <a:lnTo>
                      <a:pt x="698" y="770"/>
                    </a:lnTo>
                    <a:lnTo>
                      <a:pt x="699" y="776"/>
                    </a:lnTo>
                    <a:lnTo>
                      <a:pt x="700" y="783"/>
                    </a:lnTo>
                    <a:lnTo>
                      <a:pt x="699" y="783"/>
                    </a:lnTo>
                    <a:lnTo>
                      <a:pt x="699" y="784"/>
                    </a:lnTo>
                    <a:lnTo>
                      <a:pt x="700" y="784"/>
                    </a:lnTo>
                    <a:lnTo>
                      <a:pt x="701" y="785"/>
                    </a:lnTo>
                    <a:lnTo>
                      <a:pt x="701" y="784"/>
                    </a:lnTo>
                    <a:lnTo>
                      <a:pt x="701" y="784"/>
                    </a:lnTo>
                    <a:lnTo>
                      <a:pt x="704" y="786"/>
                    </a:lnTo>
                    <a:lnTo>
                      <a:pt x="706" y="789"/>
                    </a:lnTo>
                    <a:lnTo>
                      <a:pt x="706" y="792"/>
                    </a:lnTo>
                    <a:lnTo>
                      <a:pt x="707" y="794"/>
                    </a:lnTo>
                    <a:lnTo>
                      <a:pt x="708" y="801"/>
                    </a:lnTo>
                    <a:lnTo>
                      <a:pt x="709" y="806"/>
                    </a:lnTo>
                    <a:lnTo>
                      <a:pt x="711" y="809"/>
                    </a:lnTo>
                    <a:lnTo>
                      <a:pt x="713" y="814"/>
                    </a:lnTo>
                    <a:lnTo>
                      <a:pt x="712" y="822"/>
                    </a:lnTo>
                    <a:lnTo>
                      <a:pt x="713" y="827"/>
                    </a:lnTo>
                    <a:lnTo>
                      <a:pt x="718" y="834"/>
                    </a:lnTo>
                    <a:lnTo>
                      <a:pt x="723" y="839"/>
                    </a:lnTo>
                    <a:lnTo>
                      <a:pt x="727" y="846"/>
                    </a:lnTo>
                    <a:lnTo>
                      <a:pt x="728" y="853"/>
                    </a:lnTo>
                    <a:lnTo>
                      <a:pt x="729" y="858"/>
                    </a:lnTo>
                    <a:lnTo>
                      <a:pt x="730" y="861"/>
                    </a:lnTo>
                    <a:lnTo>
                      <a:pt x="732" y="866"/>
                    </a:lnTo>
                    <a:lnTo>
                      <a:pt x="737" y="869"/>
                    </a:lnTo>
                    <a:lnTo>
                      <a:pt x="734" y="878"/>
                    </a:lnTo>
                    <a:lnTo>
                      <a:pt x="732" y="886"/>
                    </a:lnTo>
                    <a:lnTo>
                      <a:pt x="733" y="897"/>
                    </a:lnTo>
                    <a:lnTo>
                      <a:pt x="733" y="908"/>
                    </a:lnTo>
                    <a:lnTo>
                      <a:pt x="730" y="914"/>
                    </a:lnTo>
                    <a:lnTo>
                      <a:pt x="726" y="921"/>
                    </a:lnTo>
                    <a:lnTo>
                      <a:pt x="723" y="924"/>
                    </a:lnTo>
                    <a:lnTo>
                      <a:pt x="723" y="926"/>
                    </a:lnTo>
                    <a:lnTo>
                      <a:pt x="727" y="928"/>
                    </a:lnTo>
                    <a:lnTo>
                      <a:pt x="728" y="932"/>
                    </a:lnTo>
                    <a:lnTo>
                      <a:pt x="722" y="941"/>
                    </a:lnTo>
                    <a:lnTo>
                      <a:pt x="711" y="956"/>
                    </a:lnTo>
                    <a:lnTo>
                      <a:pt x="700" y="970"/>
                    </a:lnTo>
                    <a:lnTo>
                      <a:pt x="693" y="979"/>
                    </a:lnTo>
                    <a:lnTo>
                      <a:pt x="689" y="981"/>
                    </a:lnTo>
                    <a:lnTo>
                      <a:pt x="687" y="982"/>
                    </a:lnTo>
                    <a:lnTo>
                      <a:pt x="683" y="986"/>
                    </a:lnTo>
                    <a:lnTo>
                      <a:pt x="679" y="990"/>
                    </a:lnTo>
                    <a:lnTo>
                      <a:pt x="676" y="992"/>
                    </a:lnTo>
                    <a:lnTo>
                      <a:pt x="675" y="994"/>
                    </a:lnTo>
                    <a:lnTo>
                      <a:pt x="676" y="993"/>
                    </a:lnTo>
                    <a:lnTo>
                      <a:pt x="676" y="993"/>
                    </a:lnTo>
                    <a:lnTo>
                      <a:pt x="676" y="993"/>
                    </a:lnTo>
                    <a:lnTo>
                      <a:pt x="677" y="993"/>
                    </a:lnTo>
                    <a:lnTo>
                      <a:pt x="679" y="993"/>
                    </a:lnTo>
                    <a:lnTo>
                      <a:pt x="682" y="991"/>
                    </a:lnTo>
                    <a:lnTo>
                      <a:pt x="679" y="994"/>
                    </a:lnTo>
                    <a:lnTo>
                      <a:pt x="676" y="997"/>
                    </a:lnTo>
                    <a:lnTo>
                      <a:pt x="669" y="997"/>
                    </a:lnTo>
                    <a:lnTo>
                      <a:pt x="660" y="995"/>
                    </a:lnTo>
                    <a:lnTo>
                      <a:pt x="654" y="994"/>
                    </a:lnTo>
                    <a:lnTo>
                      <a:pt x="650" y="992"/>
                    </a:lnTo>
                    <a:lnTo>
                      <a:pt x="646" y="990"/>
                    </a:lnTo>
                    <a:lnTo>
                      <a:pt x="645" y="988"/>
                    </a:lnTo>
                    <a:lnTo>
                      <a:pt x="645" y="982"/>
                    </a:lnTo>
                    <a:lnTo>
                      <a:pt x="646" y="977"/>
                    </a:lnTo>
                    <a:lnTo>
                      <a:pt x="647" y="961"/>
                    </a:lnTo>
                    <a:lnTo>
                      <a:pt x="649" y="946"/>
                    </a:lnTo>
                    <a:lnTo>
                      <a:pt x="646" y="935"/>
                    </a:lnTo>
                    <a:lnTo>
                      <a:pt x="645" y="924"/>
                    </a:lnTo>
                    <a:lnTo>
                      <a:pt x="642" y="916"/>
                    </a:lnTo>
                    <a:lnTo>
                      <a:pt x="639" y="908"/>
                    </a:lnTo>
                    <a:lnTo>
                      <a:pt x="640" y="903"/>
                    </a:lnTo>
                    <a:lnTo>
                      <a:pt x="640" y="899"/>
                    </a:lnTo>
                    <a:lnTo>
                      <a:pt x="639" y="892"/>
                    </a:lnTo>
                    <a:lnTo>
                      <a:pt x="639" y="886"/>
                    </a:lnTo>
                    <a:lnTo>
                      <a:pt x="640" y="872"/>
                    </a:lnTo>
                    <a:lnTo>
                      <a:pt x="641" y="857"/>
                    </a:lnTo>
                    <a:lnTo>
                      <a:pt x="640" y="849"/>
                    </a:lnTo>
                    <a:lnTo>
                      <a:pt x="639" y="840"/>
                    </a:lnTo>
                    <a:lnTo>
                      <a:pt x="637" y="831"/>
                    </a:lnTo>
                    <a:lnTo>
                      <a:pt x="635" y="824"/>
                    </a:lnTo>
                    <a:lnTo>
                      <a:pt x="634" y="816"/>
                    </a:lnTo>
                    <a:lnTo>
                      <a:pt x="633" y="807"/>
                    </a:lnTo>
                    <a:lnTo>
                      <a:pt x="628" y="795"/>
                    </a:lnTo>
                    <a:lnTo>
                      <a:pt x="623" y="783"/>
                    </a:lnTo>
                    <a:lnTo>
                      <a:pt x="622" y="772"/>
                    </a:lnTo>
                    <a:lnTo>
                      <a:pt x="621" y="761"/>
                    </a:lnTo>
                    <a:lnTo>
                      <a:pt x="618" y="747"/>
                    </a:lnTo>
                    <a:lnTo>
                      <a:pt x="614" y="732"/>
                    </a:lnTo>
                    <a:lnTo>
                      <a:pt x="613" y="727"/>
                    </a:lnTo>
                    <a:lnTo>
                      <a:pt x="612" y="720"/>
                    </a:lnTo>
                    <a:lnTo>
                      <a:pt x="610" y="719"/>
                    </a:lnTo>
                    <a:lnTo>
                      <a:pt x="610" y="717"/>
                    </a:lnTo>
                    <a:lnTo>
                      <a:pt x="612" y="718"/>
                    </a:lnTo>
                    <a:lnTo>
                      <a:pt x="613" y="717"/>
                    </a:lnTo>
                    <a:lnTo>
                      <a:pt x="612" y="717"/>
                    </a:lnTo>
                    <a:lnTo>
                      <a:pt x="612" y="717"/>
                    </a:lnTo>
                    <a:lnTo>
                      <a:pt x="612" y="716"/>
                    </a:lnTo>
                    <a:lnTo>
                      <a:pt x="613" y="716"/>
                    </a:lnTo>
                    <a:lnTo>
                      <a:pt x="610" y="713"/>
                    </a:lnTo>
                    <a:lnTo>
                      <a:pt x="608" y="708"/>
                    </a:lnTo>
                    <a:lnTo>
                      <a:pt x="607" y="704"/>
                    </a:lnTo>
                    <a:lnTo>
                      <a:pt x="607" y="701"/>
                    </a:lnTo>
                    <a:lnTo>
                      <a:pt x="607" y="701"/>
                    </a:lnTo>
                    <a:lnTo>
                      <a:pt x="606" y="699"/>
                    </a:lnTo>
                    <a:lnTo>
                      <a:pt x="608" y="696"/>
                    </a:lnTo>
                    <a:lnTo>
                      <a:pt x="609" y="691"/>
                    </a:lnTo>
                    <a:lnTo>
                      <a:pt x="609" y="688"/>
                    </a:lnTo>
                    <a:lnTo>
                      <a:pt x="609" y="686"/>
                    </a:lnTo>
                    <a:lnTo>
                      <a:pt x="608" y="684"/>
                    </a:lnTo>
                    <a:lnTo>
                      <a:pt x="606" y="682"/>
                    </a:lnTo>
                    <a:lnTo>
                      <a:pt x="604" y="682"/>
                    </a:lnTo>
                    <a:lnTo>
                      <a:pt x="604" y="681"/>
                    </a:lnTo>
                    <a:lnTo>
                      <a:pt x="602" y="675"/>
                    </a:lnTo>
                    <a:lnTo>
                      <a:pt x="600" y="670"/>
                    </a:lnTo>
                    <a:lnTo>
                      <a:pt x="599" y="662"/>
                    </a:lnTo>
                    <a:lnTo>
                      <a:pt x="597" y="654"/>
                    </a:lnTo>
                    <a:lnTo>
                      <a:pt x="591" y="649"/>
                    </a:lnTo>
                    <a:lnTo>
                      <a:pt x="585" y="646"/>
                    </a:lnTo>
                    <a:lnTo>
                      <a:pt x="579" y="646"/>
                    </a:lnTo>
                    <a:lnTo>
                      <a:pt x="574" y="647"/>
                    </a:lnTo>
                    <a:lnTo>
                      <a:pt x="562" y="648"/>
                    </a:lnTo>
                    <a:lnTo>
                      <a:pt x="548" y="649"/>
                    </a:lnTo>
                    <a:lnTo>
                      <a:pt x="541" y="647"/>
                    </a:lnTo>
                    <a:lnTo>
                      <a:pt x="532" y="646"/>
                    </a:lnTo>
                    <a:lnTo>
                      <a:pt x="520" y="644"/>
                    </a:lnTo>
                    <a:lnTo>
                      <a:pt x="509" y="643"/>
                    </a:lnTo>
                    <a:lnTo>
                      <a:pt x="506" y="646"/>
                    </a:lnTo>
                    <a:lnTo>
                      <a:pt x="502" y="647"/>
                    </a:lnTo>
                    <a:lnTo>
                      <a:pt x="498" y="648"/>
                    </a:lnTo>
                    <a:lnTo>
                      <a:pt x="492" y="649"/>
                    </a:lnTo>
                    <a:lnTo>
                      <a:pt x="482" y="649"/>
                    </a:lnTo>
                    <a:lnTo>
                      <a:pt x="475" y="649"/>
                    </a:lnTo>
                    <a:lnTo>
                      <a:pt x="466" y="650"/>
                    </a:lnTo>
                    <a:lnTo>
                      <a:pt x="457" y="651"/>
                    </a:lnTo>
                    <a:lnTo>
                      <a:pt x="447" y="647"/>
                    </a:lnTo>
                    <a:lnTo>
                      <a:pt x="437" y="642"/>
                    </a:lnTo>
                    <a:lnTo>
                      <a:pt x="430" y="642"/>
                    </a:lnTo>
                    <a:lnTo>
                      <a:pt x="424" y="642"/>
                    </a:lnTo>
                    <a:lnTo>
                      <a:pt x="416" y="638"/>
                    </a:lnTo>
                    <a:lnTo>
                      <a:pt x="405" y="632"/>
                    </a:lnTo>
                    <a:lnTo>
                      <a:pt x="392" y="625"/>
                    </a:lnTo>
                    <a:lnTo>
                      <a:pt x="379" y="615"/>
                    </a:lnTo>
                    <a:lnTo>
                      <a:pt x="367" y="605"/>
                    </a:lnTo>
                    <a:lnTo>
                      <a:pt x="358" y="595"/>
                    </a:lnTo>
                    <a:lnTo>
                      <a:pt x="356" y="591"/>
                    </a:lnTo>
                    <a:lnTo>
                      <a:pt x="353" y="585"/>
                    </a:lnTo>
                    <a:lnTo>
                      <a:pt x="353" y="582"/>
                    </a:lnTo>
                    <a:lnTo>
                      <a:pt x="356" y="577"/>
                    </a:lnTo>
                    <a:lnTo>
                      <a:pt x="355" y="572"/>
                    </a:lnTo>
                    <a:lnTo>
                      <a:pt x="353" y="566"/>
                    </a:lnTo>
                    <a:lnTo>
                      <a:pt x="352" y="561"/>
                    </a:lnTo>
                    <a:lnTo>
                      <a:pt x="353" y="555"/>
                    </a:lnTo>
                    <a:lnTo>
                      <a:pt x="356" y="551"/>
                    </a:lnTo>
                    <a:lnTo>
                      <a:pt x="358" y="545"/>
                    </a:lnTo>
                    <a:lnTo>
                      <a:pt x="357" y="538"/>
                    </a:lnTo>
                    <a:lnTo>
                      <a:pt x="357" y="531"/>
                    </a:lnTo>
                    <a:lnTo>
                      <a:pt x="360" y="523"/>
                    </a:lnTo>
                    <a:lnTo>
                      <a:pt x="366" y="516"/>
                    </a:lnTo>
                    <a:lnTo>
                      <a:pt x="368" y="506"/>
                    </a:lnTo>
                    <a:lnTo>
                      <a:pt x="370" y="496"/>
                    </a:lnTo>
                    <a:lnTo>
                      <a:pt x="373" y="489"/>
                    </a:lnTo>
                    <a:lnTo>
                      <a:pt x="377" y="484"/>
                    </a:lnTo>
                    <a:lnTo>
                      <a:pt x="380" y="476"/>
                    </a:lnTo>
                    <a:lnTo>
                      <a:pt x="384" y="468"/>
                    </a:lnTo>
                    <a:lnTo>
                      <a:pt x="388" y="465"/>
                    </a:lnTo>
                    <a:lnTo>
                      <a:pt x="391" y="463"/>
                    </a:lnTo>
                    <a:lnTo>
                      <a:pt x="394" y="463"/>
                    </a:lnTo>
                    <a:lnTo>
                      <a:pt x="399" y="466"/>
                    </a:lnTo>
                    <a:lnTo>
                      <a:pt x="401" y="466"/>
                    </a:lnTo>
                    <a:lnTo>
                      <a:pt x="402" y="468"/>
                    </a:lnTo>
                    <a:lnTo>
                      <a:pt x="402" y="472"/>
                    </a:lnTo>
                    <a:lnTo>
                      <a:pt x="402" y="475"/>
                    </a:lnTo>
                    <a:lnTo>
                      <a:pt x="402" y="482"/>
                    </a:lnTo>
                    <a:lnTo>
                      <a:pt x="402" y="485"/>
                    </a:lnTo>
                    <a:lnTo>
                      <a:pt x="403" y="494"/>
                    </a:lnTo>
                    <a:lnTo>
                      <a:pt x="403" y="502"/>
                    </a:lnTo>
                    <a:lnTo>
                      <a:pt x="404" y="511"/>
                    </a:lnTo>
                    <a:lnTo>
                      <a:pt x="406" y="520"/>
                    </a:lnTo>
                    <a:lnTo>
                      <a:pt x="410" y="528"/>
                    </a:lnTo>
                    <a:lnTo>
                      <a:pt x="412" y="535"/>
                    </a:lnTo>
                    <a:lnTo>
                      <a:pt x="415" y="544"/>
                    </a:lnTo>
                    <a:lnTo>
                      <a:pt x="417" y="554"/>
                    </a:lnTo>
                    <a:lnTo>
                      <a:pt x="421" y="558"/>
                    </a:lnTo>
                    <a:lnTo>
                      <a:pt x="424" y="562"/>
                    </a:lnTo>
                    <a:lnTo>
                      <a:pt x="425" y="566"/>
                    </a:lnTo>
                    <a:lnTo>
                      <a:pt x="427" y="570"/>
                    </a:lnTo>
                    <a:lnTo>
                      <a:pt x="443" y="583"/>
                    </a:lnTo>
                    <a:lnTo>
                      <a:pt x="459" y="596"/>
                    </a:lnTo>
                    <a:lnTo>
                      <a:pt x="469" y="594"/>
                    </a:lnTo>
                    <a:lnTo>
                      <a:pt x="479" y="594"/>
                    </a:lnTo>
                    <a:lnTo>
                      <a:pt x="481" y="595"/>
                    </a:lnTo>
                    <a:lnTo>
                      <a:pt x="483" y="596"/>
                    </a:lnTo>
                    <a:lnTo>
                      <a:pt x="500" y="596"/>
                    </a:lnTo>
                    <a:lnTo>
                      <a:pt x="515" y="597"/>
                    </a:lnTo>
                    <a:lnTo>
                      <a:pt x="524" y="593"/>
                    </a:lnTo>
                    <a:lnTo>
                      <a:pt x="533" y="588"/>
                    </a:lnTo>
                    <a:lnTo>
                      <a:pt x="545" y="586"/>
                    </a:lnTo>
                    <a:lnTo>
                      <a:pt x="557" y="585"/>
                    </a:lnTo>
                    <a:lnTo>
                      <a:pt x="563" y="585"/>
                    </a:lnTo>
                    <a:lnTo>
                      <a:pt x="568" y="584"/>
                    </a:lnTo>
                    <a:lnTo>
                      <a:pt x="571" y="580"/>
                    </a:lnTo>
                    <a:lnTo>
                      <a:pt x="573" y="575"/>
                    </a:lnTo>
                    <a:lnTo>
                      <a:pt x="573" y="572"/>
                    </a:lnTo>
                    <a:lnTo>
                      <a:pt x="571" y="570"/>
                    </a:lnTo>
                    <a:lnTo>
                      <a:pt x="570" y="566"/>
                    </a:lnTo>
                    <a:lnTo>
                      <a:pt x="568" y="564"/>
                    </a:lnTo>
                    <a:lnTo>
                      <a:pt x="568" y="564"/>
                    </a:lnTo>
                    <a:lnTo>
                      <a:pt x="569" y="564"/>
                    </a:lnTo>
                    <a:lnTo>
                      <a:pt x="570" y="564"/>
                    </a:lnTo>
                    <a:lnTo>
                      <a:pt x="573" y="563"/>
                    </a:lnTo>
                    <a:lnTo>
                      <a:pt x="569" y="561"/>
                    </a:lnTo>
                    <a:lnTo>
                      <a:pt x="567" y="558"/>
                    </a:lnTo>
                    <a:lnTo>
                      <a:pt x="566" y="555"/>
                    </a:lnTo>
                    <a:lnTo>
                      <a:pt x="565" y="553"/>
                    </a:lnTo>
                    <a:lnTo>
                      <a:pt x="564" y="548"/>
                    </a:lnTo>
                    <a:lnTo>
                      <a:pt x="563" y="541"/>
                    </a:lnTo>
                    <a:lnTo>
                      <a:pt x="559" y="535"/>
                    </a:lnTo>
                    <a:lnTo>
                      <a:pt x="556" y="531"/>
                    </a:lnTo>
                    <a:lnTo>
                      <a:pt x="552" y="526"/>
                    </a:lnTo>
                    <a:lnTo>
                      <a:pt x="546" y="522"/>
                    </a:lnTo>
                    <a:lnTo>
                      <a:pt x="547" y="522"/>
                    </a:lnTo>
                    <a:lnTo>
                      <a:pt x="547" y="521"/>
                    </a:lnTo>
                    <a:lnTo>
                      <a:pt x="547" y="516"/>
                    </a:lnTo>
                    <a:lnTo>
                      <a:pt x="546" y="509"/>
                    </a:lnTo>
                    <a:lnTo>
                      <a:pt x="541" y="502"/>
                    </a:lnTo>
                    <a:lnTo>
                      <a:pt x="532" y="494"/>
                    </a:lnTo>
                    <a:lnTo>
                      <a:pt x="521" y="486"/>
                    </a:lnTo>
                    <a:lnTo>
                      <a:pt x="509" y="477"/>
                    </a:lnTo>
                    <a:lnTo>
                      <a:pt x="498" y="468"/>
                    </a:lnTo>
                    <a:lnTo>
                      <a:pt x="488" y="461"/>
                    </a:lnTo>
                    <a:lnTo>
                      <a:pt x="484" y="456"/>
                    </a:lnTo>
                    <a:lnTo>
                      <a:pt x="481" y="453"/>
                    </a:lnTo>
                    <a:lnTo>
                      <a:pt x="479" y="450"/>
                    </a:lnTo>
                    <a:lnTo>
                      <a:pt x="479" y="446"/>
                    </a:lnTo>
                    <a:lnTo>
                      <a:pt x="478" y="443"/>
                    </a:lnTo>
                    <a:lnTo>
                      <a:pt x="479" y="441"/>
                    </a:lnTo>
                    <a:lnTo>
                      <a:pt x="491" y="425"/>
                    </a:lnTo>
                    <a:lnTo>
                      <a:pt x="503" y="411"/>
                    </a:lnTo>
                    <a:lnTo>
                      <a:pt x="513" y="409"/>
                    </a:lnTo>
                    <a:lnTo>
                      <a:pt x="523" y="408"/>
                    </a:lnTo>
                    <a:lnTo>
                      <a:pt x="528" y="407"/>
                    </a:lnTo>
                    <a:lnTo>
                      <a:pt x="534" y="406"/>
                    </a:lnTo>
                    <a:lnTo>
                      <a:pt x="538" y="405"/>
                    </a:lnTo>
                    <a:lnTo>
                      <a:pt x="542" y="405"/>
                    </a:lnTo>
                    <a:lnTo>
                      <a:pt x="547" y="400"/>
                    </a:lnTo>
                    <a:lnTo>
                      <a:pt x="552" y="396"/>
                    </a:lnTo>
                    <a:lnTo>
                      <a:pt x="556" y="392"/>
                    </a:lnTo>
                    <a:lnTo>
                      <a:pt x="560" y="389"/>
                    </a:lnTo>
                    <a:lnTo>
                      <a:pt x="565" y="387"/>
                    </a:lnTo>
                    <a:lnTo>
                      <a:pt x="570" y="386"/>
                    </a:lnTo>
                    <a:lnTo>
                      <a:pt x="577" y="384"/>
                    </a:lnTo>
                    <a:lnTo>
                      <a:pt x="581" y="381"/>
                    </a:lnTo>
                    <a:lnTo>
                      <a:pt x="584" y="377"/>
                    </a:lnTo>
                    <a:lnTo>
                      <a:pt x="586" y="374"/>
                    </a:lnTo>
                    <a:lnTo>
                      <a:pt x="581" y="369"/>
                    </a:lnTo>
                    <a:lnTo>
                      <a:pt x="575" y="366"/>
                    </a:lnTo>
                    <a:lnTo>
                      <a:pt x="568" y="362"/>
                    </a:lnTo>
                    <a:lnTo>
                      <a:pt x="562" y="358"/>
                    </a:lnTo>
                    <a:lnTo>
                      <a:pt x="554" y="357"/>
                    </a:lnTo>
                    <a:lnTo>
                      <a:pt x="547" y="357"/>
                    </a:lnTo>
                    <a:lnTo>
                      <a:pt x="538" y="356"/>
                    </a:lnTo>
                    <a:lnTo>
                      <a:pt x="530" y="356"/>
                    </a:lnTo>
                    <a:lnTo>
                      <a:pt x="526" y="356"/>
                    </a:lnTo>
                    <a:lnTo>
                      <a:pt x="522" y="356"/>
                    </a:lnTo>
                    <a:lnTo>
                      <a:pt x="513" y="355"/>
                    </a:lnTo>
                    <a:lnTo>
                      <a:pt x="503" y="353"/>
                    </a:lnTo>
                    <a:lnTo>
                      <a:pt x="494" y="353"/>
                    </a:lnTo>
                    <a:lnTo>
                      <a:pt x="486" y="353"/>
                    </a:lnTo>
                    <a:lnTo>
                      <a:pt x="476" y="353"/>
                    </a:lnTo>
                    <a:lnTo>
                      <a:pt x="467" y="352"/>
                    </a:lnTo>
                    <a:lnTo>
                      <a:pt x="461" y="348"/>
                    </a:lnTo>
                    <a:lnTo>
                      <a:pt x="456" y="345"/>
                    </a:lnTo>
                    <a:lnTo>
                      <a:pt x="450" y="346"/>
                    </a:lnTo>
                    <a:lnTo>
                      <a:pt x="446" y="347"/>
                    </a:lnTo>
                    <a:lnTo>
                      <a:pt x="443" y="347"/>
                    </a:lnTo>
                    <a:lnTo>
                      <a:pt x="439" y="348"/>
                    </a:lnTo>
                    <a:lnTo>
                      <a:pt x="436" y="346"/>
                    </a:lnTo>
                    <a:lnTo>
                      <a:pt x="433" y="345"/>
                    </a:lnTo>
                    <a:lnTo>
                      <a:pt x="429" y="345"/>
                    </a:lnTo>
                    <a:lnTo>
                      <a:pt x="425" y="345"/>
                    </a:lnTo>
                    <a:lnTo>
                      <a:pt x="418" y="345"/>
                    </a:lnTo>
                    <a:lnTo>
                      <a:pt x="412" y="345"/>
                    </a:lnTo>
                    <a:lnTo>
                      <a:pt x="406" y="342"/>
                    </a:lnTo>
                    <a:lnTo>
                      <a:pt x="402" y="341"/>
                    </a:lnTo>
                    <a:lnTo>
                      <a:pt x="390" y="342"/>
                    </a:lnTo>
                    <a:lnTo>
                      <a:pt x="379" y="343"/>
                    </a:lnTo>
                    <a:lnTo>
                      <a:pt x="368" y="342"/>
                    </a:lnTo>
                    <a:lnTo>
                      <a:pt x="357" y="341"/>
                    </a:lnTo>
                    <a:lnTo>
                      <a:pt x="352" y="340"/>
                    </a:lnTo>
                    <a:lnTo>
                      <a:pt x="348" y="340"/>
                    </a:lnTo>
                    <a:lnTo>
                      <a:pt x="342" y="340"/>
                    </a:lnTo>
                    <a:lnTo>
                      <a:pt x="337" y="341"/>
                    </a:lnTo>
                    <a:lnTo>
                      <a:pt x="334" y="341"/>
                    </a:lnTo>
                    <a:lnTo>
                      <a:pt x="331" y="341"/>
                    </a:lnTo>
                    <a:lnTo>
                      <a:pt x="329" y="340"/>
                    </a:lnTo>
                    <a:lnTo>
                      <a:pt x="326" y="339"/>
                    </a:lnTo>
                    <a:lnTo>
                      <a:pt x="324" y="341"/>
                    </a:lnTo>
                    <a:lnTo>
                      <a:pt x="321" y="342"/>
                    </a:lnTo>
                    <a:lnTo>
                      <a:pt x="318" y="343"/>
                    </a:lnTo>
                    <a:lnTo>
                      <a:pt x="316" y="343"/>
                    </a:lnTo>
                    <a:lnTo>
                      <a:pt x="310" y="342"/>
                    </a:lnTo>
                    <a:lnTo>
                      <a:pt x="305" y="343"/>
                    </a:lnTo>
                    <a:lnTo>
                      <a:pt x="298" y="348"/>
                    </a:lnTo>
                    <a:lnTo>
                      <a:pt x="293" y="355"/>
                    </a:lnTo>
                    <a:lnTo>
                      <a:pt x="280" y="359"/>
                    </a:lnTo>
                    <a:lnTo>
                      <a:pt x="268" y="365"/>
                    </a:lnTo>
                    <a:lnTo>
                      <a:pt x="259" y="374"/>
                    </a:lnTo>
                    <a:lnTo>
                      <a:pt x="252" y="385"/>
                    </a:lnTo>
                    <a:lnTo>
                      <a:pt x="243" y="396"/>
                    </a:lnTo>
                    <a:lnTo>
                      <a:pt x="234" y="406"/>
                    </a:lnTo>
                    <a:lnTo>
                      <a:pt x="226" y="417"/>
                    </a:lnTo>
                    <a:lnTo>
                      <a:pt x="218" y="428"/>
                    </a:lnTo>
                    <a:lnTo>
                      <a:pt x="211" y="436"/>
                    </a:lnTo>
                    <a:lnTo>
                      <a:pt x="204" y="445"/>
                    </a:lnTo>
                    <a:lnTo>
                      <a:pt x="197" y="454"/>
                    </a:lnTo>
                    <a:lnTo>
                      <a:pt x="189" y="461"/>
                    </a:lnTo>
                    <a:lnTo>
                      <a:pt x="175" y="469"/>
                    </a:lnTo>
                    <a:lnTo>
                      <a:pt x="163" y="478"/>
                    </a:lnTo>
                    <a:lnTo>
                      <a:pt x="162" y="479"/>
                    </a:lnTo>
                    <a:lnTo>
                      <a:pt x="162" y="479"/>
                    </a:lnTo>
                    <a:lnTo>
                      <a:pt x="161" y="484"/>
                    </a:lnTo>
                    <a:lnTo>
                      <a:pt x="162" y="486"/>
                    </a:lnTo>
                    <a:lnTo>
                      <a:pt x="162" y="487"/>
                    </a:lnTo>
                    <a:lnTo>
                      <a:pt x="161" y="487"/>
                    </a:lnTo>
                    <a:lnTo>
                      <a:pt x="157" y="488"/>
                    </a:lnTo>
                    <a:lnTo>
                      <a:pt x="154" y="491"/>
                    </a:lnTo>
                    <a:lnTo>
                      <a:pt x="153" y="494"/>
                    </a:lnTo>
                    <a:lnTo>
                      <a:pt x="152" y="496"/>
                    </a:lnTo>
                    <a:lnTo>
                      <a:pt x="152" y="497"/>
                    </a:lnTo>
                    <a:lnTo>
                      <a:pt x="154" y="499"/>
                    </a:lnTo>
                    <a:lnTo>
                      <a:pt x="153" y="500"/>
                    </a:lnTo>
                    <a:lnTo>
                      <a:pt x="152" y="499"/>
                    </a:lnTo>
                    <a:lnTo>
                      <a:pt x="147" y="501"/>
                    </a:lnTo>
                    <a:lnTo>
                      <a:pt x="143" y="505"/>
                    </a:lnTo>
                    <a:lnTo>
                      <a:pt x="140" y="505"/>
                    </a:lnTo>
                    <a:lnTo>
                      <a:pt x="136" y="506"/>
                    </a:lnTo>
                    <a:lnTo>
                      <a:pt x="132" y="509"/>
                    </a:lnTo>
                    <a:lnTo>
                      <a:pt x="129" y="512"/>
                    </a:lnTo>
                    <a:lnTo>
                      <a:pt x="123" y="513"/>
                    </a:lnTo>
                    <a:lnTo>
                      <a:pt x="118" y="513"/>
                    </a:lnTo>
                    <a:lnTo>
                      <a:pt x="111" y="512"/>
                    </a:lnTo>
                    <a:lnTo>
                      <a:pt x="106" y="510"/>
                    </a:lnTo>
                    <a:lnTo>
                      <a:pt x="100" y="511"/>
                    </a:lnTo>
                    <a:lnTo>
                      <a:pt x="94" y="511"/>
                    </a:lnTo>
                    <a:lnTo>
                      <a:pt x="88" y="510"/>
                    </a:lnTo>
                    <a:lnTo>
                      <a:pt x="81" y="508"/>
                    </a:lnTo>
                    <a:lnTo>
                      <a:pt x="76" y="504"/>
                    </a:lnTo>
                    <a:lnTo>
                      <a:pt x="69" y="500"/>
                    </a:lnTo>
                    <a:lnTo>
                      <a:pt x="66" y="491"/>
                    </a:lnTo>
                    <a:lnTo>
                      <a:pt x="63" y="484"/>
                    </a:lnTo>
                    <a:lnTo>
                      <a:pt x="64" y="478"/>
                    </a:lnTo>
                    <a:lnTo>
                      <a:pt x="66" y="473"/>
                    </a:lnTo>
                    <a:lnTo>
                      <a:pt x="69" y="467"/>
                    </a:lnTo>
                    <a:lnTo>
                      <a:pt x="73" y="462"/>
                    </a:lnTo>
                    <a:lnTo>
                      <a:pt x="75" y="458"/>
                    </a:lnTo>
                    <a:lnTo>
                      <a:pt x="77" y="455"/>
                    </a:lnTo>
                    <a:lnTo>
                      <a:pt x="78" y="447"/>
                    </a:lnTo>
                    <a:lnTo>
                      <a:pt x="78" y="441"/>
                    </a:lnTo>
                    <a:lnTo>
                      <a:pt x="80" y="432"/>
                    </a:lnTo>
                    <a:lnTo>
                      <a:pt x="85" y="424"/>
                    </a:lnTo>
                    <a:lnTo>
                      <a:pt x="86" y="418"/>
                    </a:lnTo>
                    <a:lnTo>
                      <a:pt x="86" y="411"/>
                    </a:lnTo>
                    <a:lnTo>
                      <a:pt x="88" y="408"/>
                    </a:lnTo>
                    <a:lnTo>
                      <a:pt x="91" y="403"/>
                    </a:lnTo>
                    <a:lnTo>
                      <a:pt x="92" y="398"/>
                    </a:lnTo>
                    <a:lnTo>
                      <a:pt x="95" y="392"/>
                    </a:lnTo>
                    <a:lnTo>
                      <a:pt x="98" y="388"/>
                    </a:lnTo>
                    <a:lnTo>
                      <a:pt x="100" y="385"/>
                    </a:lnTo>
                    <a:lnTo>
                      <a:pt x="103" y="378"/>
                    </a:lnTo>
                    <a:lnTo>
                      <a:pt x="106" y="372"/>
                    </a:lnTo>
                    <a:lnTo>
                      <a:pt x="108" y="363"/>
                    </a:lnTo>
                    <a:lnTo>
                      <a:pt x="110" y="354"/>
                    </a:lnTo>
                    <a:lnTo>
                      <a:pt x="110" y="351"/>
                    </a:lnTo>
                    <a:lnTo>
                      <a:pt x="111" y="347"/>
                    </a:lnTo>
                    <a:lnTo>
                      <a:pt x="99" y="345"/>
                    </a:lnTo>
                    <a:lnTo>
                      <a:pt x="88" y="342"/>
                    </a:lnTo>
                    <a:lnTo>
                      <a:pt x="80" y="340"/>
                    </a:lnTo>
                    <a:lnTo>
                      <a:pt x="73" y="336"/>
                    </a:lnTo>
                    <a:lnTo>
                      <a:pt x="72" y="336"/>
                    </a:lnTo>
                    <a:lnTo>
                      <a:pt x="72" y="337"/>
                    </a:lnTo>
                    <a:lnTo>
                      <a:pt x="70" y="335"/>
                    </a:lnTo>
                    <a:lnTo>
                      <a:pt x="69" y="333"/>
                    </a:lnTo>
                    <a:lnTo>
                      <a:pt x="65" y="333"/>
                    </a:lnTo>
                    <a:lnTo>
                      <a:pt x="62" y="332"/>
                    </a:lnTo>
                    <a:lnTo>
                      <a:pt x="58" y="331"/>
                    </a:lnTo>
                    <a:lnTo>
                      <a:pt x="55" y="329"/>
                    </a:lnTo>
                    <a:lnTo>
                      <a:pt x="49" y="324"/>
                    </a:lnTo>
                    <a:lnTo>
                      <a:pt x="43" y="319"/>
                    </a:lnTo>
                    <a:lnTo>
                      <a:pt x="45" y="318"/>
                    </a:lnTo>
                    <a:lnTo>
                      <a:pt x="46" y="318"/>
                    </a:lnTo>
                    <a:lnTo>
                      <a:pt x="47" y="318"/>
                    </a:lnTo>
                    <a:lnTo>
                      <a:pt x="47" y="317"/>
                    </a:lnTo>
                    <a:lnTo>
                      <a:pt x="42" y="310"/>
                    </a:lnTo>
                    <a:lnTo>
                      <a:pt x="37" y="302"/>
                    </a:lnTo>
                    <a:lnTo>
                      <a:pt x="29" y="292"/>
                    </a:lnTo>
                    <a:lnTo>
                      <a:pt x="20" y="282"/>
                    </a:lnTo>
                    <a:lnTo>
                      <a:pt x="18" y="277"/>
                    </a:lnTo>
                    <a:lnTo>
                      <a:pt x="15" y="271"/>
                    </a:lnTo>
                    <a:lnTo>
                      <a:pt x="11" y="263"/>
                    </a:lnTo>
                    <a:lnTo>
                      <a:pt x="7" y="255"/>
                    </a:lnTo>
                    <a:lnTo>
                      <a:pt x="3" y="249"/>
                    </a:lnTo>
                    <a:lnTo>
                      <a:pt x="0" y="244"/>
                    </a:lnTo>
                    <a:lnTo>
                      <a:pt x="0" y="238"/>
                    </a:lnTo>
                    <a:lnTo>
                      <a:pt x="1" y="233"/>
                    </a:lnTo>
                    <a:lnTo>
                      <a:pt x="5" y="232"/>
                    </a:lnTo>
                    <a:lnTo>
                      <a:pt x="9" y="232"/>
                    </a:lnTo>
                    <a:lnTo>
                      <a:pt x="12" y="231"/>
                    </a:lnTo>
                    <a:lnTo>
                      <a:pt x="16" y="233"/>
                    </a:lnTo>
                    <a:lnTo>
                      <a:pt x="18" y="232"/>
                    </a:lnTo>
                    <a:lnTo>
                      <a:pt x="19" y="230"/>
                    </a:lnTo>
                    <a:lnTo>
                      <a:pt x="25" y="234"/>
                    </a:lnTo>
                    <a:lnTo>
                      <a:pt x="33" y="237"/>
                    </a:lnTo>
                    <a:lnTo>
                      <a:pt x="40" y="240"/>
                    </a:lnTo>
                    <a:lnTo>
                      <a:pt x="47" y="242"/>
                    </a:lnTo>
                    <a:lnTo>
                      <a:pt x="56" y="245"/>
                    </a:lnTo>
                    <a:lnTo>
                      <a:pt x="67" y="248"/>
                    </a:lnTo>
                    <a:lnTo>
                      <a:pt x="76" y="254"/>
                    </a:lnTo>
                    <a:lnTo>
                      <a:pt x="85" y="259"/>
                    </a:lnTo>
                    <a:lnTo>
                      <a:pt x="91" y="257"/>
                    </a:lnTo>
                    <a:lnTo>
                      <a:pt x="98" y="257"/>
                    </a:lnTo>
                    <a:lnTo>
                      <a:pt x="106" y="258"/>
                    </a:lnTo>
                    <a:lnTo>
                      <a:pt x="111" y="258"/>
                    </a:lnTo>
                    <a:lnTo>
                      <a:pt x="122" y="257"/>
                    </a:lnTo>
                    <a:lnTo>
                      <a:pt x="133" y="256"/>
                    </a:lnTo>
                    <a:lnTo>
                      <a:pt x="138" y="257"/>
                    </a:lnTo>
                    <a:lnTo>
                      <a:pt x="140" y="259"/>
                    </a:lnTo>
                    <a:lnTo>
                      <a:pt x="141" y="259"/>
                    </a:lnTo>
                    <a:lnTo>
                      <a:pt x="141" y="258"/>
                    </a:lnTo>
                    <a:lnTo>
                      <a:pt x="147" y="257"/>
                    </a:lnTo>
                    <a:lnTo>
                      <a:pt x="154" y="257"/>
                    </a:lnTo>
                    <a:lnTo>
                      <a:pt x="161" y="258"/>
                    </a:lnTo>
                    <a:lnTo>
                      <a:pt x="168" y="259"/>
                    </a:lnTo>
                    <a:lnTo>
                      <a:pt x="170" y="259"/>
                    </a:lnTo>
                    <a:lnTo>
                      <a:pt x="171" y="258"/>
                    </a:lnTo>
                    <a:lnTo>
                      <a:pt x="172" y="258"/>
                    </a:lnTo>
                    <a:lnTo>
                      <a:pt x="172" y="259"/>
                    </a:lnTo>
                    <a:lnTo>
                      <a:pt x="172" y="260"/>
                    </a:lnTo>
                    <a:lnTo>
                      <a:pt x="172" y="262"/>
                    </a:lnTo>
                    <a:lnTo>
                      <a:pt x="183" y="260"/>
                    </a:lnTo>
                    <a:lnTo>
                      <a:pt x="201" y="262"/>
                    </a:lnTo>
                    <a:lnTo>
                      <a:pt x="211" y="262"/>
                    </a:lnTo>
                    <a:lnTo>
                      <a:pt x="219" y="260"/>
                    </a:lnTo>
                    <a:lnTo>
                      <a:pt x="226" y="260"/>
                    </a:lnTo>
                    <a:lnTo>
                      <a:pt x="228" y="259"/>
                    </a:lnTo>
                    <a:lnTo>
                      <a:pt x="230" y="260"/>
                    </a:lnTo>
                    <a:lnTo>
                      <a:pt x="230" y="262"/>
                    </a:lnTo>
                    <a:lnTo>
                      <a:pt x="231" y="263"/>
                    </a:lnTo>
                    <a:lnTo>
                      <a:pt x="232" y="262"/>
                    </a:lnTo>
                    <a:lnTo>
                      <a:pt x="239" y="264"/>
                    </a:lnTo>
                    <a:lnTo>
                      <a:pt x="245" y="265"/>
                    </a:lnTo>
                    <a:lnTo>
                      <a:pt x="250" y="264"/>
                    </a:lnTo>
                    <a:lnTo>
                      <a:pt x="254" y="263"/>
                    </a:lnTo>
                    <a:lnTo>
                      <a:pt x="255" y="263"/>
                    </a:lnTo>
                    <a:lnTo>
                      <a:pt x="255" y="263"/>
                    </a:lnTo>
                    <a:lnTo>
                      <a:pt x="262" y="264"/>
                    </a:lnTo>
                    <a:lnTo>
                      <a:pt x="273" y="265"/>
                    </a:lnTo>
                    <a:lnTo>
                      <a:pt x="283" y="264"/>
                    </a:lnTo>
                    <a:lnTo>
                      <a:pt x="290" y="262"/>
                    </a:lnTo>
                    <a:lnTo>
                      <a:pt x="295" y="256"/>
                    </a:lnTo>
                    <a:lnTo>
                      <a:pt x="299" y="249"/>
                    </a:lnTo>
                    <a:lnTo>
                      <a:pt x="312" y="248"/>
                    </a:lnTo>
                    <a:lnTo>
                      <a:pt x="323" y="247"/>
                    </a:lnTo>
                    <a:lnTo>
                      <a:pt x="323" y="245"/>
                    </a:lnTo>
                    <a:lnTo>
                      <a:pt x="324" y="242"/>
                    </a:lnTo>
                    <a:lnTo>
                      <a:pt x="329" y="236"/>
                    </a:lnTo>
                    <a:lnTo>
                      <a:pt x="334" y="232"/>
                    </a:lnTo>
                    <a:lnTo>
                      <a:pt x="335" y="229"/>
                    </a:lnTo>
                    <a:lnTo>
                      <a:pt x="337" y="225"/>
                    </a:lnTo>
                    <a:lnTo>
                      <a:pt x="339" y="225"/>
                    </a:lnTo>
                    <a:lnTo>
                      <a:pt x="341" y="224"/>
                    </a:lnTo>
                    <a:lnTo>
                      <a:pt x="345" y="213"/>
                    </a:lnTo>
                    <a:lnTo>
                      <a:pt x="348" y="202"/>
                    </a:lnTo>
                    <a:lnTo>
                      <a:pt x="346" y="198"/>
                    </a:lnTo>
                    <a:lnTo>
                      <a:pt x="341" y="194"/>
                    </a:lnTo>
                    <a:lnTo>
                      <a:pt x="336" y="191"/>
                    </a:lnTo>
                    <a:lnTo>
                      <a:pt x="331" y="189"/>
                    </a:lnTo>
                    <a:lnTo>
                      <a:pt x="327" y="189"/>
                    </a:lnTo>
                    <a:lnTo>
                      <a:pt x="324" y="188"/>
                    </a:lnTo>
                    <a:lnTo>
                      <a:pt x="318" y="187"/>
                    </a:lnTo>
                    <a:lnTo>
                      <a:pt x="314" y="185"/>
                    </a:lnTo>
                    <a:lnTo>
                      <a:pt x="303" y="185"/>
                    </a:lnTo>
                    <a:lnTo>
                      <a:pt x="291" y="183"/>
                    </a:lnTo>
                    <a:lnTo>
                      <a:pt x="284" y="179"/>
                    </a:lnTo>
                    <a:lnTo>
                      <a:pt x="276" y="177"/>
                    </a:lnTo>
                    <a:lnTo>
                      <a:pt x="276" y="177"/>
                    </a:lnTo>
                    <a:lnTo>
                      <a:pt x="277" y="177"/>
                    </a:lnTo>
                    <a:lnTo>
                      <a:pt x="274" y="171"/>
                    </a:lnTo>
                    <a:lnTo>
                      <a:pt x="271" y="166"/>
                    </a:lnTo>
                    <a:lnTo>
                      <a:pt x="271" y="160"/>
                    </a:lnTo>
                    <a:lnTo>
                      <a:pt x="272" y="156"/>
                    </a:lnTo>
                    <a:lnTo>
                      <a:pt x="272" y="153"/>
                    </a:lnTo>
                    <a:lnTo>
                      <a:pt x="272" y="150"/>
                    </a:lnTo>
                    <a:lnTo>
                      <a:pt x="271" y="148"/>
                    </a:lnTo>
                    <a:lnTo>
                      <a:pt x="269" y="147"/>
                    </a:lnTo>
                    <a:lnTo>
                      <a:pt x="271" y="143"/>
                    </a:lnTo>
                    <a:lnTo>
                      <a:pt x="272" y="138"/>
                    </a:lnTo>
                    <a:lnTo>
                      <a:pt x="269" y="123"/>
                    </a:lnTo>
                    <a:lnTo>
                      <a:pt x="264" y="109"/>
                    </a:lnTo>
                    <a:lnTo>
                      <a:pt x="265" y="108"/>
                    </a:lnTo>
                    <a:lnTo>
                      <a:pt x="266" y="109"/>
                    </a:lnTo>
                    <a:lnTo>
                      <a:pt x="272" y="105"/>
                    </a:lnTo>
                    <a:lnTo>
                      <a:pt x="277" y="105"/>
                    </a:lnTo>
                    <a:lnTo>
                      <a:pt x="284" y="105"/>
                    </a:lnTo>
                    <a:lnTo>
                      <a:pt x="291" y="106"/>
                    </a:lnTo>
                    <a:lnTo>
                      <a:pt x="296" y="105"/>
                    </a:lnTo>
                    <a:lnTo>
                      <a:pt x="302" y="106"/>
                    </a:lnTo>
                    <a:lnTo>
                      <a:pt x="309" y="110"/>
                    </a:lnTo>
                    <a:lnTo>
                      <a:pt x="317" y="113"/>
                    </a:lnTo>
                    <a:lnTo>
                      <a:pt x="323" y="113"/>
                    </a:lnTo>
                    <a:lnTo>
                      <a:pt x="328" y="112"/>
                    </a:lnTo>
                    <a:lnTo>
                      <a:pt x="334" y="112"/>
                    </a:lnTo>
                    <a:lnTo>
                      <a:pt x="339" y="113"/>
                    </a:lnTo>
                    <a:lnTo>
                      <a:pt x="343" y="115"/>
                    </a:lnTo>
                    <a:lnTo>
                      <a:pt x="348" y="119"/>
                    </a:lnTo>
                    <a:lnTo>
                      <a:pt x="353" y="120"/>
                    </a:lnTo>
                    <a:lnTo>
                      <a:pt x="359" y="121"/>
                    </a:lnTo>
                    <a:lnTo>
                      <a:pt x="363" y="121"/>
                    </a:lnTo>
                    <a:lnTo>
                      <a:pt x="368" y="120"/>
                    </a:lnTo>
                    <a:lnTo>
                      <a:pt x="373" y="121"/>
                    </a:lnTo>
                    <a:lnTo>
                      <a:pt x="379" y="122"/>
                    </a:lnTo>
                    <a:lnTo>
                      <a:pt x="386" y="121"/>
                    </a:lnTo>
                    <a:lnTo>
                      <a:pt x="394" y="121"/>
                    </a:lnTo>
                    <a:lnTo>
                      <a:pt x="403" y="123"/>
                    </a:lnTo>
                    <a:lnTo>
                      <a:pt x="411" y="125"/>
                    </a:lnTo>
                    <a:lnTo>
                      <a:pt x="416" y="125"/>
                    </a:lnTo>
                    <a:lnTo>
                      <a:pt x="422" y="124"/>
                    </a:lnTo>
                    <a:lnTo>
                      <a:pt x="427" y="124"/>
                    </a:lnTo>
                    <a:lnTo>
                      <a:pt x="433" y="126"/>
                    </a:lnTo>
                    <a:lnTo>
                      <a:pt x="433" y="126"/>
                    </a:lnTo>
                    <a:lnTo>
                      <a:pt x="432" y="127"/>
                    </a:lnTo>
                    <a:lnTo>
                      <a:pt x="433" y="127"/>
                    </a:lnTo>
                    <a:lnTo>
                      <a:pt x="433" y="128"/>
                    </a:lnTo>
                    <a:lnTo>
                      <a:pt x="437" y="126"/>
                    </a:lnTo>
                    <a:lnTo>
                      <a:pt x="443" y="125"/>
                    </a:lnTo>
                    <a:lnTo>
                      <a:pt x="449" y="125"/>
                    </a:lnTo>
                    <a:lnTo>
                      <a:pt x="453" y="125"/>
                    </a:lnTo>
                    <a:lnTo>
                      <a:pt x="454" y="123"/>
                    </a:lnTo>
                    <a:lnTo>
                      <a:pt x="455" y="121"/>
                    </a:lnTo>
                    <a:lnTo>
                      <a:pt x="459" y="119"/>
                    </a:lnTo>
                    <a:lnTo>
                      <a:pt x="464" y="116"/>
                    </a:lnTo>
                    <a:lnTo>
                      <a:pt x="468" y="112"/>
                    </a:lnTo>
                    <a:lnTo>
                      <a:pt x="471" y="110"/>
                    </a:lnTo>
                    <a:lnTo>
                      <a:pt x="480" y="105"/>
                    </a:lnTo>
                    <a:lnTo>
                      <a:pt x="488" y="101"/>
                    </a:lnTo>
                    <a:lnTo>
                      <a:pt x="500" y="88"/>
                    </a:lnTo>
                    <a:lnTo>
                      <a:pt x="511" y="74"/>
                    </a:lnTo>
                    <a:lnTo>
                      <a:pt x="525" y="68"/>
                    </a:lnTo>
                    <a:lnTo>
                      <a:pt x="539" y="61"/>
                    </a:lnTo>
                    <a:lnTo>
                      <a:pt x="546" y="54"/>
                    </a:lnTo>
                    <a:lnTo>
                      <a:pt x="551" y="46"/>
                    </a:lnTo>
                    <a:lnTo>
                      <a:pt x="554" y="43"/>
                    </a:lnTo>
                    <a:lnTo>
                      <a:pt x="557" y="40"/>
                    </a:lnTo>
                    <a:lnTo>
                      <a:pt x="562" y="38"/>
                    </a:lnTo>
                    <a:lnTo>
                      <a:pt x="567" y="36"/>
                    </a:lnTo>
                    <a:lnTo>
                      <a:pt x="571" y="36"/>
                    </a:lnTo>
                    <a:lnTo>
                      <a:pt x="575" y="37"/>
                    </a:lnTo>
                    <a:lnTo>
                      <a:pt x="576" y="34"/>
                    </a:lnTo>
                    <a:lnTo>
                      <a:pt x="577" y="34"/>
                    </a:lnTo>
                    <a:lnTo>
                      <a:pt x="587" y="25"/>
                    </a:lnTo>
                    <a:lnTo>
                      <a:pt x="596" y="17"/>
                    </a:lnTo>
                    <a:lnTo>
                      <a:pt x="601" y="15"/>
                    </a:lnTo>
                    <a:lnTo>
                      <a:pt x="607" y="15"/>
                    </a:lnTo>
                    <a:lnTo>
                      <a:pt x="612" y="13"/>
                    </a:lnTo>
                    <a:lnTo>
                      <a:pt x="618" y="10"/>
                    </a:lnTo>
                    <a:lnTo>
                      <a:pt x="622" y="5"/>
                    </a:lnTo>
                    <a:lnTo>
                      <a:pt x="625" y="0"/>
                    </a:lnTo>
                    <a:lnTo>
                      <a:pt x="626" y="1"/>
                    </a:lnTo>
                    <a:lnTo>
                      <a:pt x="626" y="1"/>
                    </a:lnTo>
                    <a:lnTo>
                      <a:pt x="630" y="1"/>
                    </a:lnTo>
                    <a:lnTo>
                      <a:pt x="633" y="2"/>
                    </a:lnTo>
                    <a:lnTo>
                      <a:pt x="636" y="3"/>
                    </a:lnTo>
                    <a:lnTo>
                      <a:pt x="639" y="5"/>
                    </a:lnTo>
                    <a:lnTo>
                      <a:pt x="640" y="13"/>
                    </a:lnTo>
                    <a:lnTo>
                      <a:pt x="640" y="21"/>
                    </a:lnTo>
                    <a:lnTo>
                      <a:pt x="639" y="34"/>
                    </a:lnTo>
                    <a:lnTo>
                      <a:pt x="637" y="48"/>
                    </a:lnTo>
                    <a:lnTo>
                      <a:pt x="637" y="56"/>
                    </a:lnTo>
                    <a:lnTo>
                      <a:pt x="640" y="63"/>
                    </a:lnTo>
                    <a:lnTo>
                      <a:pt x="642" y="69"/>
                    </a:lnTo>
                    <a:lnTo>
                      <a:pt x="645" y="73"/>
                    </a:lnTo>
                    <a:lnTo>
                      <a:pt x="645" y="73"/>
                    </a:lnTo>
                    <a:lnTo>
                      <a:pt x="644" y="74"/>
                    </a:lnTo>
                    <a:lnTo>
                      <a:pt x="639" y="79"/>
                    </a:lnTo>
                    <a:lnTo>
                      <a:pt x="634" y="84"/>
                    </a:lnTo>
                    <a:lnTo>
                      <a:pt x="636" y="89"/>
                    </a:lnTo>
                    <a:lnTo>
                      <a:pt x="641" y="92"/>
                    </a:lnTo>
                    <a:lnTo>
                      <a:pt x="641" y="93"/>
                    </a:lnTo>
                    <a:lnTo>
                      <a:pt x="640" y="93"/>
                    </a:lnTo>
                    <a:lnTo>
                      <a:pt x="639" y="102"/>
                    </a:lnTo>
                    <a:lnTo>
                      <a:pt x="640" y="111"/>
                    </a:lnTo>
                    <a:lnTo>
                      <a:pt x="640" y="111"/>
                    </a:lnTo>
                    <a:lnTo>
                      <a:pt x="641" y="110"/>
                    </a:lnTo>
                    <a:lnTo>
                      <a:pt x="642" y="111"/>
                    </a:lnTo>
                    <a:lnTo>
                      <a:pt x="642" y="110"/>
                    </a:lnTo>
                    <a:lnTo>
                      <a:pt x="643" y="111"/>
                    </a:lnTo>
                    <a:lnTo>
                      <a:pt x="644" y="111"/>
                    </a:lnTo>
                    <a:lnTo>
                      <a:pt x="644" y="112"/>
                    </a:lnTo>
                    <a:lnTo>
                      <a:pt x="643" y="112"/>
                    </a:lnTo>
                    <a:lnTo>
                      <a:pt x="643" y="115"/>
                    </a:lnTo>
                    <a:lnTo>
                      <a:pt x="643" y="120"/>
                    </a:lnTo>
                    <a:lnTo>
                      <a:pt x="643" y="123"/>
                    </a:lnTo>
                    <a:lnTo>
                      <a:pt x="645" y="125"/>
                    </a:lnTo>
                    <a:lnTo>
                      <a:pt x="643" y="127"/>
                    </a:lnTo>
                    <a:lnTo>
                      <a:pt x="640" y="130"/>
                    </a:lnTo>
                    <a:lnTo>
                      <a:pt x="643" y="131"/>
                    </a:lnTo>
                    <a:lnTo>
                      <a:pt x="644" y="132"/>
                    </a:lnTo>
                    <a:lnTo>
                      <a:pt x="645" y="136"/>
                    </a:lnTo>
                    <a:lnTo>
                      <a:pt x="646" y="139"/>
                    </a:lnTo>
                    <a:lnTo>
                      <a:pt x="644" y="142"/>
                    </a:lnTo>
                    <a:lnTo>
                      <a:pt x="642" y="144"/>
                    </a:lnTo>
                    <a:lnTo>
                      <a:pt x="645" y="148"/>
                    </a:lnTo>
                    <a:lnTo>
                      <a:pt x="649" y="153"/>
                    </a:lnTo>
                    <a:lnTo>
                      <a:pt x="647" y="158"/>
                    </a:lnTo>
                    <a:lnTo>
                      <a:pt x="646" y="164"/>
                    </a:lnTo>
                    <a:lnTo>
                      <a:pt x="644" y="168"/>
                    </a:lnTo>
                    <a:lnTo>
                      <a:pt x="642" y="174"/>
                    </a:lnTo>
                    <a:lnTo>
                      <a:pt x="639" y="178"/>
                    </a:lnTo>
                    <a:lnTo>
                      <a:pt x="634" y="181"/>
                    </a:lnTo>
                    <a:lnTo>
                      <a:pt x="629" y="185"/>
                    </a:lnTo>
                    <a:lnTo>
                      <a:pt x="623" y="187"/>
                    </a:lnTo>
                    <a:lnTo>
                      <a:pt x="618" y="188"/>
                    </a:lnTo>
                    <a:lnTo>
                      <a:pt x="612" y="190"/>
                    </a:lnTo>
                    <a:lnTo>
                      <a:pt x="610" y="188"/>
                    </a:lnTo>
                    <a:lnTo>
                      <a:pt x="609" y="186"/>
                    </a:lnTo>
                    <a:lnTo>
                      <a:pt x="608" y="188"/>
                    </a:lnTo>
                    <a:lnTo>
                      <a:pt x="607" y="190"/>
                    </a:lnTo>
                    <a:lnTo>
                      <a:pt x="596" y="189"/>
                    </a:lnTo>
                    <a:lnTo>
                      <a:pt x="588" y="188"/>
                    </a:lnTo>
                    <a:lnTo>
                      <a:pt x="585" y="194"/>
                    </a:lnTo>
                    <a:lnTo>
                      <a:pt x="579" y="199"/>
                    </a:lnTo>
                    <a:lnTo>
                      <a:pt x="573" y="201"/>
                    </a:lnTo>
                    <a:lnTo>
                      <a:pt x="562" y="203"/>
                    </a:lnTo>
                    <a:lnTo>
                      <a:pt x="551" y="203"/>
                    </a:lnTo>
                    <a:lnTo>
                      <a:pt x="543" y="201"/>
                    </a:lnTo>
                    <a:lnTo>
                      <a:pt x="537" y="204"/>
                    </a:lnTo>
                    <a:lnTo>
                      <a:pt x="528" y="205"/>
                    </a:lnTo>
                    <a:lnTo>
                      <a:pt x="520" y="207"/>
                    </a:lnTo>
                    <a:lnTo>
                      <a:pt x="512" y="208"/>
                    </a:lnTo>
                    <a:lnTo>
                      <a:pt x="508" y="207"/>
                    </a:lnTo>
                    <a:lnTo>
                      <a:pt x="503" y="207"/>
                    </a:lnTo>
                    <a:lnTo>
                      <a:pt x="503" y="205"/>
                    </a:lnTo>
                    <a:lnTo>
                      <a:pt x="503" y="205"/>
                    </a:lnTo>
                    <a:lnTo>
                      <a:pt x="499" y="209"/>
                    </a:lnTo>
                    <a:lnTo>
                      <a:pt x="494" y="213"/>
                    </a:lnTo>
                    <a:lnTo>
                      <a:pt x="489" y="215"/>
                    </a:lnTo>
                    <a:lnTo>
                      <a:pt x="483" y="218"/>
                    </a:lnTo>
                    <a:lnTo>
                      <a:pt x="472" y="221"/>
                    </a:lnTo>
                    <a:lnTo>
                      <a:pt x="461" y="223"/>
                    </a:lnTo>
                    <a:lnTo>
                      <a:pt x="451" y="223"/>
                    </a:lnTo>
                    <a:lnTo>
                      <a:pt x="441" y="224"/>
                    </a:lnTo>
                    <a:lnTo>
                      <a:pt x="436" y="225"/>
                    </a:lnTo>
                    <a:lnTo>
                      <a:pt x="432" y="227"/>
                    </a:lnTo>
                    <a:lnTo>
                      <a:pt x="427" y="230"/>
                    </a:lnTo>
                    <a:lnTo>
                      <a:pt x="424" y="234"/>
                    </a:lnTo>
                    <a:lnTo>
                      <a:pt x="419" y="233"/>
                    </a:lnTo>
                    <a:lnTo>
                      <a:pt x="415" y="233"/>
                    </a:lnTo>
                    <a:lnTo>
                      <a:pt x="412" y="234"/>
                    </a:lnTo>
                    <a:lnTo>
                      <a:pt x="407" y="236"/>
                    </a:lnTo>
                    <a:lnTo>
                      <a:pt x="395" y="248"/>
                    </a:lnTo>
                    <a:lnTo>
                      <a:pt x="384" y="262"/>
                    </a:lnTo>
                    <a:lnTo>
                      <a:pt x="383" y="266"/>
                    </a:lnTo>
                    <a:lnTo>
                      <a:pt x="384" y="269"/>
                    </a:lnTo>
                    <a:lnTo>
                      <a:pt x="385" y="271"/>
                    </a:lnTo>
                    <a:lnTo>
                      <a:pt x="389" y="273"/>
                    </a:lnTo>
                    <a:lnTo>
                      <a:pt x="392" y="273"/>
                    </a:lnTo>
                    <a:lnTo>
                      <a:pt x="396" y="273"/>
                    </a:lnTo>
                    <a:lnTo>
                      <a:pt x="404" y="271"/>
                    </a:lnTo>
                    <a:lnTo>
                      <a:pt x="410" y="273"/>
                    </a:lnTo>
                    <a:lnTo>
                      <a:pt x="412" y="276"/>
                    </a:lnTo>
                    <a:lnTo>
                      <a:pt x="414" y="278"/>
                    </a:lnTo>
                    <a:lnTo>
                      <a:pt x="427" y="276"/>
                    </a:lnTo>
                    <a:lnTo>
                      <a:pt x="438" y="276"/>
                    </a:lnTo>
                    <a:lnTo>
                      <a:pt x="441" y="277"/>
                    </a:lnTo>
                    <a:lnTo>
                      <a:pt x="444" y="279"/>
                    </a:lnTo>
                    <a:lnTo>
                      <a:pt x="446" y="282"/>
                    </a:lnTo>
                    <a:lnTo>
                      <a:pt x="448" y="285"/>
                    </a:lnTo>
                    <a:lnTo>
                      <a:pt x="448" y="284"/>
                    </a:lnTo>
                    <a:lnTo>
                      <a:pt x="449" y="284"/>
                    </a:lnTo>
                    <a:lnTo>
                      <a:pt x="465" y="282"/>
                    </a:lnTo>
                    <a:lnTo>
                      <a:pt x="480" y="284"/>
                    </a:lnTo>
                    <a:lnTo>
                      <a:pt x="480" y="286"/>
                    </a:lnTo>
                    <a:lnTo>
                      <a:pt x="481" y="286"/>
                    </a:lnTo>
                    <a:lnTo>
                      <a:pt x="489" y="285"/>
                    </a:lnTo>
                    <a:lnTo>
                      <a:pt x="501" y="285"/>
                    </a:lnTo>
                    <a:lnTo>
                      <a:pt x="512" y="285"/>
                    </a:lnTo>
                    <a:lnTo>
                      <a:pt x="519" y="284"/>
                    </a:lnTo>
                    <a:lnTo>
                      <a:pt x="520" y="285"/>
                    </a:lnTo>
                    <a:lnTo>
                      <a:pt x="520" y="286"/>
                    </a:lnTo>
                    <a:lnTo>
                      <a:pt x="521" y="287"/>
                    </a:lnTo>
                    <a:lnTo>
                      <a:pt x="522" y="287"/>
                    </a:lnTo>
                    <a:lnTo>
                      <a:pt x="525" y="285"/>
                    </a:lnTo>
                    <a:lnTo>
                      <a:pt x="528" y="284"/>
                    </a:lnTo>
                    <a:lnTo>
                      <a:pt x="532" y="284"/>
                    </a:lnTo>
                    <a:lnTo>
                      <a:pt x="535" y="284"/>
                    </a:lnTo>
                    <a:lnTo>
                      <a:pt x="541" y="286"/>
                    </a:lnTo>
                    <a:lnTo>
                      <a:pt x="547" y="288"/>
                    </a:lnTo>
                    <a:lnTo>
                      <a:pt x="552" y="289"/>
                    </a:lnTo>
                    <a:lnTo>
                      <a:pt x="556" y="290"/>
                    </a:lnTo>
                    <a:lnTo>
                      <a:pt x="560" y="289"/>
                    </a:lnTo>
                    <a:lnTo>
                      <a:pt x="566" y="289"/>
                    </a:lnTo>
                    <a:lnTo>
                      <a:pt x="571" y="290"/>
                    </a:lnTo>
                    <a:lnTo>
                      <a:pt x="576" y="291"/>
                    </a:lnTo>
                    <a:lnTo>
                      <a:pt x="581" y="290"/>
                    </a:lnTo>
                    <a:lnTo>
                      <a:pt x="587" y="289"/>
                    </a:lnTo>
                    <a:lnTo>
                      <a:pt x="592" y="289"/>
                    </a:lnTo>
                    <a:lnTo>
                      <a:pt x="601" y="290"/>
                    </a:lnTo>
                    <a:lnTo>
                      <a:pt x="604" y="290"/>
                    </a:lnTo>
                    <a:lnTo>
                      <a:pt x="609" y="290"/>
                    </a:lnTo>
                    <a:lnTo>
                      <a:pt x="611" y="289"/>
                    </a:lnTo>
                    <a:lnTo>
                      <a:pt x="613" y="288"/>
                    </a:lnTo>
                    <a:lnTo>
                      <a:pt x="619" y="291"/>
                    </a:lnTo>
                    <a:lnTo>
                      <a:pt x="623" y="293"/>
                    </a:lnTo>
                    <a:lnTo>
                      <a:pt x="629" y="293"/>
                    </a:lnTo>
                    <a:lnTo>
                      <a:pt x="633" y="293"/>
                    </a:lnTo>
                    <a:lnTo>
                      <a:pt x="637" y="292"/>
                    </a:lnTo>
                    <a:lnTo>
                      <a:pt x="642" y="291"/>
                    </a:lnTo>
                    <a:lnTo>
                      <a:pt x="645" y="291"/>
                    </a:lnTo>
                    <a:lnTo>
                      <a:pt x="647" y="292"/>
                    </a:lnTo>
                    <a:lnTo>
                      <a:pt x="649" y="295"/>
                    </a:lnTo>
                    <a:lnTo>
                      <a:pt x="651" y="296"/>
                    </a:lnTo>
                    <a:lnTo>
                      <a:pt x="654" y="295"/>
                    </a:lnTo>
                    <a:lnTo>
                      <a:pt x="660" y="295"/>
                    </a:lnTo>
                    <a:lnTo>
                      <a:pt x="664" y="295"/>
                    </a:lnTo>
                    <a:lnTo>
                      <a:pt x="669" y="295"/>
                    </a:lnTo>
                    <a:lnTo>
                      <a:pt x="675" y="296"/>
                    </a:lnTo>
                    <a:lnTo>
                      <a:pt x="679" y="295"/>
                    </a:lnTo>
                    <a:lnTo>
                      <a:pt x="684" y="293"/>
                    </a:lnTo>
                    <a:lnTo>
                      <a:pt x="686" y="291"/>
                    </a:lnTo>
                    <a:lnTo>
                      <a:pt x="693" y="286"/>
                    </a:lnTo>
                    <a:lnTo>
                      <a:pt x="698" y="278"/>
                    </a:lnTo>
                    <a:lnTo>
                      <a:pt x="701" y="277"/>
                    </a:lnTo>
                    <a:lnTo>
                      <a:pt x="705" y="276"/>
                    </a:lnTo>
                    <a:lnTo>
                      <a:pt x="707" y="273"/>
                    </a:lnTo>
                    <a:lnTo>
                      <a:pt x="709" y="269"/>
                    </a:lnTo>
                    <a:lnTo>
                      <a:pt x="713" y="269"/>
                    </a:lnTo>
                    <a:lnTo>
                      <a:pt x="717" y="268"/>
                    </a:lnTo>
                    <a:lnTo>
                      <a:pt x="721" y="267"/>
                    </a:lnTo>
                    <a:lnTo>
                      <a:pt x="724" y="265"/>
                    </a:lnTo>
                    <a:lnTo>
                      <a:pt x="731" y="260"/>
                    </a:lnTo>
                    <a:lnTo>
                      <a:pt x="737" y="254"/>
                    </a:lnTo>
                    <a:lnTo>
                      <a:pt x="739" y="251"/>
                    </a:lnTo>
                    <a:lnTo>
                      <a:pt x="741" y="247"/>
                    </a:lnTo>
                    <a:lnTo>
                      <a:pt x="742" y="248"/>
                    </a:lnTo>
                    <a:lnTo>
                      <a:pt x="743" y="249"/>
                    </a:lnTo>
                    <a:lnTo>
                      <a:pt x="749" y="238"/>
                    </a:lnTo>
                    <a:lnTo>
                      <a:pt x="756" y="229"/>
                    </a:lnTo>
                    <a:lnTo>
                      <a:pt x="765" y="219"/>
                    </a:lnTo>
                    <a:lnTo>
                      <a:pt x="773" y="210"/>
                    </a:lnTo>
                    <a:lnTo>
                      <a:pt x="774" y="208"/>
                    </a:lnTo>
                    <a:lnTo>
                      <a:pt x="773" y="205"/>
                    </a:lnTo>
                    <a:lnTo>
                      <a:pt x="782" y="197"/>
                    </a:lnTo>
                    <a:lnTo>
                      <a:pt x="787" y="190"/>
                    </a:lnTo>
                    <a:lnTo>
                      <a:pt x="791" y="186"/>
                    </a:lnTo>
                    <a:lnTo>
                      <a:pt x="793" y="182"/>
                    </a:lnTo>
                    <a:lnTo>
                      <a:pt x="803" y="170"/>
                    </a:lnTo>
                    <a:lnTo>
                      <a:pt x="811" y="163"/>
                    </a:lnTo>
                    <a:lnTo>
                      <a:pt x="816" y="159"/>
                    </a:lnTo>
                    <a:lnTo>
                      <a:pt x="821" y="158"/>
                    </a:lnTo>
                    <a:lnTo>
                      <a:pt x="827" y="157"/>
                    </a:lnTo>
                    <a:lnTo>
                      <a:pt x="832" y="156"/>
                    </a:lnTo>
                    <a:lnTo>
                      <a:pt x="837" y="154"/>
                    </a:lnTo>
                    <a:lnTo>
                      <a:pt x="840" y="152"/>
                    </a:lnTo>
                    <a:lnTo>
                      <a:pt x="842" y="154"/>
                    </a:lnTo>
                    <a:lnTo>
                      <a:pt x="844" y="155"/>
                    </a:lnTo>
                    <a:lnTo>
                      <a:pt x="846" y="154"/>
                    </a:lnTo>
                    <a:lnTo>
                      <a:pt x="846" y="154"/>
                    </a:lnTo>
                    <a:lnTo>
                      <a:pt x="847" y="155"/>
                    </a:lnTo>
                    <a:lnTo>
                      <a:pt x="847" y="154"/>
                    </a:lnTo>
                    <a:lnTo>
                      <a:pt x="848" y="154"/>
                    </a:lnTo>
                    <a:lnTo>
                      <a:pt x="84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11768138" y="2297113"/>
                <a:ext cx="207963" cy="161925"/>
              </a:xfrm>
              <a:custGeom>
                <a:avLst/>
                <a:gdLst>
                  <a:gd name="T0" fmla="*/ 260 w 786"/>
                  <a:gd name="T1" fmla="*/ 417 h 615"/>
                  <a:gd name="T2" fmla="*/ 305 w 786"/>
                  <a:gd name="T3" fmla="*/ 466 h 615"/>
                  <a:gd name="T4" fmla="*/ 334 w 786"/>
                  <a:gd name="T5" fmla="*/ 509 h 615"/>
                  <a:gd name="T6" fmla="*/ 355 w 786"/>
                  <a:gd name="T7" fmla="*/ 555 h 615"/>
                  <a:gd name="T8" fmla="*/ 360 w 786"/>
                  <a:gd name="T9" fmla="*/ 587 h 615"/>
                  <a:gd name="T10" fmla="*/ 329 w 786"/>
                  <a:gd name="T11" fmla="*/ 611 h 615"/>
                  <a:gd name="T12" fmla="*/ 300 w 786"/>
                  <a:gd name="T13" fmla="*/ 593 h 615"/>
                  <a:gd name="T14" fmla="*/ 238 w 786"/>
                  <a:gd name="T15" fmla="*/ 577 h 615"/>
                  <a:gd name="T16" fmla="*/ 244 w 786"/>
                  <a:gd name="T17" fmla="*/ 546 h 615"/>
                  <a:gd name="T18" fmla="*/ 243 w 786"/>
                  <a:gd name="T19" fmla="*/ 489 h 615"/>
                  <a:gd name="T20" fmla="*/ 221 w 786"/>
                  <a:gd name="T21" fmla="*/ 420 h 615"/>
                  <a:gd name="T22" fmla="*/ 223 w 786"/>
                  <a:gd name="T23" fmla="*/ 414 h 615"/>
                  <a:gd name="T24" fmla="*/ 214 w 786"/>
                  <a:gd name="T25" fmla="*/ 396 h 615"/>
                  <a:gd name="T26" fmla="*/ 557 w 786"/>
                  <a:gd name="T27" fmla="*/ 303 h 615"/>
                  <a:gd name="T28" fmla="*/ 778 w 786"/>
                  <a:gd name="T29" fmla="*/ 9 h 615"/>
                  <a:gd name="T30" fmla="*/ 764 w 786"/>
                  <a:gd name="T31" fmla="*/ 97 h 615"/>
                  <a:gd name="T32" fmla="*/ 688 w 786"/>
                  <a:gd name="T33" fmla="*/ 141 h 615"/>
                  <a:gd name="T34" fmla="*/ 656 w 786"/>
                  <a:gd name="T35" fmla="*/ 161 h 615"/>
                  <a:gd name="T36" fmla="*/ 619 w 786"/>
                  <a:gd name="T37" fmla="*/ 181 h 615"/>
                  <a:gd name="T38" fmla="*/ 591 w 786"/>
                  <a:gd name="T39" fmla="*/ 196 h 615"/>
                  <a:gd name="T40" fmla="*/ 568 w 786"/>
                  <a:gd name="T41" fmla="*/ 219 h 615"/>
                  <a:gd name="T42" fmla="*/ 613 w 786"/>
                  <a:gd name="T43" fmla="*/ 242 h 615"/>
                  <a:gd name="T44" fmla="*/ 653 w 786"/>
                  <a:gd name="T45" fmla="*/ 252 h 615"/>
                  <a:gd name="T46" fmla="*/ 710 w 786"/>
                  <a:gd name="T47" fmla="*/ 252 h 615"/>
                  <a:gd name="T48" fmla="*/ 754 w 786"/>
                  <a:gd name="T49" fmla="*/ 241 h 615"/>
                  <a:gd name="T50" fmla="*/ 777 w 786"/>
                  <a:gd name="T51" fmla="*/ 256 h 615"/>
                  <a:gd name="T52" fmla="*/ 693 w 786"/>
                  <a:gd name="T53" fmla="*/ 306 h 615"/>
                  <a:gd name="T54" fmla="*/ 581 w 786"/>
                  <a:gd name="T55" fmla="*/ 335 h 615"/>
                  <a:gd name="T56" fmla="*/ 494 w 786"/>
                  <a:gd name="T57" fmla="*/ 321 h 615"/>
                  <a:gd name="T58" fmla="*/ 472 w 786"/>
                  <a:gd name="T59" fmla="*/ 319 h 615"/>
                  <a:gd name="T60" fmla="*/ 392 w 786"/>
                  <a:gd name="T61" fmla="*/ 315 h 615"/>
                  <a:gd name="T62" fmla="*/ 382 w 786"/>
                  <a:gd name="T63" fmla="*/ 308 h 615"/>
                  <a:gd name="T64" fmla="*/ 326 w 786"/>
                  <a:gd name="T65" fmla="*/ 306 h 615"/>
                  <a:gd name="T66" fmla="*/ 249 w 786"/>
                  <a:gd name="T67" fmla="*/ 326 h 615"/>
                  <a:gd name="T68" fmla="*/ 194 w 786"/>
                  <a:gd name="T69" fmla="*/ 340 h 615"/>
                  <a:gd name="T70" fmla="*/ 135 w 786"/>
                  <a:gd name="T71" fmla="*/ 344 h 615"/>
                  <a:gd name="T72" fmla="*/ 50 w 786"/>
                  <a:gd name="T73" fmla="*/ 322 h 615"/>
                  <a:gd name="T74" fmla="*/ 33 w 786"/>
                  <a:gd name="T75" fmla="*/ 329 h 615"/>
                  <a:gd name="T76" fmla="*/ 4 w 786"/>
                  <a:gd name="T77" fmla="*/ 286 h 615"/>
                  <a:gd name="T78" fmla="*/ 92 w 786"/>
                  <a:gd name="T79" fmla="*/ 267 h 615"/>
                  <a:gd name="T80" fmla="*/ 140 w 786"/>
                  <a:gd name="T81" fmla="*/ 255 h 615"/>
                  <a:gd name="T82" fmla="*/ 207 w 786"/>
                  <a:gd name="T83" fmla="*/ 237 h 615"/>
                  <a:gd name="T84" fmla="*/ 244 w 786"/>
                  <a:gd name="T85" fmla="*/ 212 h 615"/>
                  <a:gd name="T86" fmla="*/ 209 w 786"/>
                  <a:gd name="T87" fmla="*/ 170 h 615"/>
                  <a:gd name="T88" fmla="*/ 189 w 786"/>
                  <a:gd name="T89" fmla="*/ 144 h 615"/>
                  <a:gd name="T90" fmla="*/ 125 w 786"/>
                  <a:gd name="T91" fmla="*/ 85 h 615"/>
                  <a:gd name="T92" fmla="*/ 115 w 786"/>
                  <a:gd name="T93" fmla="*/ 19 h 615"/>
                  <a:gd name="T94" fmla="*/ 146 w 786"/>
                  <a:gd name="T95" fmla="*/ 16 h 615"/>
                  <a:gd name="T96" fmla="*/ 174 w 786"/>
                  <a:gd name="T97" fmla="*/ 42 h 615"/>
                  <a:gd name="T98" fmla="*/ 210 w 786"/>
                  <a:gd name="T99" fmla="*/ 65 h 615"/>
                  <a:gd name="T100" fmla="*/ 244 w 786"/>
                  <a:gd name="T101" fmla="*/ 84 h 615"/>
                  <a:gd name="T102" fmla="*/ 274 w 786"/>
                  <a:gd name="T103" fmla="*/ 100 h 615"/>
                  <a:gd name="T104" fmla="*/ 303 w 786"/>
                  <a:gd name="T105" fmla="*/ 120 h 615"/>
                  <a:gd name="T106" fmla="*/ 372 w 786"/>
                  <a:gd name="T107" fmla="*/ 151 h 615"/>
                  <a:gd name="T108" fmla="*/ 428 w 786"/>
                  <a:gd name="T109" fmla="*/ 151 h 615"/>
                  <a:gd name="T110" fmla="*/ 470 w 786"/>
                  <a:gd name="T111" fmla="*/ 131 h 615"/>
                  <a:gd name="T112" fmla="*/ 501 w 786"/>
                  <a:gd name="T113" fmla="*/ 116 h 615"/>
                  <a:gd name="T114" fmla="*/ 533 w 786"/>
                  <a:gd name="T115" fmla="*/ 108 h 615"/>
                  <a:gd name="T116" fmla="*/ 577 w 786"/>
                  <a:gd name="T117" fmla="*/ 91 h 615"/>
                  <a:gd name="T118" fmla="*/ 612 w 786"/>
                  <a:gd name="T119" fmla="*/ 77 h 615"/>
                  <a:gd name="T120" fmla="*/ 642 w 786"/>
                  <a:gd name="T121" fmla="*/ 60 h 615"/>
                  <a:gd name="T122" fmla="*/ 699 w 786"/>
                  <a:gd name="T123" fmla="*/ 31 h 615"/>
                  <a:gd name="T124" fmla="*/ 748 w 786"/>
                  <a:gd name="T125" fmla="*/ 11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6" h="615">
                    <a:moveTo>
                      <a:pt x="241" y="394"/>
                    </a:moveTo>
                    <a:lnTo>
                      <a:pt x="242" y="395"/>
                    </a:lnTo>
                    <a:lnTo>
                      <a:pt x="244" y="399"/>
                    </a:lnTo>
                    <a:lnTo>
                      <a:pt x="246" y="401"/>
                    </a:lnTo>
                    <a:lnTo>
                      <a:pt x="249" y="402"/>
                    </a:lnTo>
                    <a:lnTo>
                      <a:pt x="252" y="406"/>
                    </a:lnTo>
                    <a:lnTo>
                      <a:pt x="256" y="411"/>
                    </a:lnTo>
                    <a:lnTo>
                      <a:pt x="256" y="413"/>
                    </a:lnTo>
                    <a:lnTo>
                      <a:pt x="258" y="415"/>
                    </a:lnTo>
                    <a:lnTo>
                      <a:pt x="260" y="417"/>
                    </a:lnTo>
                    <a:lnTo>
                      <a:pt x="261" y="418"/>
                    </a:lnTo>
                    <a:lnTo>
                      <a:pt x="263" y="421"/>
                    </a:lnTo>
                    <a:lnTo>
                      <a:pt x="264" y="422"/>
                    </a:lnTo>
                    <a:lnTo>
                      <a:pt x="272" y="428"/>
                    </a:lnTo>
                    <a:lnTo>
                      <a:pt x="281" y="437"/>
                    </a:lnTo>
                    <a:lnTo>
                      <a:pt x="288" y="448"/>
                    </a:lnTo>
                    <a:lnTo>
                      <a:pt x="298" y="459"/>
                    </a:lnTo>
                    <a:lnTo>
                      <a:pt x="300" y="462"/>
                    </a:lnTo>
                    <a:lnTo>
                      <a:pt x="304" y="466"/>
                    </a:lnTo>
                    <a:lnTo>
                      <a:pt x="305" y="466"/>
                    </a:lnTo>
                    <a:lnTo>
                      <a:pt x="305" y="465"/>
                    </a:lnTo>
                    <a:lnTo>
                      <a:pt x="306" y="467"/>
                    </a:lnTo>
                    <a:lnTo>
                      <a:pt x="306" y="468"/>
                    </a:lnTo>
                    <a:lnTo>
                      <a:pt x="311" y="478"/>
                    </a:lnTo>
                    <a:lnTo>
                      <a:pt x="319" y="487"/>
                    </a:lnTo>
                    <a:lnTo>
                      <a:pt x="321" y="491"/>
                    </a:lnTo>
                    <a:lnTo>
                      <a:pt x="330" y="501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4" y="509"/>
                    </a:lnTo>
                    <a:lnTo>
                      <a:pt x="339" y="515"/>
                    </a:lnTo>
                    <a:lnTo>
                      <a:pt x="341" y="520"/>
                    </a:lnTo>
                    <a:lnTo>
                      <a:pt x="344" y="522"/>
                    </a:lnTo>
                    <a:lnTo>
                      <a:pt x="348" y="531"/>
                    </a:lnTo>
                    <a:lnTo>
                      <a:pt x="351" y="535"/>
                    </a:lnTo>
                    <a:lnTo>
                      <a:pt x="352" y="543"/>
                    </a:lnTo>
                    <a:lnTo>
                      <a:pt x="353" y="549"/>
                    </a:lnTo>
                    <a:lnTo>
                      <a:pt x="354" y="550"/>
                    </a:lnTo>
                    <a:lnTo>
                      <a:pt x="355" y="553"/>
                    </a:lnTo>
                    <a:lnTo>
                      <a:pt x="355" y="555"/>
                    </a:lnTo>
                    <a:lnTo>
                      <a:pt x="355" y="558"/>
                    </a:lnTo>
                    <a:lnTo>
                      <a:pt x="355" y="565"/>
                    </a:lnTo>
                    <a:lnTo>
                      <a:pt x="355" y="569"/>
                    </a:lnTo>
                    <a:lnTo>
                      <a:pt x="358" y="572"/>
                    </a:lnTo>
                    <a:lnTo>
                      <a:pt x="361" y="576"/>
                    </a:lnTo>
                    <a:lnTo>
                      <a:pt x="358" y="579"/>
                    </a:lnTo>
                    <a:lnTo>
                      <a:pt x="358" y="581"/>
                    </a:lnTo>
                    <a:lnTo>
                      <a:pt x="359" y="582"/>
                    </a:lnTo>
                    <a:lnTo>
                      <a:pt x="361" y="583"/>
                    </a:lnTo>
                    <a:lnTo>
                      <a:pt x="360" y="587"/>
                    </a:lnTo>
                    <a:lnTo>
                      <a:pt x="360" y="590"/>
                    </a:lnTo>
                    <a:lnTo>
                      <a:pt x="356" y="594"/>
                    </a:lnTo>
                    <a:lnTo>
                      <a:pt x="354" y="598"/>
                    </a:lnTo>
                    <a:lnTo>
                      <a:pt x="352" y="603"/>
                    </a:lnTo>
                    <a:lnTo>
                      <a:pt x="350" y="608"/>
                    </a:lnTo>
                    <a:lnTo>
                      <a:pt x="347" y="609"/>
                    </a:lnTo>
                    <a:lnTo>
                      <a:pt x="342" y="611"/>
                    </a:lnTo>
                    <a:lnTo>
                      <a:pt x="340" y="613"/>
                    </a:lnTo>
                    <a:lnTo>
                      <a:pt x="338" y="615"/>
                    </a:lnTo>
                    <a:lnTo>
                      <a:pt x="329" y="611"/>
                    </a:lnTo>
                    <a:lnTo>
                      <a:pt x="320" y="607"/>
                    </a:lnTo>
                    <a:lnTo>
                      <a:pt x="315" y="601"/>
                    </a:lnTo>
                    <a:lnTo>
                      <a:pt x="309" y="594"/>
                    </a:lnTo>
                    <a:lnTo>
                      <a:pt x="309" y="594"/>
                    </a:lnTo>
                    <a:lnTo>
                      <a:pt x="309" y="596"/>
                    </a:lnTo>
                    <a:lnTo>
                      <a:pt x="308" y="594"/>
                    </a:lnTo>
                    <a:lnTo>
                      <a:pt x="308" y="594"/>
                    </a:lnTo>
                    <a:lnTo>
                      <a:pt x="307" y="597"/>
                    </a:lnTo>
                    <a:lnTo>
                      <a:pt x="306" y="597"/>
                    </a:lnTo>
                    <a:lnTo>
                      <a:pt x="300" y="593"/>
                    </a:lnTo>
                    <a:lnTo>
                      <a:pt x="296" y="588"/>
                    </a:lnTo>
                    <a:lnTo>
                      <a:pt x="290" y="589"/>
                    </a:lnTo>
                    <a:lnTo>
                      <a:pt x="285" y="589"/>
                    </a:lnTo>
                    <a:lnTo>
                      <a:pt x="278" y="588"/>
                    </a:lnTo>
                    <a:lnTo>
                      <a:pt x="273" y="587"/>
                    </a:lnTo>
                    <a:lnTo>
                      <a:pt x="262" y="583"/>
                    </a:lnTo>
                    <a:lnTo>
                      <a:pt x="251" y="581"/>
                    </a:lnTo>
                    <a:lnTo>
                      <a:pt x="249" y="581"/>
                    </a:lnTo>
                    <a:lnTo>
                      <a:pt x="246" y="582"/>
                    </a:lnTo>
                    <a:lnTo>
                      <a:pt x="238" y="577"/>
                    </a:lnTo>
                    <a:lnTo>
                      <a:pt x="229" y="572"/>
                    </a:lnTo>
                    <a:lnTo>
                      <a:pt x="225" y="568"/>
                    </a:lnTo>
                    <a:lnTo>
                      <a:pt x="222" y="564"/>
                    </a:lnTo>
                    <a:lnTo>
                      <a:pt x="221" y="561"/>
                    </a:lnTo>
                    <a:lnTo>
                      <a:pt x="221" y="558"/>
                    </a:lnTo>
                    <a:lnTo>
                      <a:pt x="224" y="555"/>
                    </a:lnTo>
                    <a:lnTo>
                      <a:pt x="229" y="553"/>
                    </a:lnTo>
                    <a:lnTo>
                      <a:pt x="235" y="550"/>
                    </a:lnTo>
                    <a:lnTo>
                      <a:pt x="242" y="548"/>
                    </a:lnTo>
                    <a:lnTo>
                      <a:pt x="244" y="546"/>
                    </a:lnTo>
                    <a:lnTo>
                      <a:pt x="247" y="545"/>
                    </a:lnTo>
                    <a:lnTo>
                      <a:pt x="250" y="542"/>
                    </a:lnTo>
                    <a:lnTo>
                      <a:pt x="251" y="538"/>
                    </a:lnTo>
                    <a:lnTo>
                      <a:pt x="252" y="533"/>
                    </a:lnTo>
                    <a:lnTo>
                      <a:pt x="251" y="527"/>
                    </a:lnTo>
                    <a:lnTo>
                      <a:pt x="250" y="523"/>
                    </a:lnTo>
                    <a:lnTo>
                      <a:pt x="247" y="517"/>
                    </a:lnTo>
                    <a:lnTo>
                      <a:pt x="245" y="510"/>
                    </a:lnTo>
                    <a:lnTo>
                      <a:pt x="244" y="501"/>
                    </a:lnTo>
                    <a:lnTo>
                      <a:pt x="243" y="489"/>
                    </a:lnTo>
                    <a:lnTo>
                      <a:pt x="242" y="477"/>
                    </a:lnTo>
                    <a:lnTo>
                      <a:pt x="241" y="472"/>
                    </a:lnTo>
                    <a:lnTo>
                      <a:pt x="240" y="468"/>
                    </a:lnTo>
                    <a:lnTo>
                      <a:pt x="240" y="462"/>
                    </a:lnTo>
                    <a:lnTo>
                      <a:pt x="239" y="458"/>
                    </a:lnTo>
                    <a:lnTo>
                      <a:pt x="235" y="447"/>
                    </a:lnTo>
                    <a:lnTo>
                      <a:pt x="231" y="436"/>
                    </a:lnTo>
                    <a:lnTo>
                      <a:pt x="227" y="428"/>
                    </a:lnTo>
                    <a:lnTo>
                      <a:pt x="220" y="421"/>
                    </a:lnTo>
                    <a:lnTo>
                      <a:pt x="221" y="420"/>
                    </a:lnTo>
                    <a:lnTo>
                      <a:pt x="221" y="420"/>
                    </a:lnTo>
                    <a:lnTo>
                      <a:pt x="222" y="421"/>
                    </a:lnTo>
                    <a:lnTo>
                      <a:pt x="224" y="421"/>
                    </a:lnTo>
                    <a:lnTo>
                      <a:pt x="223" y="420"/>
                    </a:lnTo>
                    <a:lnTo>
                      <a:pt x="223" y="420"/>
                    </a:lnTo>
                    <a:lnTo>
                      <a:pt x="223" y="418"/>
                    </a:lnTo>
                    <a:lnTo>
                      <a:pt x="224" y="418"/>
                    </a:lnTo>
                    <a:lnTo>
                      <a:pt x="222" y="417"/>
                    </a:lnTo>
                    <a:lnTo>
                      <a:pt x="222" y="416"/>
                    </a:lnTo>
                    <a:lnTo>
                      <a:pt x="223" y="414"/>
                    </a:lnTo>
                    <a:lnTo>
                      <a:pt x="223" y="412"/>
                    </a:lnTo>
                    <a:lnTo>
                      <a:pt x="220" y="411"/>
                    </a:lnTo>
                    <a:lnTo>
                      <a:pt x="219" y="410"/>
                    </a:lnTo>
                    <a:lnTo>
                      <a:pt x="218" y="407"/>
                    </a:lnTo>
                    <a:lnTo>
                      <a:pt x="218" y="405"/>
                    </a:lnTo>
                    <a:lnTo>
                      <a:pt x="216" y="404"/>
                    </a:lnTo>
                    <a:lnTo>
                      <a:pt x="213" y="403"/>
                    </a:lnTo>
                    <a:lnTo>
                      <a:pt x="213" y="403"/>
                    </a:lnTo>
                    <a:lnTo>
                      <a:pt x="214" y="402"/>
                    </a:lnTo>
                    <a:lnTo>
                      <a:pt x="214" y="396"/>
                    </a:lnTo>
                    <a:lnTo>
                      <a:pt x="214" y="391"/>
                    </a:lnTo>
                    <a:lnTo>
                      <a:pt x="217" y="388"/>
                    </a:lnTo>
                    <a:lnTo>
                      <a:pt x="219" y="387"/>
                    </a:lnTo>
                    <a:lnTo>
                      <a:pt x="223" y="387"/>
                    </a:lnTo>
                    <a:lnTo>
                      <a:pt x="227" y="388"/>
                    </a:lnTo>
                    <a:lnTo>
                      <a:pt x="234" y="391"/>
                    </a:lnTo>
                    <a:lnTo>
                      <a:pt x="241" y="394"/>
                    </a:lnTo>
                    <a:close/>
                    <a:moveTo>
                      <a:pt x="565" y="302"/>
                    </a:moveTo>
                    <a:lnTo>
                      <a:pt x="560" y="302"/>
                    </a:lnTo>
                    <a:lnTo>
                      <a:pt x="557" y="303"/>
                    </a:lnTo>
                    <a:lnTo>
                      <a:pt x="557" y="302"/>
                    </a:lnTo>
                    <a:lnTo>
                      <a:pt x="558" y="302"/>
                    </a:lnTo>
                    <a:lnTo>
                      <a:pt x="558" y="302"/>
                    </a:lnTo>
                    <a:lnTo>
                      <a:pt x="558" y="303"/>
                    </a:lnTo>
                    <a:lnTo>
                      <a:pt x="561" y="302"/>
                    </a:lnTo>
                    <a:lnTo>
                      <a:pt x="565" y="302"/>
                    </a:lnTo>
                    <a:close/>
                    <a:moveTo>
                      <a:pt x="774" y="1"/>
                    </a:moveTo>
                    <a:lnTo>
                      <a:pt x="776" y="6"/>
                    </a:lnTo>
                    <a:lnTo>
                      <a:pt x="777" y="9"/>
                    </a:lnTo>
                    <a:lnTo>
                      <a:pt x="778" y="9"/>
                    </a:lnTo>
                    <a:lnTo>
                      <a:pt x="778" y="8"/>
                    </a:lnTo>
                    <a:lnTo>
                      <a:pt x="783" y="17"/>
                    </a:lnTo>
                    <a:lnTo>
                      <a:pt x="786" y="25"/>
                    </a:lnTo>
                    <a:lnTo>
                      <a:pt x="786" y="33"/>
                    </a:lnTo>
                    <a:lnTo>
                      <a:pt x="786" y="44"/>
                    </a:lnTo>
                    <a:lnTo>
                      <a:pt x="785" y="56"/>
                    </a:lnTo>
                    <a:lnTo>
                      <a:pt x="784" y="64"/>
                    </a:lnTo>
                    <a:lnTo>
                      <a:pt x="777" y="76"/>
                    </a:lnTo>
                    <a:lnTo>
                      <a:pt x="771" y="89"/>
                    </a:lnTo>
                    <a:lnTo>
                      <a:pt x="764" y="97"/>
                    </a:lnTo>
                    <a:lnTo>
                      <a:pt x="755" y="105"/>
                    </a:lnTo>
                    <a:lnTo>
                      <a:pt x="746" y="114"/>
                    </a:lnTo>
                    <a:lnTo>
                      <a:pt x="739" y="119"/>
                    </a:lnTo>
                    <a:lnTo>
                      <a:pt x="731" y="122"/>
                    </a:lnTo>
                    <a:lnTo>
                      <a:pt x="722" y="124"/>
                    </a:lnTo>
                    <a:lnTo>
                      <a:pt x="713" y="128"/>
                    </a:lnTo>
                    <a:lnTo>
                      <a:pt x="704" y="131"/>
                    </a:lnTo>
                    <a:lnTo>
                      <a:pt x="700" y="135"/>
                    </a:lnTo>
                    <a:lnTo>
                      <a:pt x="695" y="139"/>
                    </a:lnTo>
                    <a:lnTo>
                      <a:pt x="688" y="141"/>
                    </a:lnTo>
                    <a:lnTo>
                      <a:pt x="682" y="143"/>
                    </a:lnTo>
                    <a:lnTo>
                      <a:pt x="678" y="147"/>
                    </a:lnTo>
                    <a:lnTo>
                      <a:pt x="674" y="151"/>
                    </a:lnTo>
                    <a:lnTo>
                      <a:pt x="670" y="152"/>
                    </a:lnTo>
                    <a:lnTo>
                      <a:pt x="666" y="154"/>
                    </a:lnTo>
                    <a:lnTo>
                      <a:pt x="660" y="154"/>
                    </a:lnTo>
                    <a:lnTo>
                      <a:pt x="658" y="154"/>
                    </a:lnTo>
                    <a:lnTo>
                      <a:pt x="657" y="155"/>
                    </a:lnTo>
                    <a:lnTo>
                      <a:pt x="657" y="155"/>
                    </a:lnTo>
                    <a:lnTo>
                      <a:pt x="656" y="161"/>
                    </a:lnTo>
                    <a:lnTo>
                      <a:pt x="654" y="165"/>
                    </a:lnTo>
                    <a:lnTo>
                      <a:pt x="650" y="164"/>
                    </a:lnTo>
                    <a:lnTo>
                      <a:pt x="646" y="165"/>
                    </a:lnTo>
                    <a:lnTo>
                      <a:pt x="643" y="166"/>
                    </a:lnTo>
                    <a:lnTo>
                      <a:pt x="639" y="169"/>
                    </a:lnTo>
                    <a:lnTo>
                      <a:pt x="632" y="175"/>
                    </a:lnTo>
                    <a:lnTo>
                      <a:pt x="626" y="181"/>
                    </a:lnTo>
                    <a:lnTo>
                      <a:pt x="624" y="179"/>
                    </a:lnTo>
                    <a:lnTo>
                      <a:pt x="622" y="179"/>
                    </a:lnTo>
                    <a:lnTo>
                      <a:pt x="619" y="181"/>
                    </a:lnTo>
                    <a:lnTo>
                      <a:pt x="615" y="181"/>
                    </a:lnTo>
                    <a:lnTo>
                      <a:pt x="614" y="183"/>
                    </a:lnTo>
                    <a:lnTo>
                      <a:pt x="611" y="186"/>
                    </a:lnTo>
                    <a:lnTo>
                      <a:pt x="609" y="190"/>
                    </a:lnTo>
                    <a:lnTo>
                      <a:pt x="606" y="190"/>
                    </a:lnTo>
                    <a:lnTo>
                      <a:pt x="602" y="190"/>
                    </a:lnTo>
                    <a:lnTo>
                      <a:pt x="599" y="191"/>
                    </a:lnTo>
                    <a:lnTo>
                      <a:pt x="595" y="193"/>
                    </a:lnTo>
                    <a:lnTo>
                      <a:pt x="592" y="195"/>
                    </a:lnTo>
                    <a:lnTo>
                      <a:pt x="591" y="196"/>
                    </a:lnTo>
                    <a:lnTo>
                      <a:pt x="589" y="197"/>
                    </a:lnTo>
                    <a:lnTo>
                      <a:pt x="587" y="201"/>
                    </a:lnTo>
                    <a:lnTo>
                      <a:pt x="584" y="204"/>
                    </a:lnTo>
                    <a:lnTo>
                      <a:pt x="581" y="204"/>
                    </a:lnTo>
                    <a:lnTo>
                      <a:pt x="578" y="205"/>
                    </a:lnTo>
                    <a:lnTo>
                      <a:pt x="576" y="207"/>
                    </a:lnTo>
                    <a:lnTo>
                      <a:pt x="572" y="210"/>
                    </a:lnTo>
                    <a:lnTo>
                      <a:pt x="570" y="213"/>
                    </a:lnTo>
                    <a:lnTo>
                      <a:pt x="568" y="216"/>
                    </a:lnTo>
                    <a:lnTo>
                      <a:pt x="568" y="219"/>
                    </a:lnTo>
                    <a:lnTo>
                      <a:pt x="568" y="223"/>
                    </a:lnTo>
                    <a:lnTo>
                      <a:pt x="570" y="228"/>
                    </a:lnTo>
                    <a:lnTo>
                      <a:pt x="576" y="234"/>
                    </a:lnTo>
                    <a:lnTo>
                      <a:pt x="584" y="236"/>
                    </a:lnTo>
                    <a:lnTo>
                      <a:pt x="592" y="240"/>
                    </a:lnTo>
                    <a:lnTo>
                      <a:pt x="598" y="240"/>
                    </a:lnTo>
                    <a:lnTo>
                      <a:pt x="603" y="240"/>
                    </a:lnTo>
                    <a:lnTo>
                      <a:pt x="606" y="240"/>
                    </a:lnTo>
                    <a:lnTo>
                      <a:pt x="610" y="241"/>
                    </a:lnTo>
                    <a:lnTo>
                      <a:pt x="613" y="242"/>
                    </a:lnTo>
                    <a:lnTo>
                      <a:pt x="616" y="241"/>
                    </a:lnTo>
                    <a:lnTo>
                      <a:pt x="622" y="245"/>
                    </a:lnTo>
                    <a:lnTo>
                      <a:pt x="627" y="248"/>
                    </a:lnTo>
                    <a:lnTo>
                      <a:pt x="633" y="247"/>
                    </a:lnTo>
                    <a:lnTo>
                      <a:pt x="637" y="246"/>
                    </a:lnTo>
                    <a:lnTo>
                      <a:pt x="638" y="246"/>
                    </a:lnTo>
                    <a:lnTo>
                      <a:pt x="638" y="247"/>
                    </a:lnTo>
                    <a:lnTo>
                      <a:pt x="639" y="249"/>
                    </a:lnTo>
                    <a:lnTo>
                      <a:pt x="641" y="251"/>
                    </a:lnTo>
                    <a:lnTo>
                      <a:pt x="653" y="252"/>
                    </a:lnTo>
                    <a:lnTo>
                      <a:pt x="664" y="252"/>
                    </a:lnTo>
                    <a:lnTo>
                      <a:pt x="665" y="253"/>
                    </a:lnTo>
                    <a:lnTo>
                      <a:pt x="664" y="253"/>
                    </a:lnTo>
                    <a:lnTo>
                      <a:pt x="665" y="256"/>
                    </a:lnTo>
                    <a:lnTo>
                      <a:pt x="666" y="257"/>
                    </a:lnTo>
                    <a:lnTo>
                      <a:pt x="673" y="257"/>
                    </a:lnTo>
                    <a:lnTo>
                      <a:pt x="679" y="258"/>
                    </a:lnTo>
                    <a:lnTo>
                      <a:pt x="690" y="257"/>
                    </a:lnTo>
                    <a:lnTo>
                      <a:pt x="700" y="256"/>
                    </a:lnTo>
                    <a:lnTo>
                      <a:pt x="710" y="252"/>
                    </a:lnTo>
                    <a:lnTo>
                      <a:pt x="720" y="249"/>
                    </a:lnTo>
                    <a:lnTo>
                      <a:pt x="723" y="248"/>
                    </a:lnTo>
                    <a:lnTo>
                      <a:pt x="726" y="248"/>
                    </a:lnTo>
                    <a:lnTo>
                      <a:pt x="731" y="246"/>
                    </a:lnTo>
                    <a:lnTo>
                      <a:pt x="737" y="246"/>
                    </a:lnTo>
                    <a:lnTo>
                      <a:pt x="743" y="246"/>
                    </a:lnTo>
                    <a:lnTo>
                      <a:pt x="746" y="246"/>
                    </a:lnTo>
                    <a:lnTo>
                      <a:pt x="748" y="243"/>
                    </a:lnTo>
                    <a:lnTo>
                      <a:pt x="751" y="242"/>
                    </a:lnTo>
                    <a:lnTo>
                      <a:pt x="754" y="241"/>
                    </a:lnTo>
                    <a:lnTo>
                      <a:pt x="757" y="240"/>
                    </a:lnTo>
                    <a:lnTo>
                      <a:pt x="765" y="240"/>
                    </a:lnTo>
                    <a:lnTo>
                      <a:pt x="772" y="240"/>
                    </a:lnTo>
                    <a:lnTo>
                      <a:pt x="775" y="241"/>
                    </a:lnTo>
                    <a:lnTo>
                      <a:pt x="778" y="241"/>
                    </a:lnTo>
                    <a:lnTo>
                      <a:pt x="778" y="242"/>
                    </a:lnTo>
                    <a:lnTo>
                      <a:pt x="778" y="242"/>
                    </a:lnTo>
                    <a:lnTo>
                      <a:pt x="778" y="247"/>
                    </a:lnTo>
                    <a:lnTo>
                      <a:pt x="778" y="251"/>
                    </a:lnTo>
                    <a:lnTo>
                      <a:pt x="777" y="256"/>
                    </a:lnTo>
                    <a:lnTo>
                      <a:pt x="775" y="259"/>
                    </a:lnTo>
                    <a:lnTo>
                      <a:pt x="767" y="266"/>
                    </a:lnTo>
                    <a:lnTo>
                      <a:pt x="758" y="270"/>
                    </a:lnTo>
                    <a:lnTo>
                      <a:pt x="750" y="277"/>
                    </a:lnTo>
                    <a:lnTo>
                      <a:pt x="742" y="282"/>
                    </a:lnTo>
                    <a:lnTo>
                      <a:pt x="732" y="288"/>
                    </a:lnTo>
                    <a:lnTo>
                      <a:pt x="722" y="292"/>
                    </a:lnTo>
                    <a:lnTo>
                      <a:pt x="713" y="295"/>
                    </a:lnTo>
                    <a:lnTo>
                      <a:pt x="703" y="300"/>
                    </a:lnTo>
                    <a:lnTo>
                      <a:pt x="693" y="306"/>
                    </a:lnTo>
                    <a:lnTo>
                      <a:pt x="682" y="312"/>
                    </a:lnTo>
                    <a:lnTo>
                      <a:pt x="668" y="314"/>
                    </a:lnTo>
                    <a:lnTo>
                      <a:pt x="654" y="317"/>
                    </a:lnTo>
                    <a:lnTo>
                      <a:pt x="646" y="322"/>
                    </a:lnTo>
                    <a:lnTo>
                      <a:pt x="637" y="327"/>
                    </a:lnTo>
                    <a:lnTo>
                      <a:pt x="625" y="328"/>
                    </a:lnTo>
                    <a:lnTo>
                      <a:pt x="613" y="328"/>
                    </a:lnTo>
                    <a:lnTo>
                      <a:pt x="603" y="330"/>
                    </a:lnTo>
                    <a:lnTo>
                      <a:pt x="592" y="333"/>
                    </a:lnTo>
                    <a:lnTo>
                      <a:pt x="581" y="335"/>
                    </a:lnTo>
                    <a:lnTo>
                      <a:pt x="570" y="334"/>
                    </a:lnTo>
                    <a:lnTo>
                      <a:pt x="558" y="330"/>
                    </a:lnTo>
                    <a:lnTo>
                      <a:pt x="546" y="326"/>
                    </a:lnTo>
                    <a:lnTo>
                      <a:pt x="537" y="327"/>
                    </a:lnTo>
                    <a:lnTo>
                      <a:pt x="529" y="329"/>
                    </a:lnTo>
                    <a:lnTo>
                      <a:pt x="522" y="329"/>
                    </a:lnTo>
                    <a:lnTo>
                      <a:pt x="513" y="328"/>
                    </a:lnTo>
                    <a:lnTo>
                      <a:pt x="504" y="326"/>
                    </a:lnTo>
                    <a:lnTo>
                      <a:pt x="497" y="323"/>
                    </a:lnTo>
                    <a:lnTo>
                      <a:pt x="494" y="321"/>
                    </a:lnTo>
                    <a:lnTo>
                      <a:pt x="492" y="319"/>
                    </a:lnTo>
                    <a:lnTo>
                      <a:pt x="486" y="322"/>
                    </a:lnTo>
                    <a:lnTo>
                      <a:pt x="482" y="323"/>
                    </a:lnTo>
                    <a:lnTo>
                      <a:pt x="482" y="323"/>
                    </a:lnTo>
                    <a:lnTo>
                      <a:pt x="481" y="324"/>
                    </a:lnTo>
                    <a:lnTo>
                      <a:pt x="480" y="321"/>
                    </a:lnTo>
                    <a:lnTo>
                      <a:pt x="478" y="319"/>
                    </a:lnTo>
                    <a:lnTo>
                      <a:pt x="477" y="318"/>
                    </a:lnTo>
                    <a:lnTo>
                      <a:pt x="475" y="318"/>
                    </a:lnTo>
                    <a:lnTo>
                      <a:pt x="472" y="319"/>
                    </a:lnTo>
                    <a:lnTo>
                      <a:pt x="469" y="322"/>
                    </a:lnTo>
                    <a:lnTo>
                      <a:pt x="462" y="322"/>
                    </a:lnTo>
                    <a:lnTo>
                      <a:pt x="457" y="323"/>
                    </a:lnTo>
                    <a:lnTo>
                      <a:pt x="446" y="322"/>
                    </a:lnTo>
                    <a:lnTo>
                      <a:pt x="428" y="319"/>
                    </a:lnTo>
                    <a:lnTo>
                      <a:pt x="410" y="318"/>
                    </a:lnTo>
                    <a:lnTo>
                      <a:pt x="402" y="319"/>
                    </a:lnTo>
                    <a:lnTo>
                      <a:pt x="399" y="317"/>
                    </a:lnTo>
                    <a:lnTo>
                      <a:pt x="395" y="316"/>
                    </a:lnTo>
                    <a:lnTo>
                      <a:pt x="392" y="315"/>
                    </a:lnTo>
                    <a:lnTo>
                      <a:pt x="388" y="316"/>
                    </a:lnTo>
                    <a:lnTo>
                      <a:pt x="388" y="316"/>
                    </a:lnTo>
                    <a:lnTo>
                      <a:pt x="387" y="316"/>
                    </a:lnTo>
                    <a:lnTo>
                      <a:pt x="387" y="312"/>
                    </a:lnTo>
                    <a:lnTo>
                      <a:pt x="387" y="308"/>
                    </a:lnTo>
                    <a:lnTo>
                      <a:pt x="386" y="307"/>
                    </a:lnTo>
                    <a:lnTo>
                      <a:pt x="386" y="306"/>
                    </a:lnTo>
                    <a:lnTo>
                      <a:pt x="384" y="308"/>
                    </a:lnTo>
                    <a:lnTo>
                      <a:pt x="383" y="308"/>
                    </a:lnTo>
                    <a:lnTo>
                      <a:pt x="382" y="308"/>
                    </a:lnTo>
                    <a:lnTo>
                      <a:pt x="382" y="308"/>
                    </a:lnTo>
                    <a:lnTo>
                      <a:pt x="379" y="306"/>
                    </a:lnTo>
                    <a:lnTo>
                      <a:pt x="376" y="305"/>
                    </a:lnTo>
                    <a:lnTo>
                      <a:pt x="365" y="306"/>
                    </a:lnTo>
                    <a:lnTo>
                      <a:pt x="355" y="307"/>
                    </a:lnTo>
                    <a:lnTo>
                      <a:pt x="343" y="303"/>
                    </a:lnTo>
                    <a:lnTo>
                      <a:pt x="333" y="302"/>
                    </a:lnTo>
                    <a:lnTo>
                      <a:pt x="332" y="303"/>
                    </a:lnTo>
                    <a:lnTo>
                      <a:pt x="332" y="303"/>
                    </a:lnTo>
                    <a:lnTo>
                      <a:pt x="326" y="306"/>
                    </a:lnTo>
                    <a:lnTo>
                      <a:pt x="319" y="308"/>
                    </a:lnTo>
                    <a:lnTo>
                      <a:pt x="318" y="313"/>
                    </a:lnTo>
                    <a:lnTo>
                      <a:pt x="318" y="317"/>
                    </a:lnTo>
                    <a:lnTo>
                      <a:pt x="310" y="322"/>
                    </a:lnTo>
                    <a:lnTo>
                      <a:pt x="304" y="328"/>
                    </a:lnTo>
                    <a:lnTo>
                      <a:pt x="293" y="329"/>
                    </a:lnTo>
                    <a:lnTo>
                      <a:pt x="282" y="330"/>
                    </a:lnTo>
                    <a:lnTo>
                      <a:pt x="272" y="327"/>
                    </a:lnTo>
                    <a:lnTo>
                      <a:pt x="261" y="325"/>
                    </a:lnTo>
                    <a:lnTo>
                      <a:pt x="249" y="326"/>
                    </a:lnTo>
                    <a:lnTo>
                      <a:pt x="236" y="329"/>
                    </a:lnTo>
                    <a:lnTo>
                      <a:pt x="232" y="329"/>
                    </a:lnTo>
                    <a:lnTo>
                      <a:pt x="228" y="329"/>
                    </a:lnTo>
                    <a:lnTo>
                      <a:pt x="217" y="330"/>
                    </a:lnTo>
                    <a:lnTo>
                      <a:pt x="207" y="333"/>
                    </a:lnTo>
                    <a:lnTo>
                      <a:pt x="202" y="336"/>
                    </a:lnTo>
                    <a:lnTo>
                      <a:pt x="198" y="340"/>
                    </a:lnTo>
                    <a:lnTo>
                      <a:pt x="197" y="339"/>
                    </a:lnTo>
                    <a:lnTo>
                      <a:pt x="197" y="339"/>
                    </a:lnTo>
                    <a:lnTo>
                      <a:pt x="194" y="340"/>
                    </a:lnTo>
                    <a:lnTo>
                      <a:pt x="190" y="340"/>
                    </a:lnTo>
                    <a:lnTo>
                      <a:pt x="184" y="341"/>
                    </a:lnTo>
                    <a:lnTo>
                      <a:pt x="177" y="345"/>
                    </a:lnTo>
                    <a:lnTo>
                      <a:pt x="173" y="345"/>
                    </a:lnTo>
                    <a:lnTo>
                      <a:pt x="167" y="345"/>
                    </a:lnTo>
                    <a:lnTo>
                      <a:pt x="162" y="346"/>
                    </a:lnTo>
                    <a:lnTo>
                      <a:pt x="156" y="347"/>
                    </a:lnTo>
                    <a:lnTo>
                      <a:pt x="148" y="347"/>
                    </a:lnTo>
                    <a:lnTo>
                      <a:pt x="141" y="345"/>
                    </a:lnTo>
                    <a:lnTo>
                      <a:pt x="135" y="344"/>
                    </a:lnTo>
                    <a:lnTo>
                      <a:pt x="130" y="344"/>
                    </a:lnTo>
                    <a:lnTo>
                      <a:pt x="114" y="343"/>
                    </a:lnTo>
                    <a:lnTo>
                      <a:pt x="99" y="341"/>
                    </a:lnTo>
                    <a:lnTo>
                      <a:pt x="91" y="339"/>
                    </a:lnTo>
                    <a:lnTo>
                      <a:pt x="83" y="336"/>
                    </a:lnTo>
                    <a:lnTo>
                      <a:pt x="77" y="336"/>
                    </a:lnTo>
                    <a:lnTo>
                      <a:pt x="70" y="335"/>
                    </a:lnTo>
                    <a:lnTo>
                      <a:pt x="60" y="329"/>
                    </a:lnTo>
                    <a:lnTo>
                      <a:pt x="50" y="322"/>
                    </a:lnTo>
                    <a:lnTo>
                      <a:pt x="50" y="322"/>
                    </a:lnTo>
                    <a:lnTo>
                      <a:pt x="49" y="322"/>
                    </a:lnTo>
                    <a:lnTo>
                      <a:pt x="45" y="327"/>
                    </a:lnTo>
                    <a:lnTo>
                      <a:pt x="40" y="332"/>
                    </a:lnTo>
                    <a:lnTo>
                      <a:pt x="40" y="332"/>
                    </a:lnTo>
                    <a:lnTo>
                      <a:pt x="40" y="330"/>
                    </a:lnTo>
                    <a:lnTo>
                      <a:pt x="39" y="332"/>
                    </a:lnTo>
                    <a:lnTo>
                      <a:pt x="39" y="332"/>
                    </a:lnTo>
                    <a:lnTo>
                      <a:pt x="38" y="329"/>
                    </a:lnTo>
                    <a:lnTo>
                      <a:pt x="37" y="327"/>
                    </a:lnTo>
                    <a:lnTo>
                      <a:pt x="33" y="329"/>
                    </a:lnTo>
                    <a:lnTo>
                      <a:pt x="28" y="329"/>
                    </a:lnTo>
                    <a:lnTo>
                      <a:pt x="25" y="326"/>
                    </a:lnTo>
                    <a:lnTo>
                      <a:pt x="22" y="324"/>
                    </a:lnTo>
                    <a:lnTo>
                      <a:pt x="17" y="323"/>
                    </a:lnTo>
                    <a:lnTo>
                      <a:pt x="14" y="321"/>
                    </a:lnTo>
                    <a:lnTo>
                      <a:pt x="11" y="318"/>
                    </a:lnTo>
                    <a:lnTo>
                      <a:pt x="6" y="315"/>
                    </a:lnTo>
                    <a:lnTo>
                      <a:pt x="4" y="307"/>
                    </a:lnTo>
                    <a:lnTo>
                      <a:pt x="0" y="301"/>
                    </a:lnTo>
                    <a:lnTo>
                      <a:pt x="4" y="286"/>
                    </a:lnTo>
                    <a:lnTo>
                      <a:pt x="10" y="273"/>
                    </a:lnTo>
                    <a:lnTo>
                      <a:pt x="23" y="272"/>
                    </a:lnTo>
                    <a:lnTo>
                      <a:pt x="36" y="270"/>
                    </a:lnTo>
                    <a:lnTo>
                      <a:pt x="45" y="270"/>
                    </a:lnTo>
                    <a:lnTo>
                      <a:pt x="54" y="271"/>
                    </a:lnTo>
                    <a:lnTo>
                      <a:pt x="61" y="272"/>
                    </a:lnTo>
                    <a:lnTo>
                      <a:pt x="70" y="271"/>
                    </a:lnTo>
                    <a:lnTo>
                      <a:pt x="78" y="269"/>
                    </a:lnTo>
                    <a:lnTo>
                      <a:pt x="85" y="266"/>
                    </a:lnTo>
                    <a:lnTo>
                      <a:pt x="92" y="267"/>
                    </a:lnTo>
                    <a:lnTo>
                      <a:pt x="99" y="267"/>
                    </a:lnTo>
                    <a:lnTo>
                      <a:pt x="107" y="260"/>
                    </a:lnTo>
                    <a:lnTo>
                      <a:pt x="115" y="253"/>
                    </a:lnTo>
                    <a:lnTo>
                      <a:pt x="120" y="256"/>
                    </a:lnTo>
                    <a:lnTo>
                      <a:pt x="124" y="257"/>
                    </a:lnTo>
                    <a:lnTo>
                      <a:pt x="129" y="256"/>
                    </a:lnTo>
                    <a:lnTo>
                      <a:pt x="133" y="253"/>
                    </a:lnTo>
                    <a:lnTo>
                      <a:pt x="134" y="253"/>
                    </a:lnTo>
                    <a:lnTo>
                      <a:pt x="134" y="253"/>
                    </a:lnTo>
                    <a:lnTo>
                      <a:pt x="140" y="255"/>
                    </a:lnTo>
                    <a:lnTo>
                      <a:pt x="144" y="256"/>
                    </a:lnTo>
                    <a:lnTo>
                      <a:pt x="145" y="252"/>
                    </a:lnTo>
                    <a:lnTo>
                      <a:pt x="147" y="250"/>
                    </a:lnTo>
                    <a:lnTo>
                      <a:pt x="157" y="249"/>
                    </a:lnTo>
                    <a:lnTo>
                      <a:pt x="167" y="248"/>
                    </a:lnTo>
                    <a:lnTo>
                      <a:pt x="177" y="247"/>
                    </a:lnTo>
                    <a:lnTo>
                      <a:pt x="187" y="245"/>
                    </a:lnTo>
                    <a:lnTo>
                      <a:pt x="194" y="241"/>
                    </a:lnTo>
                    <a:lnTo>
                      <a:pt x="200" y="238"/>
                    </a:lnTo>
                    <a:lnTo>
                      <a:pt x="207" y="237"/>
                    </a:lnTo>
                    <a:lnTo>
                      <a:pt x="216" y="237"/>
                    </a:lnTo>
                    <a:lnTo>
                      <a:pt x="224" y="236"/>
                    </a:lnTo>
                    <a:lnTo>
                      <a:pt x="230" y="232"/>
                    </a:lnTo>
                    <a:lnTo>
                      <a:pt x="234" y="229"/>
                    </a:lnTo>
                    <a:lnTo>
                      <a:pt x="236" y="225"/>
                    </a:lnTo>
                    <a:lnTo>
                      <a:pt x="238" y="220"/>
                    </a:lnTo>
                    <a:lnTo>
                      <a:pt x="240" y="216"/>
                    </a:lnTo>
                    <a:lnTo>
                      <a:pt x="243" y="215"/>
                    </a:lnTo>
                    <a:lnTo>
                      <a:pt x="243" y="213"/>
                    </a:lnTo>
                    <a:lnTo>
                      <a:pt x="244" y="212"/>
                    </a:lnTo>
                    <a:lnTo>
                      <a:pt x="245" y="212"/>
                    </a:lnTo>
                    <a:lnTo>
                      <a:pt x="239" y="205"/>
                    </a:lnTo>
                    <a:lnTo>
                      <a:pt x="233" y="198"/>
                    </a:lnTo>
                    <a:lnTo>
                      <a:pt x="233" y="194"/>
                    </a:lnTo>
                    <a:lnTo>
                      <a:pt x="231" y="190"/>
                    </a:lnTo>
                    <a:lnTo>
                      <a:pt x="224" y="183"/>
                    </a:lnTo>
                    <a:lnTo>
                      <a:pt x="218" y="179"/>
                    </a:lnTo>
                    <a:lnTo>
                      <a:pt x="214" y="176"/>
                    </a:lnTo>
                    <a:lnTo>
                      <a:pt x="211" y="174"/>
                    </a:lnTo>
                    <a:lnTo>
                      <a:pt x="209" y="170"/>
                    </a:lnTo>
                    <a:lnTo>
                      <a:pt x="208" y="164"/>
                    </a:lnTo>
                    <a:lnTo>
                      <a:pt x="207" y="162"/>
                    </a:lnTo>
                    <a:lnTo>
                      <a:pt x="208" y="160"/>
                    </a:lnTo>
                    <a:lnTo>
                      <a:pt x="201" y="155"/>
                    </a:lnTo>
                    <a:lnTo>
                      <a:pt x="194" y="150"/>
                    </a:lnTo>
                    <a:lnTo>
                      <a:pt x="195" y="148"/>
                    </a:lnTo>
                    <a:lnTo>
                      <a:pt x="195" y="147"/>
                    </a:lnTo>
                    <a:lnTo>
                      <a:pt x="195" y="146"/>
                    </a:lnTo>
                    <a:lnTo>
                      <a:pt x="194" y="147"/>
                    </a:lnTo>
                    <a:lnTo>
                      <a:pt x="189" y="144"/>
                    </a:lnTo>
                    <a:lnTo>
                      <a:pt x="186" y="143"/>
                    </a:lnTo>
                    <a:lnTo>
                      <a:pt x="180" y="138"/>
                    </a:lnTo>
                    <a:lnTo>
                      <a:pt x="175" y="131"/>
                    </a:lnTo>
                    <a:lnTo>
                      <a:pt x="168" y="126"/>
                    </a:lnTo>
                    <a:lnTo>
                      <a:pt x="163" y="120"/>
                    </a:lnTo>
                    <a:lnTo>
                      <a:pt x="157" y="117"/>
                    </a:lnTo>
                    <a:lnTo>
                      <a:pt x="152" y="114"/>
                    </a:lnTo>
                    <a:lnTo>
                      <a:pt x="140" y="103"/>
                    </a:lnTo>
                    <a:lnTo>
                      <a:pt x="129" y="91"/>
                    </a:lnTo>
                    <a:lnTo>
                      <a:pt x="125" y="85"/>
                    </a:lnTo>
                    <a:lnTo>
                      <a:pt x="121" y="80"/>
                    </a:lnTo>
                    <a:lnTo>
                      <a:pt x="120" y="67"/>
                    </a:lnTo>
                    <a:lnTo>
                      <a:pt x="116" y="55"/>
                    </a:lnTo>
                    <a:lnTo>
                      <a:pt x="116" y="50"/>
                    </a:lnTo>
                    <a:lnTo>
                      <a:pt x="116" y="43"/>
                    </a:lnTo>
                    <a:lnTo>
                      <a:pt x="116" y="40"/>
                    </a:lnTo>
                    <a:lnTo>
                      <a:pt x="115" y="36"/>
                    </a:lnTo>
                    <a:lnTo>
                      <a:pt x="115" y="31"/>
                    </a:lnTo>
                    <a:lnTo>
                      <a:pt x="115" y="26"/>
                    </a:lnTo>
                    <a:lnTo>
                      <a:pt x="115" y="19"/>
                    </a:lnTo>
                    <a:lnTo>
                      <a:pt x="116" y="15"/>
                    </a:lnTo>
                    <a:lnTo>
                      <a:pt x="116" y="14"/>
                    </a:lnTo>
                    <a:lnTo>
                      <a:pt x="116" y="12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26" y="11"/>
                    </a:lnTo>
                    <a:lnTo>
                      <a:pt x="135" y="11"/>
                    </a:lnTo>
                    <a:lnTo>
                      <a:pt x="138" y="12"/>
                    </a:lnTo>
                    <a:lnTo>
                      <a:pt x="143" y="14"/>
                    </a:lnTo>
                    <a:lnTo>
                      <a:pt x="146" y="16"/>
                    </a:lnTo>
                    <a:lnTo>
                      <a:pt x="149" y="19"/>
                    </a:lnTo>
                    <a:lnTo>
                      <a:pt x="153" y="21"/>
                    </a:lnTo>
                    <a:lnTo>
                      <a:pt x="156" y="23"/>
                    </a:lnTo>
                    <a:lnTo>
                      <a:pt x="163" y="26"/>
                    </a:lnTo>
                    <a:lnTo>
                      <a:pt x="168" y="29"/>
                    </a:lnTo>
                    <a:lnTo>
                      <a:pt x="170" y="31"/>
                    </a:lnTo>
                    <a:lnTo>
                      <a:pt x="173" y="34"/>
                    </a:lnTo>
                    <a:lnTo>
                      <a:pt x="173" y="39"/>
                    </a:lnTo>
                    <a:lnTo>
                      <a:pt x="173" y="41"/>
                    </a:lnTo>
                    <a:lnTo>
                      <a:pt x="174" y="42"/>
                    </a:lnTo>
                    <a:lnTo>
                      <a:pt x="175" y="41"/>
                    </a:lnTo>
                    <a:lnTo>
                      <a:pt x="175" y="41"/>
                    </a:lnTo>
                    <a:lnTo>
                      <a:pt x="175" y="42"/>
                    </a:lnTo>
                    <a:lnTo>
                      <a:pt x="181" y="43"/>
                    </a:lnTo>
                    <a:lnTo>
                      <a:pt x="187" y="48"/>
                    </a:lnTo>
                    <a:lnTo>
                      <a:pt x="191" y="47"/>
                    </a:lnTo>
                    <a:lnTo>
                      <a:pt x="196" y="49"/>
                    </a:lnTo>
                    <a:lnTo>
                      <a:pt x="200" y="52"/>
                    </a:lnTo>
                    <a:lnTo>
                      <a:pt x="203" y="56"/>
                    </a:lnTo>
                    <a:lnTo>
                      <a:pt x="210" y="65"/>
                    </a:lnTo>
                    <a:lnTo>
                      <a:pt x="218" y="74"/>
                    </a:lnTo>
                    <a:lnTo>
                      <a:pt x="219" y="74"/>
                    </a:lnTo>
                    <a:lnTo>
                      <a:pt x="219" y="74"/>
                    </a:lnTo>
                    <a:lnTo>
                      <a:pt x="219" y="74"/>
                    </a:lnTo>
                    <a:lnTo>
                      <a:pt x="220" y="75"/>
                    </a:lnTo>
                    <a:lnTo>
                      <a:pt x="228" y="77"/>
                    </a:lnTo>
                    <a:lnTo>
                      <a:pt x="234" y="80"/>
                    </a:lnTo>
                    <a:lnTo>
                      <a:pt x="238" y="80"/>
                    </a:lnTo>
                    <a:lnTo>
                      <a:pt x="240" y="80"/>
                    </a:lnTo>
                    <a:lnTo>
                      <a:pt x="244" y="84"/>
                    </a:lnTo>
                    <a:lnTo>
                      <a:pt x="249" y="87"/>
                    </a:lnTo>
                    <a:lnTo>
                      <a:pt x="251" y="88"/>
                    </a:lnTo>
                    <a:lnTo>
                      <a:pt x="252" y="87"/>
                    </a:lnTo>
                    <a:lnTo>
                      <a:pt x="253" y="87"/>
                    </a:lnTo>
                    <a:lnTo>
                      <a:pt x="254" y="87"/>
                    </a:lnTo>
                    <a:lnTo>
                      <a:pt x="254" y="87"/>
                    </a:lnTo>
                    <a:lnTo>
                      <a:pt x="254" y="86"/>
                    </a:lnTo>
                    <a:lnTo>
                      <a:pt x="262" y="94"/>
                    </a:lnTo>
                    <a:lnTo>
                      <a:pt x="271" y="99"/>
                    </a:lnTo>
                    <a:lnTo>
                      <a:pt x="274" y="100"/>
                    </a:lnTo>
                    <a:lnTo>
                      <a:pt x="278" y="103"/>
                    </a:lnTo>
                    <a:lnTo>
                      <a:pt x="281" y="106"/>
                    </a:lnTo>
                    <a:lnTo>
                      <a:pt x="283" y="109"/>
                    </a:lnTo>
                    <a:lnTo>
                      <a:pt x="283" y="108"/>
                    </a:lnTo>
                    <a:lnTo>
                      <a:pt x="284" y="108"/>
                    </a:lnTo>
                    <a:lnTo>
                      <a:pt x="288" y="114"/>
                    </a:lnTo>
                    <a:lnTo>
                      <a:pt x="294" y="120"/>
                    </a:lnTo>
                    <a:lnTo>
                      <a:pt x="295" y="120"/>
                    </a:lnTo>
                    <a:lnTo>
                      <a:pt x="295" y="119"/>
                    </a:lnTo>
                    <a:lnTo>
                      <a:pt x="303" y="120"/>
                    </a:lnTo>
                    <a:lnTo>
                      <a:pt x="309" y="124"/>
                    </a:lnTo>
                    <a:lnTo>
                      <a:pt x="316" y="128"/>
                    </a:lnTo>
                    <a:lnTo>
                      <a:pt x="321" y="133"/>
                    </a:lnTo>
                    <a:lnTo>
                      <a:pt x="325" y="138"/>
                    </a:lnTo>
                    <a:lnTo>
                      <a:pt x="328" y="141"/>
                    </a:lnTo>
                    <a:lnTo>
                      <a:pt x="336" y="146"/>
                    </a:lnTo>
                    <a:lnTo>
                      <a:pt x="343" y="148"/>
                    </a:lnTo>
                    <a:lnTo>
                      <a:pt x="353" y="151"/>
                    </a:lnTo>
                    <a:lnTo>
                      <a:pt x="362" y="152"/>
                    </a:lnTo>
                    <a:lnTo>
                      <a:pt x="372" y="151"/>
                    </a:lnTo>
                    <a:lnTo>
                      <a:pt x="382" y="148"/>
                    </a:lnTo>
                    <a:lnTo>
                      <a:pt x="390" y="148"/>
                    </a:lnTo>
                    <a:lnTo>
                      <a:pt x="396" y="148"/>
                    </a:lnTo>
                    <a:lnTo>
                      <a:pt x="399" y="152"/>
                    </a:lnTo>
                    <a:lnTo>
                      <a:pt x="403" y="154"/>
                    </a:lnTo>
                    <a:lnTo>
                      <a:pt x="405" y="155"/>
                    </a:lnTo>
                    <a:lnTo>
                      <a:pt x="408" y="155"/>
                    </a:lnTo>
                    <a:lnTo>
                      <a:pt x="415" y="154"/>
                    </a:lnTo>
                    <a:lnTo>
                      <a:pt x="423" y="152"/>
                    </a:lnTo>
                    <a:lnTo>
                      <a:pt x="428" y="151"/>
                    </a:lnTo>
                    <a:lnTo>
                      <a:pt x="432" y="150"/>
                    </a:lnTo>
                    <a:lnTo>
                      <a:pt x="437" y="148"/>
                    </a:lnTo>
                    <a:lnTo>
                      <a:pt x="441" y="144"/>
                    </a:lnTo>
                    <a:lnTo>
                      <a:pt x="446" y="144"/>
                    </a:lnTo>
                    <a:lnTo>
                      <a:pt x="449" y="143"/>
                    </a:lnTo>
                    <a:lnTo>
                      <a:pt x="451" y="142"/>
                    </a:lnTo>
                    <a:lnTo>
                      <a:pt x="453" y="140"/>
                    </a:lnTo>
                    <a:lnTo>
                      <a:pt x="458" y="136"/>
                    </a:lnTo>
                    <a:lnTo>
                      <a:pt x="464" y="132"/>
                    </a:lnTo>
                    <a:lnTo>
                      <a:pt x="470" y="131"/>
                    </a:lnTo>
                    <a:lnTo>
                      <a:pt x="473" y="131"/>
                    </a:lnTo>
                    <a:lnTo>
                      <a:pt x="473" y="130"/>
                    </a:lnTo>
                    <a:lnTo>
                      <a:pt x="472" y="130"/>
                    </a:lnTo>
                    <a:lnTo>
                      <a:pt x="473" y="130"/>
                    </a:lnTo>
                    <a:lnTo>
                      <a:pt x="474" y="129"/>
                    </a:lnTo>
                    <a:lnTo>
                      <a:pt x="481" y="127"/>
                    </a:lnTo>
                    <a:lnTo>
                      <a:pt x="488" y="125"/>
                    </a:lnTo>
                    <a:lnTo>
                      <a:pt x="494" y="121"/>
                    </a:lnTo>
                    <a:lnTo>
                      <a:pt x="500" y="117"/>
                    </a:lnTo>
                    <a:lnTo>
                      <a:pt x="501" y="116"/>
                    </a:lnTo>
                    <a:lnTo>
                      <a:pt x="502" y="116"/>
                    </a:lnTo>
                    <a:lnTo>
                      <a:pt x="504" y="116"/>
                    </a:lnTo>
                    <a:lnTo>
                      <a:pt x="506" y="117"/>
                    </a:lnTo>
                    <a:lnTo>
                      <a:pt x="510" y="116"/>
                    </a:lnTo>
                    <a:lnTo>
                      <a:pt x="513" y="115"/>
                    </a:lnTo>
                    <a:lnTo>
                      <a:pt x="517" y="115"/>
                    </a:lnTo>
                    <a:lnTo>
                      <a:pt x="519" y="116"/>
                    </a:lnTo>
                    <a:lnTo>
                      <a:pt x="524" y="113"/>
                    </a:lnTo>
                    <a:lnTo>
                      <a:pt x="527" y="110"/>
                    </a:lnTo>
                    <a:lnTo>
                      <a:pt x="533" y="108"/>
                    </a:lnTo>
                    <a:lnTo>
                      <a:pt x="537" y="107"/>
                    </a:lnTo>
                    <a:lnTo>
                      <a:pt x="543" y="106"/>
                    </a:lnTo>
                    <a:lnTo>
                      <a:pt x="547" y="104"/>
                    </a:lnTo>
                    <a:lnTo>
                      <a:pt x="552" y="102"/>
                    </a:lnTo>
                    <a:lnTo>
                      <a:pt x="556" y="99"/>
                    </a:lnTo>
                    <a:lnTo>
                      <a:pt x="560" y="97"/>
                    </a:lnTo>
                    <a:lnTo>
                      <a:pt x="563" y="94"/>
                    </a:lnTo>
                    <a:lnTo>
                      <a:pt x="569" y="94"/>
                    </a:lnTo>
                    <a:lnTo>
                      <a:pt x="573" y="93"/>
                    </a:lnTo>
                    <a:lnTo>
                      <a:pt x="577" y="91"/>
                    </a:lnTo>
                    <a:lnTo>
                      <a:pt x="580" y="89"/>
                    </a:lnTo>
                    <a:lnTo>
                      <a:pt x="583" y="88"/>
                    </a:lnTo>
                    <a:lnTo>
                      <a:pt x="586" y="87"/>
                    </a:lnTo>
                    <a:lnTo>
                      <a:pt x="590" y="85"/>
                    </a:lnTo>
                    <a:lnTo>
                      <a:pt x="594" y="83"/>
                    </a:lnTo>
                    <a:lnTo>
                      <a:pt x="602" y="81"/>
                    </a:lnTo>
                    <a:lnTo>
                      <a:pt x="608" y="77"/>
                    </a:lnTo>
                    <a:lnTo>
                      <a:pt x="609" y="77"/>
                    </a:lnTo>
                    <a:lnTo>
                      <a:pt x="610" y="77"/>
                    </a:lnTo>
                    <a:lnTo>
                      <a:pt x="612" y="77"/>
                    </a:lnTo>
                    <a:lnTo>
                      <a:pt x="614" y="76"/>
                    </a:lnTo>
                    <a:lnTo>
                      <a:pt x="615" y="74"/>
                    </a:lnTo>
                    <a:lnTo>
                      <a:pt x="616" y="72"/>
                    </a:lnTo>
                    <a:lnTo>
                      <a:pt x="619" y="70"/>
                    </a:lnTo>
                    <a:lnTo>
                      <a:pt x="621" y="69"/>
                    </a:lnTo>
                    <a:lnTo>
                      <a:pt x="626" y="66"/>
                    </a:lnTo>
                    <a:lnTo>
                      <a:pt x="632" y="64"/>
                    </a:lnTo>
                    <a:lnTo>
                      <a:pt x="634" y="62"/>
                    </a:lnTo>
                    <a:lnTo>
                      <a:pt x="637" y="60"/>
                    </a:lnTo>
                    <a:lnTo>
                      <a:pt x="642" y="60"/>
                    </a:lnTo>
                    <a:lnTo>
                      <a:pt x="646" y="59"/>
                    </a:lnTo>
                    <a:lnTo>
                      <a:pt x="649" y="58"/>
                    </a:lnTo>
                    <a:lnTo>
                      <a:pt x="653" y="55"/>
                    </a:lnTo>
                    <a:lnTo>
                      <a:pt x="658" y="50"/>
                    </a:lnTo>
                    <a:lnTo>
                      <a:pt x="666" y="44"/>
                    </a:lnTo>
                    <a:lnTo>
                      <a:pt x="671" y="42"/>
                    </a:lnTo>
                    <a:lnTo>
                      <a:pt x="681" y="39"/>
                    </a:lnTo>
                    <a:lnTo>
                      <a:pt x="690" y="37"/>
                    </a:lnTo>
                    <a:lnTo>
                      <a:pt x="695" y="37"/>
                    </a:lnTo>
                    <a:lnTo>
                      <a:pt x="699" y="31"/>
                    </a:lnTo>
                    <a:lnTo>
                      <a:pt x="706" y="26"/>
                    </a:lnTo>
                    <a:lnTo>
                      <a:pt x="712" y="20"/>
                    </a:lnTo>
                    <a:lnTo>
                      <a:pt x="718" y="18"/>
                    </a:lnTo>
                    <a:lnTo>
                      <a:pt x="724" y="18"/>
                    </a:lnTo>
                    <a:lnTo>
                      <a:pt x="731" y="19"/>
                    </a:lnTo>
                    <a:lnTo>
                      <a:pt x="736" y="18"/>
                    </a:lnTo>
                    <a:lnTo>
                      <a:pt x="742" y="19"/>
                    </a:lnTo>
                    <a:lnTo>
                      <a:pt x="743" y="18"/>
                    </a:lnTo>
                    <a:lnTo>
                      <a:pt x="743" y="17"/>
                    </a:lnTo>
                    <a:lnTo>
                      <a:pt x="748" y="11"/>
                    </a:lnTo>
                    <a:lnTo>
                      <a:pt x="755" y="6"/>
                    </a:lnTo>
                    <a:lnTo>
                      <a:pt x="757" y="3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>
                <a:spLocks noEditPoints="1"/>
              </p:cNvSpPr>
              <p:nvPr/>
            </p:nvSpPr>
            <p:spPr bwMode="auto">
              <a:xfrm>
                <a:off x="11893551" y="2590801"/>
                <a:ext cx="319088" cy="193675"/>
              </a:xfrm>
              <a:custGeom>
                <a:avLst/>
                <a:gdLst>
                  <a:gd name="T0" fmla="*/ 524 w 1208"/>
                  <a:gd name="T1" fmla="*/ 715 h 730"/>
                  <a:gd name="T2" fmla="*/ 417 w 1208"/>
                  <a:gd name="T3" fmla="*/ 596 h 730"/>
                  <a:gd name="T4" fmla="*/ 404 w 1208"/>
                  <a:gd name="T5" fmla="*/ 550 h 730"/>
                  <a:gd name="T6" fmla="*/ 394 w 1208"/>
                  <a:gd name="T7" fmla="*/ 520 h 730"/>
                  <a:gd name="T8" fmla="*/ 323 w 1208"/>
                  <a:gd name="T9" fmla="*/ 487 h 730"/>
                  <a:gd name="T10" fmla="*/ 174 w 1208"/>
                  <a:gd name="T11" fmla="*/ 523 h 730"/>
                  <a:gd name="T12" fmla="*/ 37 w 1208"/>
                  <a:gd name="T13" fmla="*/ 543 h 730"/>
                  <a:gd name="T14" fmla="*/ 28 w 1208"/>
                  <a:gd name="T15" fmla="*/ 461 h 730"/>
                  <a:gd name="T16" fmla="*/ 74 w 1208"/>
                  <a:gd name="T17" fmla="*/ 338 h 730"/>
                  <a:gd name="T18" fmla="*/ 124 w 1208"/>
                  <a:gd name="T19" fmla="*/ 239 h 730"/>
                  <a:gd name="T20" fmla="*/ 115 w 1208"/>
                  <a:gd name="T21" fmla="*/ 387 h 730"/>
                  <a:gd name="T22" fmla="*/ 140 w 1208"/>
                  <a:gd name="T23" fmla="*/ 461 h 730"/>
                  <a:gd name="T24" fmla="*/ 331 w 1208"/>
                  <a:gd name="T25" fmla="*/ 455 h 730"/>
                  <a:gd name="T26" fmla="*/ 306 w 1208"/>
                  <a:gd name="T27" fmla="*/ 355 h 730"/>
                  <a:gd name="T28" fmla="*/ 368 w 1208"/>
                  <a:gd name="T29" fmla="*/ 320 h 730"/>
                  <a:gd name="T30" fmla="*/ 460 w 1208"/>
                  <a:gd name="T31" fmla="*/ 450 h 730"/>
                  <a:gd name="T32" fmla="*/ 535 w 1208"/>
                  <a:gd name="T33" fmla="*/ 575 h 730"/>
                  <a:gd name="T34" fmla="*/ 587 w 1208"/>
                  <a:gd name="T35" fmla="*/ 652 h 730"/>
                  <a:gd name="T36" fmla="*/ 701 w 1208"/>
                  <a:gd name="T37" fmla="*/ 617 h 730"/>
                  <a:gd name="T38" fmla="*/ 585 w 1208"/>
                  <a:gd name="T39" fmla="*/ 529 h 730"/>
                  <a:gd name="T40" fmla="*/ 574 w 1208"/>
                  <a:gd name="T41" fmla="*/ 481 h 730"/>
                  <a:gd name="T42" fmla="*/ 674 w 1208"/>
                  <a:gd name="T43" fmla="*/ 534 h 730"/>
                  <a:gd name="T44" fmla="*/ 518 w 1208"/>
                  <a:gd name="T45" fmla="*/ 341 h 730"/>
                  <a:gd name="T46" fmla="*/ 421 w 1208"/>
                  <a:gd name="T47" fmla="*/ 243 h 730"/>
                  <a:gd name="T48" fmla="*/ 301 w 1208"/>
                  <a:gd name="T49" fmla="*/ 104 h 730"/>
                  <a:gd name="T50" fmla="*/ 336 w 1208"/>
                  <a:gd name="T51" fmla="*/ 0 h 730"/>
                  <a:gd name="T52" fmla="*/ 389 w 1208"/>
                  <a:gd name="T53" fmla="*/ 85 h 730"/>
                  <a:gd name="T54" fmla="*/ 470 w 1208"/>
                  <a:gd name="T55" fmla="*/ 191 h 730"/>
                  <a:gd name="T56" fmla="*/ 585 w 1208"/>
                  <a:gd name="T57" fmla="*/ 328 h 730"/>
                  <a:gd name="T58" fmla="*/ 695 w 1208"/>
                  <a:gd name="T59" fmla="*/ 487 h 730"/>
                  <a:gd name="T60" fmla="*/ 1192 w 1208"/>
                  <a:gd name="T61" fmla="*/ 515 h 730"/>
                  <a:gd name="T62" fmla="*/ 999 w 1208"/>
                  <a:gd name="T63" fmla="*/ 443 h 730"/>
                  <a:gd name="T64" fmla="*/ 963 w 1208"/>
                  <a:gd name="T65" fmla="*/ 494 h 730"/>
                  <a:gd name="T66" fmla="*/ 1050 w 1208"/>
                  <a:gd name="T67" fmla="*/ 613 h 730"/>
                  <a:gd name="T68" fmla="*/ 1059 w 1208"/>
                  <a:gd name="T69" fmla="*/ 681 h 730"/>
                  <a:gd name="T70" fmla="*/ 879 w 1208"/>
                  <a:gd name="T71" fmla="*/ 634 h 730"/>
                  <a:gd name="T72" fmla="*/ 748 w 1208"/>
                  <a:gd name="T73" fmla="*/ 534 h 730"/>
                  <a:gd name="T74" fmla="*/ 808 w 1208"/>
                  <a:gd name="T75" fmla="*/ 530 h 730"/>
                  <a:gd name="T76" fmla="*/ 890 w 1208"/>
                  <a:gd name="T77" fmla="*/ 548 h 730"/>
                  <a:gd name="T78" fmla="*/ 919 w 1208"/>
                  <a:gd name="T79" fmla="*/ 603 h 730"/>
                  <a:gd name="T80" fmla="*/ 1022 w 1208"/>
                  <a:gd name="T81" fmla="*/ 637 h 730"/>
                  <a:gd name="T82" fmla="*/ 967 w 1208"/>
                  <a:gd name="T83" fmla="*/ 529 h 730"/>
                  <a:gd name="T84" fmla="*/ 868 w 1208"/>
                  <a:gd name="T85" fmla="*/ 454 h 730"/>
                  <a:gd name="T86" fmla="*/ 762 w 1208"/>
                  <a:gd name="T87" fmla="*/ 463 h 730"/>
                  <a:gd name="T88" fmla="*/ 717 w 1208"/>
                  <a:gd name="T89" fmla="*/ 440 h 730"/>
                  <a:gd name="T90" fmla="*/ 716 w 1208"/>
                  <a:gd name="T91" fmla="*/ 373 h 730"/>
                  <a:gd name="T92" fmla="*/ 674 w 1208"/>
                  <a:gd name="T93" fmla="*/ 319 h 730"/>
                  <a:gd name="T94" fmla="*/ 764 w 1208"/>
                  <a:gd name="T95" fmla="*/ 362 h 730"/>
                  <a:gd name="T96" fmla="*/ 719 w 1208"/>
                  <a:gd name="T97" fmla="*/ 290 h 730"/>
                  <a:gd name="T98" fmla="*/ 653 w 1208"/>
                  <a:gd name="T99" fmla="*/ 240 h 730"/>
                  <a:gd name="T100" fmla="*/ 656 w 1208"/>
                  <a:gd name="T101" fmla="*/ 170 h 730"/>
                  <a:gd name="T102" fmla="*/ 755 w 1208"/>
                  <a:gd name="T103" fmla="*/ 162 h 730"/>
                  <a:gd name="T104" fmla="*/ 697 w 1208"/>
                  <a:gd name="T105" fmla="*/ 227 h 730"/>
                  <a:gd name="T106" fmla="*/ 764 w 1208"/>
                  <a:gd name="T107" fmla="*/ 277 h 730"/>
                  <a:gd name="T108" fmla="*/ 815 w 1208"/>
                  <a:gd name="T109" fmla="*/ 242 h 730"/>
                  <a:gd name="T110" fmla="*/ 883 w 1208"/>
                  <a:gd name="T111" fmla="*/ 230 h 730"/>
                  <a:gd name="T112" fmla="*/ 794 w 1208"/>
                  <a:gd name="T113" fmla="*/ 322 h 730"/>
                  <a:gd name="T114" fmla="*/ 916 w 1208"/>
                  <a:gd name="T115" fmla="*/ 417 h 730"/>
                  <a:gd name="T116" fmla="*/ 873 w 1208"/>
                  <a:gd name="T117" fmla="*/ 350 h 730"/>
                  <a:gd name="T118" fmla="*/ 926 w 1208"/>
                  <a:gd name="T119" fmla="*/ 350 h 730"/>
                  <a:gd name="T120" fmla="*/ 959 w 1208"/>
                  <a:gd name="T121" fmla="*/ 340 h 730"/>
                  <a:gd name="T122" fmla="*/ 1043 w 1208"/>
                  <a:gd name="T123" fmla="*/ 420 h 730"/>
                  <a:gd name="T124" fmla="*/ 1153 w 1208"/>
                  <a:gd name="T125" fmla="*/ 47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08" h="730">
                    <a:moveTo>
                      <a:pt x="591" y="661"/>
                    </a:moveTo>
                    <a:lnTo>
                      <a:pt x="591" y="672"/>
                    </a:lnTo>
                    <a:lnTo>
                      <a:pt x="592" y="683"/>
                    </a:lnTo>
                    <a:lnTo>
                      <a:pt x="591" y="694"/>
                    </a:lnTo>
                    <a:lnTo>
                      <a:pt x="590" y="705"/>
                    </a:lnTo>
                    <a:lnTo>
                      <a:pt x="586" y="712"/>
                    </a:lnTo>
                    <a:lnTo>
                      <a:pt x="580" y="718"/>
                    </a:lnTo>
                    <a:lnTo>
                      <a:pt x="574" y="725"/>
                    </a:lnTo>
                    <a:lnTo>
                      <a:pt x="567" y="728"/>
                    </a:lnTo>
                    <a:lnTo>
                      <a:pt x="559" y="730"/>
                    </a:lnTo>
                    <a:lnTo>
                      <a:pt x="552" y="730"/>
                    </a:lnTo>
                    <a:lnTo>
                      <a:pt x="544" y="730"/>
                    </a:lnTo>
                    <a:lnTo>
                      <a:pt x="537" y="728"/>
                    </a:lnTo>
                    <a:lnTo>
                      <a:pt x="533" y="724"/>
                    </a:lnTo>
                    <a:lnTo>
                      <a:pt x="529" y="719"/>
                    </a:lnTo>
                    <a:lnTo>
                      <a:pt x="524" y="715"/>
                    </a:lnTo>
                    <a:lnTo>
                      <a:pt x="519" y="711"/>
                    </a:lnTo>
                    <a:lnTo>
                      <a:pt x="513" y="704"/>
                    </a:lnTo>
                    <a:lnTo>
                      <a:pt x="508" y="697"/>
                    </a:lnTo>
                    <a:lnTo>
                      <a:pt x="499" y="689"/>
                    </a:lnTo>
                    <a:lnTo>
                      <a:pt x="490" y="680"/>
                    </a:lnTo>
                    <a:lnTo>
                      <a:pt x="486" y="673"/>
                    </a:lnTo>
                    <a:lnTo>
                      <a:pt x="480" y="667"/>
                    </a:lnTo>
                    <a:lnTo>
                      <a:pt x="475" y="662"/>
                    </a:lnTo>
                    <a:lnTo>
                      <a:pt x="468" y="658"/>
                    </a:lnTo>
                    <a:lnTo>
                      <a:pt x="465" y="655"/>
                    </a:lnTo>
                    <a:lnTo>
                      <a:pt x="462" y="650"/>
                    </a:lnTo>
                    <a:lnTo>
                      <a:pt x="453" y="640"/>
                    </a:lnTo>
                    <a:lnTo>
                      <a:pt x="442" y="629"/>
                    </a:lnTo>
                    <a:lnTo>
                      <a:pt x="433" y="617"/>
                    </a:lnTo>
                    <a:lnTo>
                      <a:pt x="424" y="606"/>
                    </a:lnTo>
                    <a:lnTo>
                      <a:pt x="417" y="596"/>
                    </a:lnTo>
                    <a:lnTo>
                      <a:pt x="411" y="587"/>
                    </a:lnTo>
                    <a:lnTo>
                      <a:pt x="405" y="582"/>
                    </a:lnTo>
                    <a:lnTo>
                      <a:pt x="400" y="575"/>
                    </a:lnTo>
                    <a:lnTo>
                      <a:pt x="395" y="569"/>
                    </a:lnTo>
                    <a:lnTo>
                      <a:pt x="392" y="562"/>
                    </a:lnTo>
                    <a:lnTo>
                      <a:pt x="384" y="552"/>
                    </a:lnTo>
                    <a:lnTo>
                      <a:pt x="377" y="543"/>
                    </a:lnTo>
                    <a:lnTo>
                      <a:pt x="370" y="534"/>
                    </a:lnTo>
                    <a:lnTo>
                      <a:pt x="366" y="524"/>
                    </a:lnTo>
                    <a:lnTo>
                      <a:pt x="366" y="520"/>
                    </a:lnTo>
                    <a:lnTo>
                      <a:pt x="367" y="517"/>
                    </a:lnTo>
                    <a:lnTo>
                      <a:pt x="369" y="515"/>
                    </a:lnTo>
                    <a:lnTo>
                      <a:pt x="370" y="516"/>
                    </a:lnTo>
                    <a:lnTo>
                      <a:pt x="384" y="528"/>
                    </a:lnTo>
                    <a:lnTo>
                      <a:pt x="396" y="542"/>
                    </a:lnTo>
                    <a:lnTo>
                      <a:pt x="404" y="550"/>
                    </a:lnTo>
                    <a:lnTo>
                      <a:pt x="413" y="557"/>
                    </a:lnTo>
                    <a:lnTo>
                      <a:pt x="418" y="564"/>
                    </a:lnTo>
                    <a:lnTo>
                      <a:pt x="424" y="571"/>
                    </a:lnTo>
                    <a:lnTo>
                      <a:pt x="431" y="574"/>
                    </a:lnTo>
                    <a:lnTo>
                      <a:pt x="436" y="578"/>
                    </a:lnTo>
                    <a:lnTo>
                      <a:pt x="440" y="582"/>
                    </a:lnTo>
                    <a:lnTo>
                      <a:pt x="446" y="584"/>
                    </a:lnTo>
                    <a:lnTo>
                      <a:pt x="447" y="582"/>
                    </a:lnTo>
                    <a:lnTo>
                      <a:pt x="448" y="580"/>
                    </a:lnTo>
                    <a:lnTo>
                      <a:pt x="444" y="573"/>
                    </a:lnTo>
                    <a:lnTo>
                      <a:pt x="436" y="564"/>
                    </a:lnTo>
                    <a:lnTo>
                      <a:pt x="427" y="557"/>
                    </a:lnTo>
                    <a:lnTo>
                      <a:pt x="422" y="551"/>
                    </a:lnTo>
                    <a:lnTo>
                      <a:pt x="412" y="539"/>
                    </a:lnTo>
                    <a:lnTo>
                      <a:pt x="402" y="527"/>
                    </a:lnTo>
                    <a:lnTo>
                      <a:pt x="394" y="520"/>
                    </a:lnTo>
                    <a:lnTo>
                      <a:pt x="388" y="514"/>
                    </a:lnTo>
                    <a:lnTo>
                      <a:pt x="383" y="508"/>
                    </a:lnTo>
                    <a:lnTo>
                      <a:pt x="378" y="502"/>
                    </a:lnTo>
                    <a:lnTo>
                      <a:pt x="373" y="498"/>
                    </a:lnTo>
                    <a:lnTo>
                      <a:pt x="369" y="496"/>
                    </a:lnTo>
                    <a:lnTo>
                      <a:pt x="361" y="490"/>
                    </a:lnTo>
                    <a:lnTo>
                      <a:pt x="355" y="484"/>
                    </a:lnTo>
                    <a:lnTo>
                      <a:pt x="351" y="482"/>
                    </a:lnTo>
                    <a:lnTo>
                      <a:pt x="347" y="482"/>
                    </a:lnTo>
                    <a:lnTo>
                      <a:pt x="342" y="482"/>
                    </a:lnTo>
                    <a:lnTo>
                      <a:pt x="339" y="484"/>
                    </a:lnTo>
                    <a:lnTo>
                      <a:pt x="335" y="485"/>
                    </a:lnTo>
                    <a:lnTo>
                      <a:pt x="331" y="487"/>
                    </a:lnTo>
                    <a:lnTo>
                      <a:pt x="327" y="488"/>
                    </a:lnTo>
                    <a:lnTo>
                      <a:pt x="324" y="488"/>
                    </a:lnTo>
                    <a:lnTo>
                      <a:pt x="323" y="487"/>
                    </a:lnTo>
                    <a:lnTo>
                      <a:pt x="322" y="488"/>
                    </a:lnTo>
                    <a:lnTo>
                      <a:pt x="316" y="492"/>
                    </a:lnTo>
                    <a:lnTo>
                      <a:pt x="309" y="494"/>
                    </a:lnTo>
                    <a:lnTo>
                      <a:pt x="303" y="495"/>
                    </a:lnTo>
                    <a:lnTo>
                      <a:pt x="296" y="496"/>
                    </a:lnTo>
                    <a:lnTo>
                      <a:pt x="290" y="501"/>
                    </a:lnTo>
                    <a:lnTo>
                      <a:pt x="281" y="503"/>
                    </a:lnTo>
                    <a:lnTo>
                      <a:pt x="266" y="507"/>
                    </a:lnTo>
                    <a:lnTo>
                      <a:pt x="251" y="510"/>
                    </a:lnTo>
                    <a:lnTo>
                      <a:pt x="236" y="514"/>
                    </a:lnTo>
                    <a:lnTo>
                      <a:pt x="221" y="517"/>
                    </a:lnTo>
                    <a:lnTo>
                      <a:pt x="211" y="518"/>
                    </a:lnTo>
                    <a:lnTo>
                      <a:pt x="202" y="519"/>
                    </a:lnTo>
                    <a:lnTo>
                      <a:pt x="190" y="519"/>
                    </a:lnTo>
                    <a:lnTo>
                      <a:pt x="181" y="520"/>
                    </a:lnTo>
                    <a:lnTo>
                      <a:pt x="174" y="523"/>
                    </a:lnTo>
                    <a:lnTo>
                      <a:pt x="166" y="526"/>
                    </a:lnTo>
                    <a:lnTo>
                      <a:pt x="152" y="528"/>
                    </a:lnTo>
                    <a:lnTo>
                      <a:pt x="138" y="530"/>
                    </a:lnTo>
                    <a:lnTo>
                      <a:pt x="129" y="532"/>
                    </a:lnTo>
                    <a:lnTo>
                      <a:pt x="121" y="535"/>
                    </a:lnTo>
                    <a:lnTo>
                      <a:pt x="115" y="536"/>
                    </a:lnTo>
                    <a:lnTo>
                      <a:pt x="108" y="536"/>
                    </a:lnTo>
                    <a:lnTo>
                      <a:pt x="92" y="539"/>
                    </a:lnTo>
                    <a:lnTo>
                      <a:pt x="77" y="542"/>
                    </a:lnTo>
                    <a:lnTo>
                      <a:pt x="73" y="545"/>
                    </a:lnTo>
                    <a:lnTo>
                      <a:pt x="68" y="547"/>
                    </a:lnTo>
                    <a:lnTo>
                      <a:pt x="59" y="548"/>
                    </a:lnTo>
                    <a:lnTo>
                      <a:pt x="52" y="548"/>
                    </a:lnTo>
                    <a:lnTo>
                      <a:pt x="47" y="547"/>
                    </a:lnTo>
                    <a:lnTo>
                      <a:pt x="42" y="546"/>
                    </a:lnTo>
                    <a:lnTo>
                      <a:pt x="37" y="543"/>
                    </a:lnTo>
                    <a:lnTo>
                      <a:pt x="33" y="540"/>
                    </a:lnTo>
                    <a:lnTo>
                      <a:pt x="25" y="535"/>
                    </a:lnTo>
                    <a:lnTo>
                      <a:pt x="18" y="529"/>
                    </a:lnTo>
                    <a:lnTo>
                      <a:pt x="12" y="525"/>
                    </a:lnTo>
                    <a:lnTo>
                      <a:pt x="7" y="520"/>
                    </a:lnTo>
                    <a:lnTo>
                      <a:pt x="2" y="516"/>
                    </a:lnTo>
                    <a:lnTo>
                      <a:pt x="0" y="510"/>
                    </a:lnTo>
                    <a:lnTo>
                      <a:pt x="1" y="503"/>
                    </a:lnTo>
                    <a:lnTo>
                      <a:pt x="6" y="493"/>
                    </a:lnTo>
                    <a:lnTo>
                      <a:pt x="10" y="483"/>
                    </a:lnTo>
                    <a:lnTo>
                      <a:pt x="15" y="476"/>
                    </a:lnTo>
                    <a:lnTo>
                      <a:pt x="19" y="474"/>
                    </a:lnTo>
                    <a:lnTo>
                      <a:pt x="22" y="473"/>
                    </a:lnTo>
                    <a:lnTo>
                      <a:pt x="22" y="472"/>
                    </a:lnTo>
                    <a:lnTo>
                      <a:pt x="22" y="472"/>
                    </a:lnTo>
                    <a:lnTo>
                      <a:pt x="28" y="461"/>
                    </a:lnTo>
                    <a:lnTo>
                      <a:pt x="32" y="450"/>
                    </a:lnTo>
                    <a:lnTo>
                      <a:pt x="36" y="439"/>
                    </a:lnTo>
                    <a:lnTo>
                      <a:pt x="42" y="428"/>
                    </a:lnTo>
                    <a:lnTo>
                      <a:pt x="44" y="423"/>
                    </a:lnTo>
                    <a:lnTo>
                      <a:pt x="47" y="420"/>
                    </a:lnTo>
                    <a:lnTo>
                      <a:pt x="51" y="414"/>
                    </a:lnTo>
                    <a:lnTo>
                      <a:pt x="54" y="407"/>
                    </a:lnTo>
                    <a:lnTo>
                      <a:pt x="56" y="396"/>
                    </a:lnTo>
                    <a:lnTo>
                      <a:pt x="58" y="385"/>
                    </a:lnTo>
                    <a:lnTo>
                      <a:pt x="61" y="381"/>
                    </a:lnTo>
                    <a:lnTo>
                      <a:pt x="63" y="376"/>
                    </a:lnTo>
                    <a:lnTo>
                      <a:pt x="64" y="368"/>
                    </a:lnTo>
                    <a:lnTo>
                      <a:pt x="66" y="362"/>
                    </a:lnTo>
                    <a:lnTo>
                      <a:pt x="68" y="356"/>
                    </a:lnTo>
                    <a:lnTo>
                      <a:pt x="70" y="351"/>
                    </a:lnTo>
                    <a:lnTo>
                      <a:pt x="74" y="338"/>
                    </a:lnTo>
                    <a:lnTo>
                      <a:pt x="76" y="324"/>
                    </a:lnTo>
                    <a:lnTo>
                      <a:pt x="81" y="310"/>
                    </a:lnTo>
                    <a:lnTo>
                      <a:pt x="87" y="296"/>
                    </a:lnTo>
                    <a:lnTo>
                      <a:pt x="88" y="290"/>
                    </a:lnTo>
                    <a:lnTo>
                      <a:pt x="88" y="285"/>
                    </a:lnTo>
                    <a:lnTo>
                      <a:pt x="97" y="269"/>
                    </a:lnTo>
                    <a:lnTo>
                      <a:pt x="105" y="254"/>
                    </a:lnTo>
                    <a:lnTo>
                      <a:pt x="107" y="247"/>
                    </a:lnTo>
                    <a:lnTo>
                      <a:pt x="111" y="241"/>
                    </a:lnTo>
                    <a:lnTo>
                      <a:pt x="113" y="239"/>
                    </a:lnTo>
                    <a:lnTo>
                      <a:pt x="116" y="236"/>
                    </a:lnTo>
                    <a:lnTo>
                      <a:pt x="119" y="235"/>
                    </a:lnTo>
                    <a:lnTo>
                      <a:pt x="122" y="235"/>
                    </a:lnTo>
                    <a:lnTo>
                      <a:pt x="123" y="235"/>
                    </a:lnTo>
                    <a:lnTo>
                      <a:pt x="124" y="236"/>
                    </a:lnTo>
                    <a:lnTo>
                      <a:pt x="124" y="239"/>
                    </a:lnTo>
                    <a:lnTo>
                      <a:pt x="124" y="241"/>
                    </a:lnTo>
                    <a:lnTo>
                      <a:pt x="124" y="245"/>
                    </a:lnTo>
                    <a:lnTo>
                      <a:pt x="123" y="249"/>
                    </a:lnTo>
                    <a:lnTo>
                      <a:pt x="121" y="256"/>
                    </a:lnTo>
                    <a:lnTo>
                      <a:pt x="119" y="265"/>
                    </a:lnTo>
                    <a:lnTo>
                      <a:pt x="118" y="277"/>
                    </a:lnTo>
                    <a:lnTo>
                      <a:pt x="116" y="290"/>
                    </a:lnTo>
                    <a:lnTo>
                      <a:pt x="113" y="302"/>
                    </a:lnTo>
                    <a:lnTo>
                      <a:pt x="111" y="315"/>
                    </a:lnTo>
                    <a:lnTo>
                      <a:pt x="111" y="326"/>
                    </a:lnTo>
                    <a:lnTo>
                      <a:pt x="112" y="337"/>
                    </a:lnTo>
                    <a:lnTo>
                      <a:pt x="113" y="348"/>
                    </a:lnTo>
                    <a:lnTo>
                      <a:pt x="115" y="359"/>
                    </a:lnTo>
                    <a:lnTo>
                      <a:pt x="115" y="368"/>
                    </a:lnTo>
                    <a:lnTo>
                      <a:pt x="113" y="377"/>
                    </a:lnTo>
                    <a:lnTo>
                      <a:pt x="115" y="387"/>
                    </a:lnTo>
                    <a:lnTo>
                      <a:pt x="116" y="396"/>
                    </a:lnTo>
                    <a:lnTo>
                      <a:pt x="116" y="405"/>
                    </a:lnTo>
                    <a:lnTo>
                      <a:pt x="116" y="414"/>
                    </a:lnTo>
                    <a:lnTo>
                      <a:pt x="117" y="420"/>
                    </a:lnTo>
                    <a:lnTo>
                      <a:pt x="119" y="427"/>
                    </a:lnTo>
                    <a:lnTo>
                      <a:pt x="120" y="427"/>
                    </a:lnTo>
                    <a:lnTo>
                      <a:pt x="120" y="427"/>
                    </a:lnTo>
                    <a:lnTo>
                      <a:pt x="118" y="431"/>
                    </a:lnTo>
                    <a:lnTo>
                      <a:pt x="118" y="436"/>
                    </a:lnTo>
                    <a:lnTo>
                      <a:pt x="121" y="442"/>
                    </a:lnTo>
                    <a:lnTo>
                      <a:pt x="123" y="449"/>
                    </a:lnTo>
                    <a:lnTo>
                      <a:pt x="124" y="452"/>
                    </a:lnTo>
                    <a:lnTo>
                      <a:pt x="127" y="455"/>
                    </a:lnTo>
                    <a:lnTo>
                      <a:pt x="128" y="458"/>
                    </a:lnTo>
                    <a:lnTo>
                      <a:pt x="131" y="460"/>
                    </a:lnTo>
                    <a:lnTo>
                      <a:pt x="140" y="461"/>
                    </a:lnTo>
                    <a:lnTo>
                      <a:pt x="153" y="460"/>
                    </a:lnTo>
                    <a:lnTo>
                      <a:pt x="167" y="458"/>
                    </a:lnTo>
                    <a:lnTo>
                      <a:pt x="178" y="457"/>
                    </a:lnTo>
                    <a:lnTo>
                      <a:pt x="193" y="457"/>
                    </a:lnTo>
                    <a:lnTo>
                      <a:pt x="207" y="457"/>
                    </a:lnTo>
                    <a:lnTo>
                      <a:pt x="222" y="457"/>
                    </a:lnTo>
                    <a:lnTo>
                      <a:pt x="237" y="455"/>
                    </a:lnTo>
                    <a:lnTo>
                      <a:pt x="246" y="458"/>
                    </a:lnTo>
                    <a:lnTo>
                      <a:pt x="254" y="459"/>
                    </a:lnTo>
                    <a:lnTo>
                      <a:pt x="266" y="458"/>
                    </a:lnTo>
                    <a:lnTo>
                      <a:pt x="279" y="459"/>
                    </a:lnTo>
                    <a:lnTo>
                      <a:pt x="292" y="460"/>
                    </a:lnTo>
                    <a:lnTo>
                      <a:pt x="311" y="460"/>
                    </a:lnTo>
                    <a:lnTo>
                      <a:pt x="319" y="459"/>
                    </a:lnTo>
                    <a:lnTo>
                      <a:pt x="328" y="457"/>
                    </a:lnTo>
                    <a:lnTo>
                      <a:pt x="331" y="455"/>
                    </a:lnTo>
                    <a:lnTo>
                      <a:pt x="334" y="454"/>
                    </a:lnTo>
                    <a:lnTo>
                      <a:pt x="336" y="453"/>
                    </a:lnTo>
                    <a:lnTo>
                      <a:pt x="337" y="451"/>
                    </a:lnTo>
                    <a:lnTo>
                      <a:pt x="337" y="449"/>
                    </a:lnTo>
                    <a:lnTo>
                      <a:pt x="337" y="448"/>
                    </a:lnTo>
                    <a:lnTo>
                      <a:pt x="334" y="442"/>
                    </a:lnTo>
                    <a:lnTo>
                      <a:pt x="331" y="437"/>
                    </a:lnTo>
                    <a:lnTo>
                      <a:pt x="324" y="422"/>
                    </a:lnTo>
                    <a:lnTo>
                      <a:pt x="317" y="408"/>
                    </a:lnTo>
                    <a:lnTo>
                      <a:pt x="314" y="403"/>
                    </a:lnTo>
                    <a:lnTo>
                      <a:pt x="311" y="397"/>
                    </a:lnTo>
                    <a:lnTo>
                      <a:pt x="308" y="387"/>
                    </a:lnTo>
                    <a:lnTo>
                      <a:pt x="306" y="377"/>
                    </a:lnTo>
                    <a:lnTo>
                      <a:pt x="307" y="371"/>
                    </a:lnTo>
                    <a:lnTo>
                      <a:pt x="307" y="364"/>
                    </a:lnTo>
                    <a:lnTo>
                      <a:pt x="306" y="355"/>
                    </a:lnTo>
                    <a:lnTo>
                      <a:pt x="306" y="345"/>
                    </a:lnTo>
                    <a:lnTo>
                      <a:pt x="309" y="337"/>
                    </a:lnTo>
                    <a:lnTo>
                      <a:pt x="313" y="329"/>
                    </a:lnTo>
                    <a:lnTo>
                      <a:pt x="314" y="317"/>
                    </a:lnTo>
                    <a:lnTo>
                      <a:pt x="317" y="301"/>
                    </a:lnTo>
                    <a:lnTo>
                      <a:pt x="319" y="294"/>
                    </a:lnTo>
                    <a:lnTo>
                      <a:pt x="323" y="288"/>
                    </a:lnTo>
                    <a:lnTo>
                      <a:pt x="325" y="286"/>
                    </a:lnTo>
                    <a:lnTo>
                      <a:pt x="327" y="284"/>
                    </a:lnTo>
                    <a:lnTo>
                      <a:pt x="329" y="283"/>
                    </a:lnTo>
                    <a:lnTo>
                      <a:pt x="331" y="283"/>
                    </a:lnTo>
                    <a:lnTo>
                      <a:pt x="340" y="288"/>
                    </a:lnTo>
                    <a:lnTo>
                      <a:pt x="349" y="295"/>
                    </a:lnTo>
                    <a:lnTo>
                      <a:pt x="357" y="305"/>
                    </a:lnTo>
                    <a:lnTo>
                      <a:pt x="364" y="315"/>
                    </a:lnTo>
                    <a:lnTo>
                      <a:pt x="368" y="320"/>
                    </a:lnTo>
                    <a:lnTo>
                      <a:pt x="370" y="327"/>
                    </a:lnTo>
                    <a:lnTo>
                      <a:pt x="378" y="333"/>
                    </a:lnTo>
                    <a:lnTo>
                      <a:pt x="384" y="340"/>
                    </a:lnTo>
                    <a:lnTo>
                      <a:pt x="392" y="350"/>
                    </a:lnTo>
                    <a:lnTo>
                      <a:pt x="400" y="361"/>
                    </a:lnTo>
                    <a:lnTo>
                      <a:pt x="406" y="372"/>
                    </a:lnTo>
                    <a:lnTo>
                      <a:pt x="414" y="383"/>
                    </a:lnTo>
                    <a:lnTo>
                      <a:pt x="421" y="393"/>
                    </a:lnTo>
                    <a:lnTo>
                      <a:pt x="428" y="401"/>
                    </a:lnTo>
                    <a:lnTo>
                      <a:pt x="431" y="406"/>
                    </a:lnTo>
                    <a:lnTo>
                      <a:pt x="433" y="410"/>
                    </a:lnTo>
                    <a:lnTo>
                      <a:pt x="438" y="419"/>
                    </a:lnTo>
                    <a:lnTo>
                      <a:pt x="445" y="428"/>
                    </a:lnTo>
                    <a:lnTo>
                      <a:pt x="451" y="437"/>
                    </a:lnTo>
                    <a:lnTo>
                      <a:pt x="458" y="445"/>
                    </a:lnTo>
                    <a:lnTo>
                      <a:pt x="460" y="450"/>
                    </a:lnTo>
                    <a:lnTo>
                      <a:pt x="464" y="455"/>
                    </a:lnTo>
                    <a:lnTo>
                      <a:pt x="471" y="468"/>
                    </a:lnTo>
                    <a:lnTo>
                      <a:pt x="480" y="480"/>
                    </a:lnTo>
                    <a:lnTo>
                      <a:pt x="483" y="487"/>
                    </a:lnTo>
                    <a:lnTo>
                      <a:pt x="488" y="496"/>
                    </a:lnTo>
                    <a:lnTo>
                      <a:pt x="493" y="503"/>
                    </a:lnTo>
                    <a:lnTo>
                      <a:pt x="499" y="510"/>
                    </a:lnTo>
                    <a:lnTo>
                      <a:pt x="503" y="520"/>
                    </a:lnTo>
                    <a:lnTo>
                      <a:pt x="508" y="530"/>
                    </a:lnTo>
                    <a:lnTo>
                      <a:pt x="514" y="540"/>
                    </a:lnTo>
                    <a:lnTo>
                      <a:pt x="521" y="551"/>
                    </a:lnTo>
                    <a:lnTo>
                      <a:pt x="522" y="554"/>
                    </a:lnTo>
                    <a:lnTo>
                      <a:pt x="523" y="559"/>
                    </a:lnTo>
                    <a:lnTo>
                      <a:pt x="527" y="563"/>
                    </a:lnTo>
                    <a:lnTo>
                      <a:pt x="532" y="568"/>
                    </a:lnTo>
                    <a:lnTo>
                      <a:pt x="535" y="575"/>
                    </a:lnTo>
                    <a:lnTo>
                      <a:pt x="538" y="582"/>
                    </a:lnTo>
                    <a:lnTo>
                      <a:pt x="546" y="593"/>
                    </a:lnTo>
                    <a:lnTo>
                      <a:pt x="553" y="604"/>
                    </a:lnTo>
                    <a:lnTo>
                      <a:pt x="557" y="607"/>
                    </a:lnTo>
                    <a:lnTo>
                      <a:pt x="560" y="612"/>
                    </a:lnTo>
                    <a:lnTo>
                      <a:pt x="562" y="616"/>
                    </a:lnTo>
                    <a:lnTo>
                      <a:pt x="564" y="620"/>
                    </a:lnTo>
                    <a:lnTo>
                      <a:pt x="567" y="625"/>
                    </a:lnTo>
                    <a:lnTo>
                      <a:pt x="569" y="629"/>
                    </a:lnTo>
                    <a:lnTo>
                      <a:pt x="574" y="635"/>
                    </a:lnTo>
                    <a:lnTo>
                      <a:pt x="577" y="640"/>
                    </a:lnTo>
                    <a:lnTo>
                      <a:pt x="577" y="641"/>
                    </a:lnTo>
                    <a:lnTo>
                      <a:pt x="577" y="641"/>
                    </a:lnTo>
                    <a:lnTo>
                      <a:pt x="581" y="646"/>
                    </a:lnTo>
                    <a:lnTo>
                      <a:pt x="586" y="650"/>
                    </a:lnTo>
                    <a:lnTo>
                      <a:pt x="587" y="652"/>
                    </a:lnTo>
                    <a:lnTo>
                      <a:pt x="589" y="655"/>
                    </a:lnTo>
                    <a:lnTo>
                      <a:pt x="590" y="658"/>
                    </a:lnTo>
                    <a:lnTo>
                      <a:pt x="590" y="661"/>
                    </a:lnTo>
                    <a:lnTo>
                      <a:pt x="591" y="661"/>
                    </a:lnTo>
                    <a:lnTo>
                      <a:pt x="591" y="661"/>
                    </a:lnTo>
                    <a:close/>
                    <a:moveTo>
                      <a:pt x="734" y="575"/>
                    </a:moveTo>
                    <a:lnTo>
                      <a:pt x="734" y="582"/>
                    </a:lnTo>
                    <a:lnTo>
                      <a:pt x="733" y="589"/>
                    </a:lnTo>
                    <a:lnTo>
                      <a:pt x="729" y="593"/>
                    </a:lnTo>
                    <a:lnTo>
                      <a:pt x="723" y="597"/>
                    </a:lnTo>
                    <a:lnTo>
                      <a:pt x="719" y="600"/>
                    </a:lnTo>
                    <a:lnTo>
                      <a:pt x="716" y="604"/>
                    </a:lnTo>
                    <a:lnTo>
                      <a:pt x="714" y="608"/>
                    </a:lnTo>
                    <a:lnTo>
                      <a:pt x="710" y="612"/>
                    </a:lnTo>
                    <a:lnTo>
                      <a:pt x="706" y="615"/>
                    </a:lnTo>
                    <a:lnTo>
                      <a:pt x="701" y="617"/>
                    </a:lnTo>
                    <a:lnTo>
                      <a:pt x="697" y="619"/>
                    </a:lnTo>
                    <a:lnTo>
                      <a:pt x="691" y="620"/>
                    </a:lnTo>
                    <a:lnTo>
                      <a:pt x="687" y="620"/>
                    </a:lnTo>
                    <a:lnTo>
                      <a:pt x="683" y="619"/>
                    </a:lnTo>
                    <a:lnTo>
                      <a:pt x="675" y="616"/>
                    </a:lnTo>
                    <a:lnTo>
                      <a:pt x="668" y="611"/>
                    </a:lnTo>
                    <a:lnTo>
                      <a:pt x="663" y="605"/>
                    </a:lnTo>
                    <a:lnTo>
                      <a:pt x="657" y="600"/>
                    </a:lnTo>
                    <a:lnTo>
                      <a:pt x="654" y="595"/>
                    </a:lnTo>
                    <a:lnTo>
                      <a:pt x="651" y="591"/>
                    </a:lnTo>
                    <a:lnTo>
                      <a:pt x="642" y="583"/>
                    </a:lnTo>
                    <a:lnTo>
                      <a:pt x="634" y="576"/>
                    </a:lnTo>
                    <a:lnTo>
                      <a:pt x="620" y="562"/>
                    </a:lnTo>
                    <a:lnTo>
                      <a:pt x="606" y="548"/>
                    </a:lnTo>
                    <a:lnTo>
                      <a:pt x="595" y="539"/>
                    </a:lnTo>
                    <a:lnTo>
                      <a:pt x="585" y="529"/>
                    </a:lnTo>
                    <a:lnTo>
                      <a:pt x="577" y="519"/>
                    </a:lnTo>
                    <a:lnTo>
                      <a:pt x="569" y="509"/>
                    </a:lnTo>
                    <a:lnTo>
                      <a:pt x="564" y="502"/>
                    </a:lnTo>
                    <a:lnTo>
                      <a:pt x="558" y="494"/>
                    </a:lnTo>
                    <a:lnTo>
                      <a:pt x="554" y="488"/>
                    </a:lnTo>
                    <a:lnTo>
                      <a:pt x="547" y="482"/>
                    </a:lnTo>
                    <a:lnTo>
                      <a:pt x="545" y="479"/>
                    </a:lnTo>
                    <a:lnTo>
                      <a:pt x="544" y="475"/>
                    </a:lnTo>
                    <a:lnTo>
                      <a:pt x="543" y="471"/>
                    </a:lnTo>
                    <a:lnTo>
                      <a:pt x="544" y="468"/>
                    </a:lnTo>
                    <a:lnTo>
                      <a:pt x="545" y="465"/>
                    </a:lnTo>
                    <a:lnTo>
                      <a:pt x="547" y="464"/>
                    </a:lnTo>
                    <a:lnTo>
                      <a:pt x="553" y="468"/>
                    </a:lnTo>
                    <a:lnTo>
                      <a:pt x="558" y="471"/>
                    </a:lnTo>
                    <a:lnTo>
                      <a:pt x="566" y="476"/>
                    </a:lnTo>
                    <a:lnTo>
                      <a:pt x="574" y="481"/>
                    </a:lnTo>
                    <a:lnTo>
                      <a:pt x="579" y="485"/>
                    </a:lnTo>
                    <a:lnTo>
                      <a:pt x="585" y="491"/>
                    </a:lnTo>
                    <a:lnTo>
                      <a:pt x="590" y="493"/>
                    </a:lnTo>
                    <a:lnTo>
                      <a:pt x="596" y="496"/>
                    </a:lnTo>
                    <a:lnTo>
                      <a:pt x="606" y="502"/>
                    </a:lnTo>
                    <a:lnTo>
                      <a:pt x="614" y="508"/>
                    </a:lnTo>
                    <a:lnTo>
                      <a:pt x="624" y="515"/>
                    </a:lnTo>
                    <a:lnTo>
                      <a:pt x="633" y="520"/>
                    </a:lnTo>
                    <a:lnTo>
                      <a:pt x="646" y="527"/>
                    </a:lnTo>
                    <a:lnTo>
                      <a:pt x="660" y="532"/>
                    </a:lnTo>
                    <a:lnTo>
                      <a:pt x="662" y="534"/>
                    </a:lnTo>
                    <a:lnTo>
                      <a:pt x="667" y="536"/>
                    </a:lnTo>
                    <a:lnTo>
                      <a:pt x="669" y="536"/>
                    </a:lnTo>
                    <a:lnTo>
                      <a:pt x="672" y="536"/>
                    </a:lnTo>
                    <a:lnTo>
                      <a:pt x="674" y="535"/>
                    </a:lnTo>
                    <a:lnTo>
                      <a:pt x="674" y="534"/>
                    </a:lnTo>
                    <a:lnTo>
                      <a:pt x="674" y="530"/>
                    </a:lnTo>
                    <a:lnTo>
                      <a:pt x="672" y="527"/>
                    </a:lnTo>
                    <a:lnTo>
                      <a:pt x="669" y="521"/>
                    </a:lnTo>
                    <a:lnTo>
                      <a:pt x="665" y="515"/>
                    </a:lnTo>
                    <a:lnTo>
                      <a:pt x="655" y="501"/>
                    </a:lnTo>
                    <a:lnTo>
                      <a:pt x="642" y="484"/>
                    </a:lnTo>
                    <a:lnTo>
                      <a:pt x="617" y="452"/>
                    </a:lnTo>
                    <a:lnTo>
                      <a:pt x="600" y="433"/>
                    </a:lnTo>
                    <a:lnTo>
                      <a:pt x="590" y="420"/>
                    </a:lnTo>
                    <a:lnTo>
                      <a:pt x="580" y="407"/>
                    </a:lnTo>
                    <a:lnTo>
                      <a:pt x="573" y="399"/>
                    </a:lnTo>
                    <a:lnTo>
                      <a:pt x="564" y="393"/>
                    </a:lnTo>
                    <a:lnTo>
                      <a:pt x="553" y="378"/>
                    </a:lnTo>
                    <a:lnTo>
                      <a:pt x="542" y="364"/>
                    </a:lnTo>
                    <a:lnTo>
                      <a:pt x="530" y="352"/>
                    </a:lnTo>
                    <a:lnTo>
                      <a:pt x="518" y="341"/>
                    </a:lnTo>
                    <a:lnTo>
                      <a:pt x="512" y="334"/>
                    </a:lnTo>
                    <a:lnTo>
                      <a:pt x="507" y="329"/>
                    </a:lnTo>
                    <a:lnTo>
                      <a:pt x="500" y="322"/>
                    </a:lnTo>
                    <a:lnTo>
                      <a:pt x="493" y="317"/>
                    </a:lnTo>
                    <a:lnTo>
                      <a:pt x="487" y="308"/>
                    </a:lnTo>
                    <a:lnTo>
                      <a:pt x="480" y="300"/>
                    </a:lnTo>
                    <a:lnTo>
                      <a:pt x="475" y="294"/>
                    </a:lnTo>
                    <a:lnTo>
                      <a:pt x="469" y="287"/>
                    </a:lnTo>
                    <a:lnTo>
                      <a:pt x="466" y="283"/>
                    </a:lnTo>
                    <a:lnTo>
                      <a:pt x="462" y="279"/>
                    </a:lnTo>
                    <a:lnTo>
                      <a:pt x="457" y="275"/>
                    </a:lnTo>
                    <a:lnTo>
                      <a:pt x="450" y="271"/>
                    </a:lnTo>
                    <a:lnTo>
                      <a:pt x="444" y="263"/>
                    </a:lnTo>
                    <a:lnTo>
                      <a:pt x="437" y="256"/>
                    </a:lnTo>
                    <a:lnTo>
                      <a:pt x="428" y="250"/>
                    </a:lnTo>
                    <a:lnTo>
                      <a:pt x="421" y="243"/>
                    </a:lnTo>
                    <a:lnTo>
                      <a:pt x="416" y="239"/>
                    </a:lnTo>
                    <a:lnTo>
                      <a:pt x="413" y="234"/>
                    </a:lnTo>
                    <a:lnTo>
                      <a:pt x="397" y="221"/>
                    </a:lnTo>
                    <a:lnTo>
                      <a:pt x="381" y="209"/>
                    </a:lnTo>
                    <a:lnTo>
                      <a:pt x="366" y="196"/>
                    </a:lnTo>
                    <a:lnTo>
                      <a:pt x="350" y="181"/>
                    </a:lnTo>
                    <a:lnTo>
                      <a:pt x="345" y="175"/>
                    </a:lnTo>
                    <a:lnTo>
                      <a:pt x="339" y="167"/>
                    </a:lnTo>
                    <a:lnTo>
                      <a:pt x="333" y="159"/>
                    </a:lnTo>
                    <a:lnTo>
                      <a:pt x="326" y="152"/>
                    </a:lnTo>
                    <a:lnTo>
                      <a:pt x="320" y="144"/>
                    </a:lnTo>
                    <a:lnTo>
                      <a:pt x="315" y="135"/>
                    </a:lnTo>
                    <a:lnTo>
                      <a:pt x="311" y="129"/>
                    </a:lnTo>
                    <a:lnTo>
                      <a:pt x="306" y="122"/>
                    </a:lnTo>
                    <a:lnTo>
                      <a:pt x="303" y="113"/>
                    </a:lnTo>
                    <a:lnTo>
                      <a:pt x="301" y="104"/>
                    </a:lnTo>
                    <a:lnTo>
                      <a:pt x="296" y="96"/>
                    </a:lnTo>
                    <a:lnTo>
                      <a:pt x="291" y="89"/>
                    </a:lnTo>
                    <a:lnTo>
                      <a:pt x="287" y="78"/>
                    </a:lnTo>
                    <a:lnTo>
                      <a:pt x="284" y="67"/>
                    </a:lnTo>
                    <a:lnTo>
                      <a:pt x="285" y="60"/>
                    </a:lnTo>
                    <a:lnTo>
                      <a:pt x="286" y="55"/>
                    </a:lnTo>
                    <a:lnTo>
                      <a:pt x="285" y="49"/>
                    </a:lnTo>
                    <a:lnTo>
                      <a:pt x="285" y="44"/>
                    </a:lnTo>
                    <a:lnTo>
                      <a:pt x="288" y="34"/>
                    </a:lnTo>
                    <a:lnTo>
                      <a:pt x="294" y="24"/>
                    </a:lnTo>
                    <a:lnTo>
                      <a:pt x="302" y="15"/>
                    </a:lnTo>
                    <a:lnTo>
                      <a:pt x="309" y="9"/>
                    </a:lnTo>
                    <a:lnTo>
                      <a:pt x="317" y="3"/>
                    </a:lnTo>
                    <a:lnTo>
                      <a:pt x="327" y="0"/>
                    </a:lnTo>
                    <a:lnTo>
                      <a:pt x="331" y="0"/>
                    </a:lnTo>
                    <a:lnTo>
                      <a:pt x="336" y="0"/>
                    </a:lnTo>
                    <a:lnTo>
                      <a:pt x="340" y="1"/>
                    </a:lnTo>
                    <a:lnTo>
                      <a:pt x="345" y="3"/>
                    </a:lnTo>
                    <a:lnTo>
                      <a:pt x="347" y="4"/>
                    </a:lnTo>
                    <a:lnTo>
                      <a:pt x="348" y="6"/>
                    </a:lnTo>
                    <a:lnTo>
                      <a:pt x="349" y="13"/>
                    </a:lnTo>
                    <a:lnTo>
                      <a:pt x="351" y="19"/>
                    </a:lnTo>
                    <a:lnTo>
                      <a:pt x="357" y="30"/>
                    </a:lnTo>
                    <a:lnTo>
                      <a:pt x="362" y="41"/>
                    </a:lnTo>
                    <a:lnTo>
                      <a:pt x="364" y="46"/>
                    </a:lnTo>
                    <a:lnTo>
                      <a:pt x="367" y="51"/>
                    </a:lnTo>
                    <a:lnTo>
                      <a:pt x="371" y="58"/>
                    </a:lnTo>
                    <a:lnTo>
                      <a:pt x="375" y="65"/>
                    </a:lnTo>
                    <a:lnTo>
                      <a:pt x="379" y="68"/>
                    </a:lnTo>
                    <a:lnTo>
                      <a:pt x="382" y="71"/>
                    </a:lnTo>
                    <a:lnTo>
                      <a:pt x="385" y="78"/>
                    </a:lnTo>
                    <a:lnTo>
                      <a:pt x="389" y="85"/>
                    </a:lnTo>
                    <a:lnTo>
                      <a:pt x="392" y="88"/>
                    </a:lnTo>
                    <a:lnTo>
                      <a:pt x="395" y="91"/>
                    </a:lnTo>
                    <a:lnTo>
                      <a:pt x="400" y="99"/>
                    </a:lnTo>
                    <a:lnTo>
                      <a:pt x="405" y="107"/>
                    </a:lnTo>
                    <a:lnTo>
                      <a:pt x="412" y="115"/>
                    </a:lnTo>
                    <a:lnTo>
                      <a:pt x="420" y="123"/>
                    </a:lnTo>
                    <a:lnTo>
                      <a:pt x="422" y="128"/>
                    </a:lnTo>
                    <a:lnTo>
                      <a:pt x="423" y="131"/>
                    </a:lnTo>
                    <a:lnTo>
                      <a:pt x="428" y="137"/>
                    </a:lnTo>
                    <a:lnTo>
                      <a:pt x="434" y="144"/>
                    </a:lnTo>
                    <a:lnTo>
                      <a:pt x="440" y="156"/>
                    </a:lnTo>
                    <a:lnTo>
                      <a:pt x="449" y="168"/>
                    </a:lnTo>
                    <a:lnTo>
                      <a:pt x="455" y="174"/>
                    </a:lnTo>
                    <a:lnTo>
                      <a:pt x="461" y="179"/>
                    </a:lnTo>
                    <a:lnTo>
                      <a:pt x="466" y="185"/>
                    </a:lnTo>
                    <a:lnTo>
                      <a:pt x="470" y="191"/>
                    </a:lnTo>
                    <a:lnTo>
                      <a:pt x="475" y="196"/>
                    </a:lnTo>
                    <a:lnTo>
                      <a:pt x="480" y="200"/>
                    </a:lnTo>
                    <a:lnTo>
                      <a:pt x="483" y="205"/>
                    </a:lnTo>
                    <a:lnTo>
                      <a:pt x="486" y="210"/>
                    </a:lnTo>
                    <a:lnTo>
                      <a:pt x="489" y="213"/>
                    </a:lnTo>
                    <a:lnTo>
                      <a:pt x="492" y="216"/>
                    </a:lnTo>
                    <a:lnTo>
                      <a:pt x="500" y="227"/>
                    </a:lnTo>
                    <a:lnTo>
                      <a:pt x="509" y="238"/>
                    </a:lnTo>
                    <a:lnTo>
                      <a:pt x="518" y="247"/>
                    </a:lnTo>
                    <a:lnTo>
                      <a:pt x="526" y="258"/>
                    </a:lnTo>
                    <a:lnTo>
                      <a:pt x="533" y="264"/>
                    </a:lnTo>
                    <a:lnTo>
                      <a:pt x="540" y="269"/>
                    </a:lnTo>
                    <a:lnTo>
                      <a:pt x="548" y="283"/>
                    </a:lnTo>
                    <a:lnTo>
                      <a:pt x="558" y="296"/>
                    </a:lnTo>
                    <a:lnTo>
                      <a:pt x="571" y="312"/>
                    </a:lnTo>
                    <a:lnTo>
                      <a:pt x="585" y="328"/>
                    </a:lnTo>
                    <a:lnTo>
                      <a:pt x="591" y="339"/>
                    </a:lnTo>
                    <a:lnTo>
                      <a:pt x="598" y="350"/>
                    </a:lnTo>
                    <a:lnTo>
                      <a:pt x="602" y="355"/>
                    </a:lnTo>
                    <a:lnTo>
                      <a:pt x="608" y="361"/>
                    </a:lnTo>
                    <a:lnTo>
                      <a:pt x="617" y="375"/>
                    </a:lnTo>
                    <a:lnTo>
                      <a:pt x="627" y="389"/>
                    </a:lnTo>
                    <a:lnTo>
                      <a:pt x="636" y="403"/>
                    </a:lnTo>
                    <a:lnTo>
                      <a:pt x="646" y="417"/>
                    </a:lnTo>
                    <a:lnTo>
                      <a:pt x="655" y="430"/>
                    </a:lnTo>
                    <a:lnTo>
                      <a:pt x="664" y="444"/>
                    </a:lnTo>
                    <a:lnTo>
                      <a:pt x="668" y="449"/>
                    </a:lnTo>
                    <a:lnTo>
                      <a:pt x="672" y="453"/>
                    </a:lnTo>
                    <a:lnTo>
                      <a:pt x="677" y="462"/>
                    </a:lnTo>
                    <a:lnTo>
                      <a:pt x="683" y="472"/>
                    </a:lnTo>
                    <a:lnTo>
                      <a:pt x="688" y="480"/>
                    </a:lnTo>
                    <a:lnTo>
                      <a:pt x="695" y="487"/>
                    </a:lnTo>
                    <a:lnTo>
                      <a:pt x="697" y="494"/>
                    </a:lnTo>
                    <a:lnTo>
                      <a:pt x="700" y="501"/>
                    </a:lnTo>
                    <a:lnTo>
                      <a:pt x="704" y="506"/>
                    </a:lnTo>
                    <a:lnTo>
                      <a:pt x="707" y="512"/>
                    </a:lnTo>
                    <a:lnTo>
                      <a:pt x="712" y="523"/>
                    </a:lnTo>
                    <a:lnTo>
                      <a:pt x="717" y="535"/>
                    </a:lnTo>
                    <a:lnTo>
                      <a:pt x="721" y="541"/>
                    </a:lnTo>
                    <a:lnTo>
                      <a:pt x="725" y="549"/>
                    </a:lnTo>
                    <a:lnTo>
                      <a:pt x="728" y="556"/>
                    </a:lnTo>
                    <a:lnTo>
                      <a:pt x="730" y="564"/>
                    </a:lnTo>
                    <a:lnTo>
                      <a:pt x="732" y="570"/>
                    </a:lnTo>
                    <a:lnTo>
                      <a:pt x="734" y="575"/>
                    </a:lnTo>
                    <a:close/>
                    <a:moveTo>
                      <a:pt x="1208" y="495"/>
                    </a:moveTo>
                    <a:lnTo>
                      <a:pt x="1204" y="503"/>
                    </a:lnTo>
                    <a:lnTo>
                      <a:pt x="1197" y="509"/>
                    </a:lnTo>
                    <a:lnTo>
                      <a:pt x="1192" y="515"/>
                    </a:lnTo>
                    <a:lnTo>
                      <a:pt x="1187" y="519"/>
                    </a:lnTo>
                    <a:lnTo>
                      <a:pt x="1180" y="523"/>
                    </a:lnTo>
                    <a:lnTo>
                      <a:pt x="1174" y="525"/>
                    </a:lnTo>
                    <a:lnTo>
                      <a:pt x="1164" y="525"/>
                    </a:lnTo>
                    <a:lnTo>
                      <a:pt x="1153" y="523"/>
                    </a:lnTo>
                    <a:lnTo>
                      <a:pt x="1143" y="518"/>
                    </a:lnTo>
                    <a:lnTo>
                      <a:pt x="1134" y="515"/>
                    </a:lnTo>
                    <a:lnTo>
                      <a:pt x="1112" y="505"/>
                    </a:lnTo>
                    <a:lnTo>
                      <a:pt x="1089" y="495"/>
                    </a:lnTo>
                    <a:lnTo>
                      <a:pt x="1068" y="484"/>
                    </a:lnTo>
                    <a:lnTo>
                      <a:pt x="1046" y="472"/>
                    </a:lnTo>
                    <a:lnTo>
                      <a:pt x="1036" y="466"/>
                    </a:lnTo>
                    <a:lnTo>
                      <a:pt x="1021" y="458"/>
                    </a:lnTo>
                    <a:lnTo>
                      <a:pt x="1006" y="448"/>
                    </a:lnTo>
                    <a:lnTo>
                      <a:pt x="1000" y="443"/>
                    </a:lnTo>
                    <a:lnTo>
                      <a:pt x="999" y="443"/>
                    </a:lnTo>
                    <a:lnTo>
                      <a:pt x="999" y="444"/>
                    </a:lnTo>
                    <a:lnTo>
                      <a:pt x="995" y="449"/>
                    </a:lnTo>
                    <a:lnTo>
                      <a:pt x="993" y="453"/>
                    </a:lnTo>
                    <a:lnTo>
                      <a:pt x="992" y="459"/>
                    </a:lnTo>
                    <a:lnTo>
                      <a:pt x="991" y="464"/>
                    </a:lnTo>
                    <a:lnTo>
                      <a:pt x="988" y="472"/>
                    </a:lnTo>
                    <a:lnTo>
                      <a:pt x="983" y="480"/>
                    </a:lnTo>
                    <a:lnTo>
                      <a:pt x="980" y="484"/>
                    </a:lnTo>
                    <a:lnTo>
                      <a:pt x="977" y="486"/>
                    </a:lnTo>
                    <a:lnTo>
                      <a:pt x="973" y="488"/>
                    </a:lnTo>
                    <a:lnTo>
                      <a:pt x="969" y="490"/>
                    </a:lnTo>
                    <a:lnTo>
                      <a:pt x="967" y="491"/>
                    </a:lnTo>
                    <a:lnTo>
                      <a:pt x="965" y="492"/>
                    </a:lnTo>
                    <a:lnTo>
                      <a:pt x="965" y="492"/>
                    </a:lnTo>
                    <a:lnTo>
                      <a:pt x="963" y="492"/>
                    </a:lnTo>
                    <a:lnTo>
                      <a:pt x="963" y="494"/>
                    </a:lnTo>
                    <a:lnTo>
                      <a:pt x="963" y="496"/>
                    </a:lnTo>
                    <a:lnTo>
                      <a:pt x="973" y="506"/>
                    </a:lnTo>
                    <a:lnTo>
                      <a:pt x="981" y="517"/>
                    </a:lnTo>
                    <a:lnTo>
                      <a:pt x="990" y="527"/>
                    </a:lnTo>
                    <a:lnTo>
                      <a:pt x="998" y="536"/>
                    </a:lnTo>
                    <a:lnTo>
                      <a:pt x="1005" y="546"/>
                    </a:lnTo>
                    <a:lnTo>
                      <a:pt x="1011" y="557"/>
                    </a:lnTo>
                    <a:lnTo>
                      <a:pt x="1016" y="563"/>
                    </a:lnTo>
                    <a:lnTo>
                      <a:pt x="1022" y="570"/>
                    </a:lnTo>
                    <a:lnTo>
                      <a:pt x="1026" y="576"/>
                    </a:lnTo>
                    <a:lnTo>
                      <a:pt x="1031" y="582"/>
                    </a:lnTo>
                    <a:lnTo>
                      <a:pt x="1034" y="589"/>
                    </a:lnTo>
                    <a:lnTo>
                      <a:pt x="1037" y="594"/>
                    </a:lnTo>
                    <a:lnTo>
                      <a:pt x="1042" y="600"/>
                    </a:lnTo>
                    <a:lnTo>
                      <a:pt x="1046" y="606"/>
                    </a:lnTo>
                    <a:lnTo>
                      <a:pt x="1050" y="613"/>
                    </a:lnTo>
                    <a:lnTo>
                      <a:pt x="1053" y="620"/>
                    </a:lnTo>
                    <a:lnTo>
                      <a:pt x="1053" y="620"/>
                    </a:lnTo>
                    <a:lnTo>
                      <a:pt x="1054" y="620"/>
                    </a:lnTo>
                    <a:lnTo>
                      <a:pt x="1053" y="622"/>
                    </a:lnTo>
                    <a:lnTo>
                      <a:pt x="1053" y="623"/>
                    </a:lnTo>
                    <a:lnTo>
                      <a:pt x="1053" y="623"/>
                    </a:lnTo>
                    <a:lnTo>
                      <a:pt x="1054" y="623"/>
                    </a:lnTo>
                    <a:lnTo>
                      <a:pt x="1056" y="627"/>
                    </a:lnTo>
                    <a:lnTo>
                      <a:pt x="1059" y="631"/>
                    </a:lnTo>
                    <a:lnTo>
                      <a:pt x="1061" y="640"/>
                    </a:lnTo>
                    <a:lnTo>
                      <a:pt x="1064" y="656"/>
                    </a:lnTo>
                    <a:lnTo>
                      <a:pt x="1065" y="662"/>
                    </a:lnTo>
                    <a:lnTo>
                      <a:pt x="1065" y="670"/>
                    </a:lnTo>
                    <a:lnTo>
                      <a:pt x="1064" y="675"/>
                    </a:lnTo>
                    <a:lnTo>
                      <a:pt x="1061" y="679"/>
                    </a:lnTo>
                    <a:lnTo>
                      <a:pt x="1059" y="681"/>
                    </a:lnTo>
                    <a:lnTo>
                      <a:pt x="1056" y="683"/>
                    </a:lnTo>
                    <a:lnTo>
                      <a:pt x="1053" y="685"/>
                    </a:lnTo>
                    <a:lnTo>
                      <a:pt x="1049" y="688"/>
                    </a:lnTo>
                    <a:lnTo>
                      <a:pt x="1038" y="690"/>
                    </a:lnTo>
                    <a:lnTo>
                      <a:pt x="1026" y="690"/>
                    </a:lnTo>
                    <a:lnTo>
                      <a:pt x="1016" y="688"/>
                    </a:lnTo>
                    <a:lnTo>
                      <a:pt x="1006" y="685"/>
                    </a:lnTo>
                    <a:lnTo>
                      <a:pt x="996" y="683"/>
                    </a:lnTo>
                    <a:lnTo>
                      <a:pt x="988" y="681"/>
                    </a:lnTo>
                    <a:lnTo>
                      <a:pt x="971" y="675"/>
                    </a:lnTo>
                    <a:lnTo>
                      <a:pt x="956" y="669"/>
                    </a:lnTo>
                    <a:lnTo>
                      <a:pt x="940" y="662"/>
                    </a:lnTo>
                    <a:lnTo>
                      <a:pt x="925" y="656"/>
                    </a:lnTo>
                    <a:lnTo>
                      <a:pt x="910" y="647"/>
                    </a:lnTo>
                    <a:lnTo>
                      <a:pt x="893" y="639"/>
                    </a:lnTo>
                    <a:lnTo>
                      <a:pt x="879" y="634"/>
                    </a:lnTo>
                    <a:lnTo>
                      <a:pt x="863" y="629"/>
                    </a:lnTo>
                    <a:lnTo>
                      <a:pt x="858" y="625"/>
                    </a:lnTo>
                    <a:lnTo>
                      <a:pt x="851" y="620"/>
                    </a:lnTo>
                    <a:lnTo>
                      <a:pt x="835" y="613"/>
                    </a:lnTo>
                    <a:lnTo>
                      <a:pt x="818" y="606"/>
                    </a:lnTo>
                    <a:lnTo>
                      <a:pt x="814" y="603"/>
                    </a:lnTo>
                    <a:lnTo>
                      <a:pt x="809" y="598"/>
                    </a:lnTo>
                    <a:lnTo>
                      <a:pt x="798" y="594"/>
                    </a:lnTo>
                    <a:lnTo>
                      <a:pt x="788" y="589"/>
                    </a:lnTo>
                    <a:lnTo>
                      <a:pt x="781" y="582"/>
                    </a:lnTo>
                    <a:lnTo>
                      <a:pt x="773" y="574"/>
                    </a:lnTo>
                    <a:lnTo>
                      <a:pt x="767" y="568"/>
                    </a:lnTo>
                    <a:lnTo>
                      <a:pt x="761" y="560"/>
                    </a:lnTo>
                    <a:lnTo>
                      <a:pt x="756" y="551"/>
                    </a:lnTo>
                    <a:lnTo>
                      <a:pt x="752" y="542"/>
                    </a:lnTo>
                    <a:lnTo>
                      <a:pt x="748" y="534"/>
                    </a:lnTo>
                    <a:lnTo>
                      <a:pt x="744" y="525"/>
                    </a:lnTo>
                    <a:lnTo>
                      <a:pt x="741" y="515"/>
                    </a:lnTo>
                    <a:lnTo>
                      <a:pt x="740" y="506"/>
                    </a:lnTo>
                    <a:lnTo>
                      <a:pt x="740" y="502"/>
                    </a:lnTo>
                    <a:lnTo>
                      <a:pt x="741" y="498"/>
                    </a:lnTo>
                    <a:lnTo>
                      <a:pt x="743" y="497"/>
                    </a:lnTo>
                    <a:lnTo>
                      <a:pt x="744" y="496"/>
                    </a:lnTo>
                    <a:lnTo>
                      <a:pt x="750" y="497"/>
                    </a:lnTo>
                    <a:lnTo>
                      <a:pt x="755" y="502"/>
                    </a:lnTo>
                    <a:lnTo>
                      <a:pt x="766" y="512"/>
                    </a:lnTo>
                    <a:lnTo>
                      <a:pt x="774" y="519"/>
                    </a:lnTo>
                    <a:lnTo>
                      <a:pt x="780" y="525"/>
                    </a:lnTo>
                    <a:lnTo>
                      <a:pt x="787" y="529"/>
                    </a:lnTo>
                    <a:lnTo>
                      <a:pt x="795" y="530"/>
                    </a:lnTo>
                    <a:lnTo>
                      <a:pt x="804" y="530"/>
                    </a:lnTo>
                    <a:lnTo>
                      <a:pt x="808" y="530"/>
                    </a:lnTo>
                    <a:lnTo>
                      <a:pt x="813" y="530"/>
                    </a:lnTo>
                    <a:lnTo>
                      <a:pt x="817" y="531"/>
                    </a:lnTo>
                    <a:lnTo>
                      <a:pt x="820" y="534"/>
                    </a:lnTo>
                    <a:lnTo>
                      <a:pt x="824" y="537"/>
                    </a:lnTo>
                    <a:lnTo>
                      <a:pt x="824" y="540"/>
                    </a:lnTo>
                    <a:lnTo>
                      <a:pt x="824" y="545"/>
                    </a:lnTo>
                    <a:lnTo>
                      <a:pt x="824" y="548"/>
                    </a:lnTo>
                    <a:lnTo>
                      <a:pt x="828" y="548"/>
                    </a:lnTo>
                    <a:lnTo>
                      <a:pt x="832" y="549"/>
                    </a:lnTo>
                    <a:lnTo>
                      <a:pt x="841" y="550"/>
                    </a:lnTo>
                    <a:lnTo>
                      <a:pt x="850" y="551"/>
                    </a:lnTo>
                    <a:lnTo>
                      <a:pt x="864" y="550"/>
                    </a:lnTo>
                    <a:lnTo>
                      <a:pt x="879" y="548"/>
                    </a:lnTo>
                    <a:lnTo>
                      <a:pt x="883" y="546"/>
                    </a:lnTo>
                    <a:lnTo>
                      <a:pt x="887" y="545"/>
                    </a:lnTo>
                    <a:lnTo>
                      <a:pt x="890" y="548"/>
                    </a:lnTo>
                    <a:lnTo>
                      <a:pt x="891" y="552"/>
                    </a:lnTo>
                    <a:lnTo>
                      <a:pt x="891" y="557"/>
                    </a:lnTo>
                    <a:lnTo>
                      <a:pt x="890" y="561"/>
                    </a:lnTo>
                    <a:lnTo>
                      <a:pt x="887" y="569"/>
                    </a:lnTo>
                    <a:lnTo>
                      <a:pt x="884" y="576"/>
                    </a:lnTo>
                    <a:lnTo>
                      <a:pt x="884" y="578"/>
                    </a:lnTo>
                    <a:lnTo>
                      <a:pt x="885" y="578"/>
                    </a:lnTo>
                    <a:lnTo>
                      <a:pt x="887" y="581"/>
                    </a:lnTo>
                    <a:lnTo>
                      <a:pt x="893" y="584"/>
                    </a:lnTo>
                    <a:lnTo>
                      <a:pt x="897" y="586"/>
                    </a:lnTo>
                    <a:lnTo>
                      <a:pt x="904" y="590"/>
                    </a:lnTo>
                    <a:lnTo>
                      <a:pt x="910" y="592"/>
                    </a:lnTo>
                    <a:lnTo>
                      <a:pt x="914" y="595"/>
                    </a:lnTo>
                    <a:lnTo>
                      <a:pt x="917" y="598"/>
                    </a:lnTo>
                    <a:lnTo>
                      <a:pt x="919" y="603"/>
                    </a:lnTo>
                    <a:lnTo>
                      <a:pt x="919" y="603"/>
                    </a:lnTo>
                    <a:lnTo>
                      <a:pt x="921" y="603"/>
                    </a:lnTo>
                    <a:lnTo>
                      <a:pt x="924" y="601"/>
                    </a:lnTo>
                    <a:lnTo>
                      <a:pt x="928" y="601"/>
                    </a:lnTo>
                    <a:lnTo>
                      <a:pt x="932" y="602"/>
                    </a:lnTo>
                    <a:lnTo>
                      <a:pt x="936" y="603"/>
                    </a:lnTo>
                    <a:lnTo>
                      <a:pt x="944" y="607"/>
                    </a:lnTo>
                    <a:lnTo>
                      <a:pt x="950" y="612"/>
                    </a:lnTo>
                    <a:lnTo>
                      <a:pt x="965" y="616"/>
                    </a:lnTo>
                    <a:lnTo>
                      <a:pt x="979" y="622"/>
                    </a:lnTo>
                    <a:lnTo>
                      <a:pt x="985" y="625"/>
                    </a:lnTo>
                    <a:lnTo>
                      <a:pt x="992" y="629"/>
                    </a:lnTo>
                    <a:lnTo>
                      <a:pt x="1000" y="631"/>
                    </a:lnTo>
                    <a:lnTo>
                      <a:pt x="1009" y="634"/>
                    </a:lnTo>
                    <a:lnTo>
                      <a:pt x="1013" y="636"/>
                    </a:lnTo>
                    <a:lnTo>
                      <a:pt x="1019" y="637"/>
                    </a:lnTo>
                    <a:lnTo>
                      <a:pt x="1022" y="637"/>
                    </a:lnTo>
                    <a:lnTo>
                      <a:pt x="1026" y="635"/>
                    </a:lnTo>
                    <a:lnTo>
                      <a:pt x="1027" y="631"/>
                    </a:lnTo>
                    <a:lnTo>
                      <a:pt x="1028" y="627"/>
                    </a:lnTo>
                    <a:lnTo>
                      <a:pt x="1027" y="624"/>
                    </a:lnTo>
                    <a:lnTo>
                      <a:pt x="1027" y="619"/>
                    </a:lnTo>
                    <a:lnTo>
                      <a:pt x="1021" y="608"/>
                    </a:lnTo>
                    <a:lnTo>
                      <a:pt x="1013" y="598"/>
                    </a:lnTo>
                    <a:lnTo>
                      <a:pt x="1008" y="590"/>
                    </a:lnTo>
                    <a:lnTo>
                      <a:pt x="1001" y="580"/>
                    </a:lnTo>
                    <a:lnTo>
                      <a:pt x="995" y="571"/>
                    </a:lnTo>
                    <a:lnTo>
                      <a:pt x="989" y="561"/>
                    </a:lnTo>
                    <a:lnTo>
                      <a:pt x="983" y="553"/>
                    </a:lnTo>
                    <a:lnTo>
                      <a:pt x="977" y="545"/>
                    </a:lnTo>
                    <a:lnTo>
                      <a:pt x="973" y="539"/>
                    </a:lnTo>
                    <a:lnTo>
                      <a:pt x="970" y="534"/>
                    </a:lnTo>
                    <a:lnTo>
                      <a:pt x="967" y="529"/>
                    </a:lnTo>
                    <a:lnTo>
                      <a:pt x="962" y="525"/>
                    </a:lnTo>
                    <a:lnTo>
                      <a:pt x="958" y="519"/>
                    </a:lnTo>
                    <a:lnTo>
                      <a:pt x="954" y="514"/>
                    </a:lnTo>
                    <a:lnTo>
                      <a:pt x="948" y="508"/>
                    </a:lnTo>
                    <a:lnTo>
                      <a:pt x="943" y="503"/>
                    </a:lnTo>
                    <a:lnTo>
                      <a:pt x="934" y="493"/>
                    </a:lnTo>
                    <a:lnTo>
                      <a:pt x="925" y="483"/>
                    </a:lnTo>
                    <a:lnTo>
                      <a:pt x="918" y="479"/>
                    </a:lnTo>
                    <a:lnTo>
                      <a:pt x="911" y="474"/>
                    </a:lnTo>
                    <a:lnTo>
                      <a:pt x="906" y="472"/>
                    </a:lnTo>
                    <a:lnTo>
                      <a:pt x="902" y="471"/>
                    </a:lnTo>
                    <a:lnTo>
                      <a:pt x="896" y="468"/>
                    </a:lnTo>
                    <a:lnTo>
                      <a:pt x="891" y="464"/>
                    </a:lnTo>
                    <a:lnTo>
                      <a:pt x="885" y="462"/>
                    </a:lnTo>
                    <a:lnTo>
                      <a:pt x="880" y="460"/>
                    </a:lnTo>
                    <a:lnTo>
                      <a:pt x="868" y="454"/>
                    </a:lnTo>
                    <a:lnTo>
                      <a:pt x="857" y="448"/>
                    </a:lnTo>
                    <a:lnTo>
                      <a:pt x="850" y="444"/>
                    </a:lnTo>
                    <a:lnTo>
                      <a:pt x="845" y="441"/>
                    </a:lnTo>
                    <a:lnTo>
                      <a:pt x="838" y="438"/>
                    </a:lnTo>
                    <a:lnTo>
                      <a:pt x="832" y="436"/>
                    </a:lnTo>
                    <a:lnTo>
                      <a:pt x="823" y="431"/>
                    </a:lnTo>
                    <a:lnTo>
                      <a:pt x="814" y="426"/>
                    </a:lnTo>
                    <a:lnTo>
                      <a:pt x="804" y="422"/>
                    </a:lnTo>
                    <a:lnTo>
                      <a:pt x="794" y="419"/>
                    </a:lnTo>
                    <a:lnTo>
                      <a:pt x="789" y="420"/>
                    </a:lnTo>
                    <a:lnTo>
                      <a:pt x="786" y="422"/>
                    </a:lnTo>
                    <a:lnTo>
                      <a:pt x="781" y="431"/>
                    </a:lnTo>
                    <a:lnTo>
                      <a:pt x="777" y="442"/>
                    </a:lnTo>
                    <a:lnTo>
                      <a:pt x="773" y="448"/>
                    </a:lnTo>
                    <a:lnTo>
                      <a:pt x="767" y="455"/>
                    </a:lnTo>
                    <a:lnTo>
                      <a:pt x="762" y="463"/>
                    </a:lnTo>
                    <a:lnTo>
                      <a:pt x="754" y="471"/>
                    </a:lnTo>
                    <a:lnTo>
                      <a:pt x="747" y="476"/>
                    </a:lnTo>
                    <a:lnTo>
                      <a:pt x="739" y="480"/>
                    </a:lnTo>
                    <a:lnTo>
                      <a:pt x="734" y="481"/>
                    </a:lnTo>
                    <a:lnTo>
                      <a:pt x="730" y="481"/>
                    </a:lnTo>
                    <a:lnTo>
                      <a:pt x="727" y="480"/>
                    </a:lnTo>
                    <a:lnTo>
                      <a:pt x="722" y="477"/>
                    </a:lnTo>
                    <a:lnTo>
                      <a:pt x="720" y="474"/>
                    </a:lnTo>
                    <a:lnTo>
                      <a:pt x="717" y="471"/>
                    </a:lnTo>
                    <a:lnTo>
                      <a:pt x="715" y="468"/>
                    </a:lnTo>
                    <a:lnTo>
                      <a:pt x="714" y="463"/>
                    </a:lnTo>
                    <a:lnTo>
                      <a:pt x="711" y="459"/>
                    </a:lnTo>
                    <a:lnTo>
                      <a:pt x="711" y="454"/>
                    </a:lnTo>
                    <a:lnTo>
                      <a:pt x="711" y="450"/>
                    </a:lnTo>
                    <a:lnTo>
                      <a:pt x="712" y="445"/>
                    </a:lnTo>
                    <a:lnTo>
                      <a:pt x="717" y="440"/>
                    </a:lnTo>
                    <a:lnTo>
                      <a:pt x="721" y="433"/>
                    </a:lnTo>
                    <a:lnTo>
                      <a:pt x="727" y="423"/>
                    </a:lnTo>
                    <a:lnTo>
                      <a:pt x="732" y="414"/>
                    </a:lnTo>
                    <a:lnTo>
                      <a:pt x="736" y="408"/>
                    </a:lnTo>
                    <a:lnTo>
                      <a:pt x="739" y="404"/>
                    </a:lnTo>
                    <a:lnTo>
                      <a:pt x="742" y="397"/>
                    </a:lnTo>
                    <a:lnTo>
                      <a:pt x="743" y="390"/>
                    </a:lnTo>
                    <a:lnTo>
                      <a:pt x="742" y="390"/>
                    </a:lnTo>
                    <a:lnTo>
                      <a:pt x="742" y="390"/>
                    </a:lnTo>
                    <a:lnTo>
                      <a:pt x="739" y="388"/>
                    </a:lnTo>
                    <a:lnTo>
                      <a:pt x="737" y="387"/>
                    </a:lnTo>
                    <a:lnTo>
                      <a:pt x="733" y="385"/>
                    </a:lnTo>
                    <a:lnTo>
                      <a:pt x="731" y="383"/>
                    </a:lnTo>
                    <a:lnTo>
                      <a:pt x="727" y="379"/>
                    </a:lnTo>
                    <a:lnTo>
                      <a:pt x="721" y="376"/>
                    </a:lnTo>
                    <a:lnTo>
                      <a:pt x="716" y="373"/>
                    </a:lnTo>
                    <a:lnTo>
                      <a:pt x="711" y="370"/>
                    </a:lnTo>
                    <a:lnTo>
                      <a:pt x="705" y="366"/>
                    </a:lnTo>
                    <a:lnTo>
                      <a:pt x="698" y="364"/>
                    </a:lnTo>
                    <a:lnTo>
                      <a:pt x="691" y="359"/>
                    </a:lnTo>
                    <a:lnTo>
                      <a:pt x="685" y="353"/>
                    </a:lnTo>
                    <a:lnTo>
                      <a:pt x="677" y="348"/>
                    </a:lnTo>
                    <a:lnTo>
                      <a:pt x="668" y="340"/>
                    </a:lnTo>
                    <a:lnTo>
                      <a:pt x="665" y="335"/>
                    </a:lnTo>
                    <a:lnTo>
                      <a:pt x="662" y="331"/>
                    </a:lnTo>
                    <a:lnTo>
                      <a:pt x="660" y="327"/>
                    </a:lnTo>
                    <a:lnTo>
                      <a:pt x="657" y="322"/>
                    </a:lnTo>
                    <a:lnTo>
                      <a:pt x="658" y="319"/>
                    </a:lnTo>
                    <a:lnTo>
                      <a:pt x="660" y="316"/>
                    </a:lnTo>
                    <a:lnTo>
                      <a:pt x="662" y="312"/>
                    </a:lnTo>
                    <a:lnTo>
                      <a:pt x="665" y="311"/>
                    </a:lnTo>
                    <a:lnTo>
                      <a:pt x="674" y="319"/>
                    </a:lnTo>
                    <a:lnTo>
                      <a:pt x="683" y="326"/>
                    </a:lnTo>
                    <a:lnTo>
                      <a:pt x="696" y="331"/>
                    </a:lnTo>
                    <a:lnTo>
                      <a:pt x="709" y="338"/>
                    </a:lnTo>
                    <a:lnTo>
                      <a:pt x="715" y="342"/>
                    </a:lnTo>
                    <a:lnTo>
                      <a:pt x="721" y="346"/>
                    </a:lnTo>
                    <a:lnTo>
                      <a:pt x="727" y="348"/>
                    </a:lnTo>
                    <a:lnTo>
                      <a:pt x="733" y="349"/>
                    </a:lnTo>
                    <a:lnTo>
                      <a:pt x="743" y="353"/>
                    </a:lnTo>
                    <a:lnTo>
                      <a:pt x="752" y="357"/>
                    </a:lnTo>
                    <a:lnTo>
                      <a:pt x="754" y="359"/>
                    </a:lnTo>
                    <a:lnTo>
                      <a:pt x="756" y="361"/>
                    </a:lnTo>
                    <a:lnTo>
                      <a:pt x="758" y="364"/>
                    </a:lnTo>
                    <a:lnTo>
                      <a:pt x="758" y="366"/>
                    </a:lnTo>
                    <a:lnTo>
                      <a:pt x="759" y="365"/>
                    </a:lnTo>
                    <a:lnTo>
                      <a:pt x="759" y="364"/>
                    </a:lnTo>
                    <a:lnTo>
                      <a:pt x="764" y="362"/>
                    </a:lnTo>
                    <a:lnTo>
                      <a:pt x="769" y="357"/>
                    </a:lnTo>
                    <a:lnTo>
                      <a:pt x="771" y="354"/>
                    </a:lnTo>
                    <a:lnTo>
                      <a:pt x="772" y="352"/>
                    </a:lnTo>
                    <a:lnTo>
                      <a:pt x="772" y="349"/>
                    </a:lnTo>
                    <a:lnTo>
                      <a:pt x="772" y="346"/>
                    </a:lnTo>
                    <a:lnTo>
                      <a:pt x="770" y="342"/>
                    </a:lnTo>
                    <a:lnTo>
                      <a:pt x="766" y="338"/>
                    </a:lnTo>
                    <a:lnTo>
                      <a:pt x="762" y="334"/>
                    </a:lnTo>
                    <a:lnTo>
                      <a:pt x="759" y="331"/>
                    </a:lnTo>
                    <a:lnTo>
                      <a:pt x="753" y="326"/>
                    </a:lnTo>
                    <a:lnTo>
                      <a:pt x="748" y="319"/>
                    </a:lnTo>
                    <a:lnTo>
                      <a:pt x="743" y="317"/>
                    </a:lnTo>
                    <a:lnTo>
                      <a:pt x="740" y="313"/>
                    </a:lnTo>
                    <a:lnTo>
                      <a:pt x="732" y="304"/>
                    </a:lnTo>
                    <a:lnTo>
                      <a:pt x="725" y="295"/>
                    </a:lnTo>
                    <a:lnTo>
                      <a:pt x="719" y="290"/>
                    </a:lnTo>
                    <a:lnTo>
                      <a:pt x="714" y="285"/>
                    </a:lnTo>
                    <a:lnTo>
                      <a:pt x="711" y="282"/>
                    </a:lnTo>
                    <a:lnTo>
                      <a:pt x="709" y="278"/>
                    </a:lnTo>
                    <a:lnTo>
                      <a:pt x="708" y="276"/>
                    </a:lnTo>
                    <a:lnTo>
                      <a:pt x="707" y="272"/>
                    </a:lnTo>
                    <a:lnTo>
                      <a:pt x="707" y="272"/>
                    </a:lnTo>
                    <a:lnTo>
                      <a:pt x="706" y="272"/>
                    </a:lnTo>
                    <a:lnTo>
                      <a:pt x="700" y="273"/>
                    </a:lnTo>
                    <a:lnTo>
                      <a:pt x="696" y="271"/>
                    </a:lnTo>
                    <a:lnTo>
                      <a:pt x="689" y="267"/>
                    </a:lnTo>
                    <a:lnTo>
                      <a:pt x="684" y="264"/>
                    </a:lnTo>
                    <a:lnTo>
                      <a:pt x="679" y="260"/>
                    </a:lnTo>
                    <a:lnTo>
                      <a:pt x="674" y="254"/>
                    </a:lnTo>
                    <a:lnTo>
                      <a:pt x="666" y="249"/>
                    </a:lnTo>
                    <a:lnTo>
                      <a:pt x="657" y="243"/>
                    </a:lnTo>
                    <a:lnTo>
                      <a:pt x="653" y="240"/>
                    </a:lnTo>
                    <a:lnTo>
                      <a:pt x="647" y="236"/>
                    </a:lnTo>
                    <a:lnTo>
                      <a:pt x="641" y="233"/>
                    </a:lnTo>
                    <a:lnTo>
                      <a:pt x="633" y="231"/>
                    </a:lnTo>
                    <a:lnTo>
                      <a:pt x="627" y="228"/>
                    </a:lnTo>
                    <a:lnTo>
                      <a:pt x="620" y="223"/>
                    </a:lnTo>
                    <a:lnTo>
                      <a:pt x="617" y="219"/>
                    </a:lnTo>
                    <a:lnTo>
                      <a:pt x="614" y="213"/>
                    </a:lnTo>
                    <a:lnTo>
                      <a:pt x="613" y="207"/>
                    </a:lnTo>
                    <a:lnTo>
                      <a:pt x="612" y="201"/>
                    </a:lnTo>
                    <a:lnTo>
                      <a:pt x="613" y="196"/>
                    </a:lnTo>
                    <a:lnTo>
                      <a:pt x="614" y="190"/>
                    </a:lnTo>
                    <a:lnTo>
                      <a:pt x="622" y="186"/>
                    </a:lnTo>
                    <a:lnTo>
                      <a:pt x="629" y="180"/>
                    </a:lnTo>
                    <a:lnTo>
                      <a:pt x="636" y="177"/>
                    </a:lnTo>
                    <a:lnTo>
                      <a:pt x="644" y="174"/>
                    </a:lnTo>
                    <a:lnTo>
                      <a:pt x="656" y="170"/>
                    </a:lnTo>
                    <a:lnTo>
                      <a:pt x="671" y="169"/>
                    </a:lnTo>
                    <a:lnTo>
                      <a:pt x="676" y="168"/>
                    </a:lnTo>
                    <a:lnTo>
                      <a:pt x="680" y="167"/>
                    </a:lnTo>
                    <a:lnTo>
                      <a:pt x="689" y="167"/>
                    </a:lnTo>
                    <a:lnTo>
                      <a:pt x="697" y="167"/>
                    </a:lnTo>
                    <a:lnTo>
                      <a:pt x="711" y="163"/>
                    </a:lnTo>
                    <a:lnTo>
                      <a:pt x="726" y="158"/>
                    </a:lnTo>
                    <a:lnTo>
                      <a:pt x="732" y="155"/>
                    </a:lnTo>
                    <a:lnTo>
                      <a:pt x="738" y="152"/>
                    </a:lnTo>
                    <a:lnTo>
                      <a:pt x="744" y="148"/>
                    </a:lnTo>
                    <a:lnTo>
                      <a:pt x="751" y="147"/>
                    </a:lnTo>
                    <a:lnTo>
                      <a:pt x="755" y="147"/>
                    </a:lnTo>
                    <a:lnTo>
                      <a:pt x="758" y="150"/>
                    </a:lnTo>
                    <a:lnTo>
                      <a:pt x="759" y="153"/>
                    </a:lnTo>
                    <a:lnTo>
                      <a:pt x="758" y="157"/>
                    </a:lnTo>
                    <a:lnTo>
                      <a:pt x="755" y="162"/>
                    </a:lnTo>
                    <a:lnTo>
                      <a:pt x="753" y="166"/>
                    </a:lnTo>
                    <a:lnTo>
                      <a:pt x="748" y="174"/>
                    </a:lnTo>
                    <a:lnTo>
                      <a:pt x="742" y="180"/>
                    </a:lnTo>
                    <a:lnTo>
                      <a:pt x="737" y="184"/>
                    </a:lnTo>
                    <a:lnTo>
                      <a:pt x="731" y="188"/>
                    </a:lnTo>
                    <a:lnTo>
                      <a:pt x="727" y="192"/>
                    </a:lnTo>
                    <a:lnTo>
                      <a:pt x="723" y="197"/>
                    </a:lnTo>
                    <a:lnTo>
                      <a:pt x="717" y="202"/>
                    </a:lnTo>
                    <a:lnTo>
                      <a:pt x="710" y="208"/>
                    </a:lnTo>
                    <a:lnTo>
                      <a:pt x="706" y="210"/>
                    </a:lnTo>
                    <a:lnTo>
                      <a:pt x="701" y="212"/>
                    </a:lnTo>
                    <a:lnTo>
                      <a:pt x="698" y="214"/>
                    </a:lnTo>
                    <a:lnTo>
                      <a:pt x="696" y="218"/>
                    </a:lnTo>
                    <a:lnTo>
                      <a:pt x="695" y="221"/>
                    </a:lnTo>
                    <a:lnTo>
                      <a:pt x="696" y="224"/>
                    </a:lnTo>
                    <a:lnTo>
                      <a:pt x="697" y="227"/>
                    </a:lnTo>
                    <a:lnTo>
                      <a:pt x="699" y="229"/>
                    </a:lnTo>
                    <a:lnTo>
                      <a:pt x="705" y="232"/>
                    </a:lnTo>
                    <a:lnTo>
                      <a:pt x="709" y="235"/>
                    </a:lnTo>
                    <a:lnTo>
                      <a:pt x="714" y="241"/>
                    </a:lnTo>
                    <a:lnTo>
                      <a:pt x="718" y="246"/>
                    </a:lnTo>
                    <a:lnTo>
                      <a:pt x="723" y="251"/>
                    </a:lnTo>
                    <a:lnTo>
                      <a:pt x="730" y="255"/>
                    </a:lnTo>
                    <a:lnTo>
                      <a:pt x="736" y="262"/>
                    </a:lnTo>
                    <a:lnTo>
                      <a:pt x="743" y="271"/>
                    </a:lnTo>
                    <a:lnTo>
                      <a:pt x="748" y="275"/>
                    </a:lnTo>
                    <a:lnTo>
                      <a:pt x="752" y="278"/>
                    </a:lnTo>
                    <a:lnTo>
                      <a:pt x="756" y="280"/>
                    </a:lnTo>
                    <a:lnTo>
                      <a:pt x="760" y="280"/>
                    </a:lnTo>
                    <a:lnTo>
                      <a:pt x="761" y="280"/>
                    </a:lnTo>
                    <a:lnTo>
                      <a:pt x="763" y="279"/>
                    </a:lnTo>
                    <a:lnTo>
                      <a:pt x="764" y="277"/>
                    </a:lnTo>
                    <a:lnTo>
                      <a:pt x="764" y="275"/>
                    </a:lnTo>
                    <a:lnTo>
                      <a:pt x="766" y="269"/>
                    </a:lnTo>
                    <a:lnTo>
                      <a:pt x="767" y="263"/>
                    </a:lnTo>
                    <a:lnTo>
                      <a:pt x="769" y="256"/>
                    </a:lnTo>
                    <a:lnTo>
                      <a:pt x="770" y="250"/>
                    </a:lnTo>
                    <a:lnTo>
                      <a:pt x="772" y="245"/>
                    </a:lnTo>
                    <a:lnTo>
                      <a:pt x="775" y="241"/>
                    </a:lnTo>
                    <a:lnTo>
                      <a:pt x="778" y="240"/>
                    </a:lnTo>
                    <a:lnTo>
                      <a:pt x="782" y="241"/>
                    </a:lnTo>
                    <a:lnTo>
                      <a:pt x="785" y="242"/>
                    </a:lnTo>
                    <a:lnTo>
                      <a:pt x="788" y="243"/>
                    </a:lnTo>
                    <a:lnTo>
                      <a:pt x="792" y="245"/>
                    </a:lnTo>
                    <a:lnTo>
                      <a:pt x="796" y="246"/>
                    </a:lnTo>
                    <a:lnTo>
                      <a:pt x="802" y="246"/>
                    </a:lnTo>
                    <a:lnTo>
                      <a:pt x="806" y="246"/>
                    </a:lnTo>
                    <a:lnTo>
                      <a:pt x="815" y="242"/>
                    </a:lnTo>
                    <a:lnTo>
                      <a:pt x="823" y="238"/>
                    </a:lnTo>
                    <a:lnTo>
                      <a:pt x="832" y="233"/>
                    </a:lnTo>
                    <a:lnTo>
                      <a:pt x="841" y="229"/>
                    </a:lnTo>
                    <a:lnTo>
                      <a:pt x="851" y="224"/>
                    </a:lnTo>
                    <a:lnTo>
                      <a:pt x="860" y="220"/>
                    </a:lnTo>
                    <a:lnTo>
                      <a:pt x="867" y="214"/>
                    </a:lnTo>
                    <a:lnTo>
                      <a:pt x="874" y="210"/>
                    </a:lnTo>
                    <a:lnTo>
                      <a:pt x="876" y="209"/>
                    </a:lnTo>
                    <a:lnTo>
                      <a:pt x="881" y="208"/>
                    </a:lnTo>
                    <a:lnTo>
                      <a:pt x="885" y="207"/>
                    </a:lnTo>
                    <a:lnTo>
                      <a:pt x="889" y="209"/>
                    </a:lnTo>
                    <a:lnTo>
                      <a:pt x="889" y="209"/>
                    </a:lnTo>
                    <a:lnTo>
                      <a:pt x="891" y="210"/>
                    </a:lnTo>
                    <a:lnTo>
                      <a:pt x="889" y="217"/>
                    </a:lnTo>
                    <a:lnTo>
                      <a:pt x="886" y="223"/>
                    </a:lnTo>
                    <a:lnTo>
                      <a:pt x="883" y="230"/>
                    </a:lnTo>
                    <a:lnTo>
                      <a:pt x="880" y="235"/>
                    </a:lnTo>
                    <a:lnTo>
                      <a:pt x="875" y="241"/>
                    </a:lnTo>
                    <a:lnTo>
                      <a:pt x="871" y="246"/>
                    </a:lnTo>
                    <a:lnTo>
                      <a:pt x="863" y="258"/>
                    </a:lnTo>
                    <a:lnTo>
                      <a:pt x="856" y="269"/>
                    </a:lnTo>
                    <a:lnTo>
                      <a:pt x="848" y="280"/>
                    </a:lnTo>
                    <a:lnTo>
                      <a:pt x="839" y="291"/>
                    </a:lnTo>
                    <a:lnTo>
                      <a:pt x="831" y="300"/>
                    </a:lnTo>
                    <a:lnTo>
                      <a:pt x="824" y="308"/>
                    </a:lnTo>
                    <a:lnTo>
                      <a:pt x="816" y="311"/>
                    </a:lnTo>
                    <a:lnTo>
                      <a:pt x="808" y="313"/>
                    </a:lnTo>
                    <a:lnTo>
                      <a:pt x="799" y="313"/>
                    </a:lnTo>
                    <a:lnTo>
                      <a:pt x="792" y="315"/>
                    </a:lnTo>
                    <a:lnTo>
                      <a:pt x="792" y="316"/>
                    </a:lnTo>
                    <a:lnTo>
                      <a:pt x="791" y="316"/>
                    </a:lnTo>
                    <a:lnTo>
                      <a:pt x="794" y="322"/>
                    </a:lnTo>
                    <a:lnTo>
                      <a:pt x="797" y="328"/>
                    </a:lnTo>
                    <a:lnTo>
                      <a:pt x="802" y="332"/>
                    </a:lnTo>
                    <a:lnTo>
                      <a:pt x="806" y="338"/>
                    </a:lnTo>
                    <a:lnTo>
                      <a:pt x="817" y="349"/>
                    </a:lnTo>
                    <a:lnTo>
                      <a:pt x="829" y="361"/>
                    </a:lnTo>
                    <a:lnTo>
                      <a:pt x="838" y="367"/>
                    </a:lnTo>
                    <a:lnTo>
                      <a:pt x="847" y="374"/>
                    </a:lnTo>
                    <a:lnTo>
                      <a:pt x="854" y="383"/>
                    </a:lnTo>
                    <a:lnTo>
                      <a:pt x="861" y="392"/>
                    </a:lnTo>
                    <a:lnTo>
                      <a:pt x="868" y="397"/>
                    </a:lnTo>
                    <a:lnTo>
                      <a:pt x="875" y="400"/>
                    </a:lnTo>
                    <a:lnTo>
                      <a:pt x="883" y="404"/>
                    </a:lnTo>
                    <a:lnTo>
                      <a:pt x="891" y="407"/>
                    </a:lnTo>
                    <a:lnTo>
                      <a:pt x="896" y="409"/>
                    </a:lnTo>
                    <a:lnTo>
                      <a:pt x="901" y="412"/>
                    </a:lnTo>
                    <a:lnTo>
                      <a:pt x="916" y="417"/>
                    </a:lnTo>
                    <a:lnTo>
                      <a:pt x="930" y="421"/>
                    </a:lnTo>
                    <a:lnTo>
                      <a:pt x="935" y="420"/>
                    </a:lnTo>
                    <a:lnTo>
                      <a:pt x="939" y="420"/>
                    </a:lnTo>
                    <a:lnTo>
                      <a:pt x="938" y="417"/>
                    </a:lnTo>
                    <a:lnTo>
                      <a:pt x="937" y="412"/>
                    </a:lnTo>
                    <a:lnTo>
                      <a:pt x="935" y="409"/>
                    </a:lnTo>
                    <a:lnTo>
                      <a:pt x="934" y="407"/>
                    </a:lnTo>
                    <a:lnTo>
                      <a:pt x="928" y="398"/>
                    </a:lnTo>
                    <a:lnTo>
                      <a:pt x="923" y="392"/>
                    </a:lnTo>
                    <a:lnTo>
                      <a:pt x="913" y="384"/>
                    </a:lnTo>
                    <a:lnTo>
                      <a:pt x="903" y="377"/>
                    </a:lnTo>
                    <a:lnTo>
                      <a:pt x="899" y="373"/>
                    </a:lnTo>
                    <a:lnTo>
                      <a:pt x="894" y="368"/>
                    </a:lnTo>
                    <a:lnTo>
                      <a:pt x="887" y="364"/>
                    </a:lnTo>
                    <a:lnTo>
                      <a:pt x="881" y="359"/>
                    </a:lnTo>
                    <a:lnTo>
                      <a:pt x="873" y="350"/>
                    </a:lnTo>
                    <a:lnTo>
                      <a:pt x="865" y="342"/>
                    </a:lnTo>
                    <a:lnTo>
                      <a:pt x="860" y="337"/>
                    </a:lnTo>
                    <a:lnTo>
                      <a:pt x="856" y="331"/>
                    </a:lnTo>
                    <a:lnTo>
                      <a:pt x="854" y="327"/>
                    </a:lnTo>
                    <a:lnTo>
                      <a:pt x="856" y="323"/>
                    </a:lnTo>
                    <a:lnTo>
                      <a:pt x="862" y="324"/>
                    </a:lnTo>
                    <a:lnTo>
                      <a:pt x="871" y="330"/>
                    </a:lnTo>
                    <a:lnTo>
                      <a:pt x="880" y="337"/>
                    </a:lnTo>
                    <a:lnTo>
                      <a:pt x="890" y="343"/>
                    </a:lnTo>
                    <a:lnTo>
                      <a:pt x="900" y="351"/>
                    </a:lnTo>
                    <a:lnTo>
                      <a:pt x="910" y="356"/>
                    </a:lnTo>
                    <a:lnTo>
                      <a:pt x="913" y="359"/>
                    </a:lnTo>
                    <a:lnTo>
                      <a:pt x="917" y="360"/>
                    </a:lnTo>
                    <a:lnTo>
                      <a:pt x="921" y="360"/>
                    </a:lnTo>
                    <a:lnTo>
                      <a:pt x="924" y="360"/>
                    </a:lnTo>
                    <a:lnTo>
                      <a:pt x="926" y="350"/>
                    </a:lnTo>
                    <a:lnTo>
                      <a:pt x="927" y="330"/>
                    </a:lnTo>
                    <a:lnTo>
                      <a:pt x="927" y="319"/>
                    </a:lnTo>
                    <a:lnTo>
                      <a:pt x="928" y="309"/>
                    </a:lnTo>
                    <a:lnTo>
                      <a:pt x="930" y="301"/>
                    </a:lnTo>
                    <a:lnTo>
                      <a:pt x="933" y="297"/>
                    </a:lnTo>
                    <a:lnTo>
                      <a:pt x="935" y="295"/>
                    </a:lnTo>
                    <a:lnTo>
                      <a:pt x="937" y="295"/>
                    </a:lnTo>
                    <a:lnTo>
                      <a:pt x="940" y="299"/>
                    </a:lnTo>
                    <a:lnTo>
                      <a:pt x="945" y="305"/>
                    </a:lnTo>
                    <a:lnTo>
                      <a:pt x="947" y="310"/>
                    </a:lnTo>
                    <a:lnTo>
                      <a:pt x="949" y="316"/>
                    </a:lnTo>
                    <a:lnTo>
                      <a:pt x="949" y="318"/>
                    </a:lnTo>
                    <a:lnTo>
                      <a:pt x="949" y="320"/>
                    </a:lnTo>
                    <a:lnTo>
                      <a:pt x="951" y="327"/>
                    </a:lnTo>
                    <a:lnTo>
                      <a:pt x="955" y="332"/>
                    </a:lnTo>
                    <a:lnTo>
                      <a:pt x="959" y="340"/>
                    </a:lnTo>
                    <a:lnTo>
                      <a:pt x="963" y="346"/>
                    </a:lnTo>
                    <a:lnTo>
                      <a:pt x="966" y="354"/>
                    </a:lnTo>
                    <a:lnTo>
                      <a:pt x="969" y="362"/>
                    </a:lnTo>
                    <a:lnTo>
                      <a:pt x="971" y="366"/>
                    </a:lnTo>
                    <a:lnTo>
                      <a:pt x="973" y="371"/>
                    </a:lnTo>
                    <a:lnTo>
                      <a:pt x="976" y="376"/>
                    </a:lnTo>
                    <a:lnTo>
                      <a:pt x="977" y="382"/>
                    </a:lnTo>
                    <a:lnTo>
                      <a:pt x="979" y="388"/>
                    </a:lnTo>
                    <a:lnTo>
                      <a:pt x="982" y="395"/>
                    </a:lnTo>
                    <a:lnTo>
                      <a:pt x="988" y="398"/>
                    </a:lnTo>
                    <a:lnTo>
                      <a:pt x="993" y="400"/>
                    </a:lnTo>
                    <a:lnTo>
                      <a:pt x="1000" y="404"/>
                    </a:lnTo>
                    <a:lnTo>
                      <a:pt x="1005" y="407"/>
                    </a:lnTo>
                    <a:lnTo>
                      <a:pt x="1017" y="410"/>
                    </a:lnTo>
                    <a:lnTo>
                      <a:pt x="1030" y="415"/>
                    </a:lnTo>
                    <a:lnTo>
                      <a:pt x="1043" y="420"/>
                    </a:lnTo>
                    <a:lnTo>
                      <a:pt x="1056" y="428"/>
                    </a:lnTo>
                    <a:lnTo>
                      <a:pt x="1058" y="429"/>
                    </a:lnTo>
                    <a:lnTo>
                      <a:pt x="1060" y="430"/>
                    </a:lnTo>
                    <a:lnTo>
                      <a:pt x="1061" y="430"/>
                    </a:lnTo>
                    <a:lnTo>
                      <a:pt x="1061" y="431"/>
                    </a:lnTo>
                    <a:lnTo>
                      <a:pt x="1067" y="432"/>
                    </a:lnTo>
                    <a:lnTo>
                      <a:pt x="1072" y="434"/>
                    </a:lnTo>
                    <a:lnTo>
                      <a:pt x="1078" y="438"/>
                    </a:lnTo>
                    <a:lnTo>
                      <a:pt x="1082" y="441"/>
                    </a:lnTo>
                    <a:lnTo>
                      <a:pt x="1093" y="445"/>
                    </a:lnTo>
                    <a:lnTo>
                      <a:pt x="1106" y="451"/>
                    </a:lnTo>
                    <a:lnTo>
                      <a:pt x="1113" y="455"/>
                    </a:lnTo>
                    <a:lnTo>
                      <a:pt x="1123" y="460"/>
                    </a:lnTo>
                    <a:lnTo>
                      <a:pt x="1133" y="464"/>
                    </a:lnTo>
                    <a:lnTo>
                      <a:pt x="1143" y="466"/>
                    </a:lnTo>
                    <a:lnTo>
                      <a:pt x="1153" y="472"/>
                    </a:lnTo>
                    <a:lnTo>
                      <a:pt x="1166" y="479"/>
                    </a:lnTo>
                    <a:lnTo>
                      <a:pt x="1174" y="482"/>
                    </a:lnTo>
                    <a:lnTo>
                      <a:pt x="1180" y="484"/>
                    </a:lnTo>
                    <a:lnTo>
                      <a:pt x="1187" y="485"/>
                    </a:lnTo>
                    <a:lnTo>
                      <a:pt x="1192" y="485"/>
                    </a:lnTo>
                    <a:lnTo>
                      <a:pt x="1196" y="484"/>
                    </a:lnTo>
                    <a:lnTo>
                      <a:pt x="1199" y="485"/>
                    </a:lnTo>
                    <a:lnTo>
                      <a:pt x="1204" y="490"/>
                    </a:lnTo>
                    <a:lnTo>
                      <a:pt x="1208" y="4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>
                <a:spLocks noEditPoints="1"/>
              </p:cNvSpPr>
              <p:nvPr/>
            </p:nvSpPr>
            <p:spPr bwMode="auto">
              <a:xfrm>
                <a:off x="11129963" y="1792288"/>
                <a:ext cx="239713" cy="282575"/>
              </a:xfrm>
              <a:custGeom>
                <a:avLst/>
                <a:gdLst>
                  <a:gd name="T0" fmla="*/ 625 w 903"/>
                  <a:gd name="T1" fmla="*/ 464 h 1067"/>
                  <a:gd name="T2" fmla="*/ 429 w 903"/>
                  <a:gd name="T3" fmla="*/ 222 h 1067"/>
                  <a:gd name="T4" fmla="*/ 422 w 903"/>
                  <a:gd name="T5" fmla="*/ 308 h 1067"/>
                  <a:gd name="T6" fmla="*/ 336 w 903"/>
                  <a:gd name="T7" fmla="*/ 339 h 1067"/>
                  <a:gd name="T8" fmla="*/ 289 w 903"/>
                  <a:gd name="T9" fmla="*/ 449 h 1067"/>
                  <a:gd name="T10" fmla="*/ 267 w 903"/>
                  <a:gd name="T11" fmla="*/ 542 h 1067"/>
                  <a:gd name="T12" fmla="*/ 242 w 903"/>
                  <a:gd name="T13" fmla="*/ 648 h 1067"/>
                  <a:gd name="T14" fmla="*/ 205 w 903"/>
                  <a:gd name="T15" fmla="*/ 827 h 1067"/>
                  <a:gd name="T16" fmla="*/ 117 w 903"/>
                  <a:gd name="T17" fmla="*/ 858 h 1067"/>
                  <a:gd name="T18" fmla="*/ 162 w 903"/>
                  <a:gd name="T19" fmla="*/ 704 h 1067"/>
                  <a:gd name="T20" fmla="*/ 207 w 903"/>
                  <a:gd name="T21" fmla="*/ 557 h 1067"/>
                  <a:gd name="T22" fmla="*/ 186 w 903"/>
                  <a:gd name="T23" fmla="*/ 520 h 1067"/>
                  <a:gd name="T24" fmla="*/ 137 w 903"/>
                  <a:gd name="T25" fmla="*/ 647 h 1067"/>
                  <a:gd name="T26" fmla="*/ 44 w 903"/>
                  <a:gd name="T27" fmla="*/ 705 h 1067"/>
                  <a:gd name="T28" fmla="*/ 7 w 903"/>
                  <a:gd name="T29" fmla="*/ 598 h 1067"/>
                  <a:gd name="T30" fmla="*/ 125 w 903"/>
                  <a:gd name="T31" fmla="*/ 537 h 1067"/>
                  <a:gd name="T32" fmla="*/ 232 w 903"/>
                  <a:gd name="T33" fmla="*/ 463 h 1067"/>
                  <a:gd name="T34" fmla="*/ 271 w 903"/>
                  <a:gd name="T35" fmla="*/ 359 h 1067"/>
                  <a:gd name="T36" fmla="*/ 191 w 903"/>
                  <a:gd name="T37" fmla="*/ 368 h 1067"/>
                  <a:gd name="T38" fmla="*/ 218 w 903"/>
                  <a:gd name="T39" fmla="*/ 308 h 1067"/>
                  <a:gd name="T40" fmla="*/ 333 w 903"/>
                  <a:gd name="T41" fmla="*/ 232 h 1067"/>
                  <a:gd name="T42" fmla="*/ 402 w 903"/>
                  <a:gd name="T43" fmla="*/ 227 h 1067"/>
                  <a:gd name="T44" fmla="*/ 814 w 903"/>
                  <a:gd name="T45" fmla="*/ 124 h 1067"/>
                  <a:gd name="T46" fmla="*/ 762 w 903"/>
                  <a:gd name="T47" fmla="*/ 272 h 1067"/>
                  <a:gd name="T48" fmla="*/ 732 w 903"/>
                  <a:gd name="T49" fmla="*/ 389 h 1067"/>
                  <a:gd name="T50" fmla="*/ 821 w 903"/>
                  <a:gd name="T51" fmla="*/ 335 h 1067"/>
                  <a:gd name="T52" fmla="*/ 845 w 903"/>
                  <a:gd name="T53" fmla="*/ 224 h 1067"/>
                  <a:gd name="T54" fmla="*/ 899 w 903"/>
                  <a:gd name="T55" fmla="*/ 246 h 1067"/>
                  <a:gd name="T56" fmla="*/ 867 w 903"/>
                  <a:gd name="T57" fmla="*/ 379 h 1067"/>
                  <a:gd name="T58" fmla="*/ 789 w 903"/>
                  <a:gd name="T59" fmla="*/ 433 h 1067"/>
                  <a:gd name="T60" fmla="*/ 701 w 903"/>
                  <a:gd name="T61" fmla="*/ 540 h 1067"/>
                  <a:gd name="T62" fmla="*/ 692 w 903"/>
                  <a:gd name="T63" fmla="*/ 683 h 1067"/>
                  <a:gd name="T64" fmla="*/ 658 w 903"/>
                  <a:gd name="T65" fmla="*/ 749 h 1067"/>
                  <a:gd name="T66" fmla="*/ 661 w 903"/>
                  <a:gd name="T67" fmla="*/ 803 h 1067"/>
                  <a:gd name="T68" fmla="*/ 664 w 903"/>
                  <a:gd name="T69" fmla="*/ 816 h 1067"/>
                  <a:gd name="T70" fmla="*/ 652 w 903"/>
                  <a:gd name="T71" fmla="*/ 902 h 1067"/>
                  <a:gd name="T72" fmla="*/ 638 w 903"/>
                  <a:gd name="T73" fmla="*/ 1034 h 1067"/>
                  <a:gd name="T74" fmla="*/ 528 w 903"/>
                  <a:gd name="T75" fmla="*/ 1043 h 1067"/>
                  <a:gd name="T76" fmla="*/ 550 w 903"/>
                  <a:gd name="T77" fmla="*/ 927 h 1067"/>
                  <a:gd name="T78" fmla="*/ 570 w 903"/>
                  <a:gd name="T79" fmla="*/ 801 h 1067"/>
                  <a:gd name="T80" fmla="*/ 608 w 903"/>
                  <a:gd name="T81" fmla="*/ 653 h 1067"/>
                  <a:gd name="T82" fmla="*/ 625 w 903"/>
                  <a:gd name="T83" fmla="*/ 539 h 1067"/>
                  <a:gd name="T84" fmla="*/ 525 w 903"/>
                  <a:gd name="T85" fmla="*/ 582 h 1067"/>
                  <a:gd name="T86" fmla="*/ 433 w 903"/>
                  <a:gd name="T87" fmla="*/ 593 h 1067"/>
                  <a:gd name="T88" fmla="*/ 522 w 903"/>
                  <a:gd name="T89" fmla="*/ 532 h 1067"/>
                  <a:gd name="T90" fmla="*/ 559 w 903"/>
                  <a:gd name="T91" fmla="*/ 472 h 1067"/>
                  <a:gd name="T92" fmla="*/ 520 w 903"/>
                  <a:gd name="T93" fmla="*/ 406 h 1067"/>
                  <a:gd name="T94" fmla="*/ 518 w 903"/>
                  <a:gd name="T95" fmla="*/ 301 h 1067"/>
                  <a:gd name="T96" fmla="*/ 544 w 903"/>
                  <a:gd name="T97" fmla="*/ 221 h 1067"/>
                  <a:gd name="T98" fmla="*/ 626 w 903"/>
                  <a:gd name="T99" fmla="*/ 243 h 1067"/>
                  <a:gd name="T100" fmla="*/ 549 w 903"/>
                  <a:gd name="T101" fmla="*/ 339 h 1067"/>
                  <a:gd name="T102" fmla="*/ 630 w 903"/>
                  <a:gd name="T103" fmla="*/ 353 h 1067"/>
                  <a:gd name="T104" fmla="*/ 690 w 903"/>
                  <a:gd name="T105" fmla="*/ 273 h 1067"/>
                  <a:gd name="T106" fmla="*/ 721 w 903"/>
                  <a:gd name="T107" fmla="*/ 170 h 1067"/>
                  <a:gd name="T108" fmla="*/ 770 w 903"/>
                  <a:gd name="T109" fmla="*/ 77 h 1067"/>
                  <a:gd name="T110" fmla="*/ 511 w 903"/>
                  <a:gd name="T111" fmla="*/ 75 h 1067"/>
                  <a:gd name="T112" fmla="*/ 412 w 903"/>
                  <a:gd name="T113" fmla="*/ 159 h 1067"/>
                  <a:gd name="T114" fmla="*/ 302 w 903"/>
                  <a:gd name="T115" fmla="*/ 203 h 1067"/>
                  <a:gd name="T116" fmla="*/ 199 w 903"/>
                  <a:gd name="T117" fmla="*/ 274 h 1067"/>
                  <a:gd name="T118" fmla="*/ 214 w 903"/>
                  <a:gd name="T119" fmla="*/ 236 h 1067"/>
                  <a:gd name="T120" fmla="*/ 327 w 903"/>
                  <a:gd name="T121" fmla="*/ 130 h 1067"/>
                  <a:gd name="T122" fmla="*/ 414 w 903"/>
                  <a:gd name="T123" fmla="*/ 63 h 1067"/>
                  <a:gd name="T124" fmla="*/ 490 w 903"/>
                  <a:gd name="T125" fmla="*/ 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03" h="1067">
                    <a:moveTo>
                      <a:pt x="631" y="443"/>
                    </a:moveTo>
                    <a:lnTo>
                      <a:pt x="627" y="444"/>
                    </a:lnTo>
                    <a:lnTo>
                      <a:pt x="621" y="446"/>
                    </a:lnTo>
                    <a:lnTo>
                      <a:pt x="617" y="448"/>
                    </a:lnTo>
                    <a:lnTo>
                      <a:pt x="614" y="451"/>
                    </a:lnTo>
                    <a:lnTo>
                      <a:pt x="613" y="457"/>
                    </a:lnTo>
                    <a:lnTo>
                      <a:pt x="610" y="462"/>
                    </a:lnTo>
                    <a:lnTo>
                      <a:pt x="606" y="469"/>
                    </a:lnTo>
                    <a:lnTo>
                      <a:pt x="604" y="473"/>
                    </a:lnTo>
                    <a:lnTo>
                      <a:pt x="604" y="473"/>
                    </a:lnTo>
                    <a:lnTo>
                      <a:pt x="604" y="472"/>
                    </a:lnTo>
                    <a:lnTo>
                      <a:pt x="609" y="469"/>
                    </a:lnTo>
                    <a:lnTo>
                      <a:pt x="614" y="466"/>
                    </a:lnTo>
                    <a:lnTo>
                      <a:pt x="619" y="465"/>
                    </a:lnTo>
                    <a:lnTo>
                      <a:pt x="625" y="465"/>
                    </a:lnTo>
                    <a:lnTo>
                      <a:pt x="625" y="464"/>
                    </a:lnTo>
                    <a:lnTo>
                      <a:pt x="625" y="464"/>
                    </a:lnTo>
                    <a:lnTo>
                      <a:pt x="626" y="464"/>
                    </a:lnTo>
                    <a:lnTo>
                      <a:pt x="626" y="464"/>
                    </a:lnTo>
                    <a:lnTo>
                      <a:pt x="629" y="461"/>
                    </a:lnTo>
                    <a:lnTo>
                      <a:pt x="634" y="454"/>
                    </a:lnTo>
                    <a:lnTo>
                      <a:pt x="637" y="451"/>
                    </a:lnTo>
                    <a:lnTo>
                      <a:pt x="638" y="449"/>
                    </a:lnTo>
                    <a:lnTo>
                      <a:pt x="639" y="447"/>
                    </a:lnTo>
                    <a:lnTo>
                      <a:pt x="638" y="446"/>
                    </a:lnTo>
                    <a:lnTo>
                      <a:pt x="638" y="444"/>
                    </a:lnTo>
                    <a:lnTo>
                      <a:pt x="638" y="444"/>
                    </a:lnTo>
                    <a:lnTo>
                      <a:pt x="635" y="443"/>
                    </a:lnTo>
                    <a:lnTo>
                      <a:pt x="631" y="443"/>
                    </a:lnTo>
                    <a:close/>
                    <a:moveTo>
                      <a:pt x="421" y="218"/>
                    </a:moveTo>
                    <a:lnTo>
                      <a:pt x="425" y="220"/>
                    </a:lnTo>
                    <a:lnTo>
                      <a:pt x="429" y="222"/>
                    </a:lnTo>
                    <a:lnTo>
                      <a:pt x="432" y="224"/>
                    </a:lnTo>
                    <a:lnTo>
                      <a:pt x="435" y="228"/>
                    </a:lnTo>
                    <a:lnTo>
                      <a:pt x="440" y="232"/>
                    </a:lnTo>
                    <a:lnTo>
                      <a:pt x="444" y="235"/>
                    </a:lnTo>
                    <a:lnTo>
                      <a:pt x="446" y="241"/>
                    </a:lnTo>
                    <a:lnTo>
                      <a:pt x="449" y="245"/>
                    </a:lnTo>
                    <a:lnTo>
                      <a:pt x="451" y="249"/>
                    </a:lnTo>
                    <a:lnTo>
                      <a:pt x="453" y="252"/>
                    </a:lnTo>
                    <a:lnTo>
                      <a:pt x="453" y="261"/>
                    </a:lnTo>
                    <a:lnTo>
                      <a:pt x="451" y="271"/>
                    </a:lnTo>
                    <a:lnTo>
                      <a:pt x="449" y="282"/>
                    </a:lnTo>
                    <a:lnTo>
                      <a:pt x="445" y="288"/>
                    </a:lnTo>
                    <a:lnTo>
                      <a:pt x="440" y="294"/>
                    </a:lnTo>
                    <a:lnTo>
                      <a:pt x="432" y="300"/>
                    </a:lnTo>
                    <a:lnTo>
                      <a:pt x="428" y="305"/>
                    </a:lnTo>
                    <a:lnTo>
                      <a:pt x="422" y="308"/>
                    </a:lnTo>
                    <a:lnTo>
                      <a:pt x="416" y="310"/>
                    </a:lnTo>
                    <a:lnTo>
                      <a:pt x="410" y="310"/>
                    </a:lnTo>
                    <a:lnTo>
                      <a:pt x="405" y="312"/>
                    </a:lnTo>
                    <a:lnTo>
                      <a:pt x="400" y="315"/>
                    </a:lnTo>
                    <a:lnTo>
                      <a:pt x="391" y="315"/>
                    </a:lnTo>
                    <a:lnTo>
                      <a:pt x="382" y="315"/>
                    </a:lnTo>
                    <a:lnTo>
                      <a:pt x="378" y="317"/>
                    </a:lnTo>
                    <a:lnTo>
                      <a:pt x="374" y="319"/>
                    </a:lnTo>
                    <a:lnTo>
                      <a:pt x="366" y="322"/>
                    </a:lnTo>
                    <a:lnTo>
                      <a:pt x="357" y="324"/>
                    </a:lnTo>
                    <a:lnTo>
                      <a:pt x="355" y="327"/>
                    </a:lnTo>
                    <a:lnTo>
                      <a:pt x="352" y="329"/>
                    </a:lnTo>
                    <a:lnTo>
                      <a:pt x="348" y="331"/>
                    </a:lnTo>
                    <a:lnTo>
                      <a:pt x="345" y="332"/>
                    </a:lnTo>
                    <a:lnTo>
                      <a:pt x="341" y="335"/>
                    </a:lnTo>
                    <a:lnTo>
                      <a:pt x="336" y="339"/>
                    </a:lnTo>
                    <a:lnTo>
                      <a:pt x="334" y="344"/>
                    </a:lnTo>
                    <a:lnTo>
                      <a:pt x="331" y="349"/>
                    </a:lnTo>
                    <a:lnTo>
                      <a:pt x="329" y="352"/>
                    </a:lnTo>
                    <a:lnTo>
                      <a:pt x="325" y="354"/>
                    </a:lnTo>
                    <a:lnTo>
                      <a:pt x="324" y="357"/>
                    </a:lnTo>
                    <a:lnTo>
                      <a:pt x="322" y="362"/>
                    </a:lnTo>
                    <a:lnTo>
                      <a:pt x="318" y="370"/>
                    </a:lnTo>
                    <a:lnTo>
                      <a:pt x="312" y="378"/>
                    </a:lnTo>
                    <a:lnTo>
                      <a:pt x="308" y="393"/>
                    </a:lnTo>
                    <a:lnTo>
                      <a:pt x="305" y="408"/>
                    </a:lnTo>
                    <a:lnTo>
                      <a:pt x="305" y="413"/>
                    </a:lnTo>
                    <a:lnTo>
                      <a:pt x="304" y="416"/>
                    </a:lnTo>
                    <a:lnTo>
                      <a:pt x="300" y="420"/>
                    </a:lnTo>
                    <a:lnTo>
                      <a:pt x="294" y="426"/>
                    </a:lnTo>
                    <a:lnTo>
                      <a:pt x="291" y="437"/>
                    </a:lnTo>
                    <a:lnTo>
                      <a:pt x="289" y="449"/>
                    </a:lnTo>
                    <a:lnTo>
                      <a:pt x="287" y="461"/>
                    </a:lnTo>
                    <a:lnTo>
                      <a:pt x="283" y="473"/>
                    </a:lnTo>
                    <a:lnTo>
                      <a:pt x="281" y="484"/>
                    </a:lnTo>
                    <a:lnTo>
                      <a:pt x="279" y="496"/>
                    </a:lnTo>
                    <a:lnTo>
                      <a:pt x="278" y="502"/>
                    </a:lnTo>
                    <a:lnTo>
                      <a:pt x="276" y="505"/>
                    </a:lnTo>
                    <a:lnTo>
                      <a:pt x="275" y="507"/>
                    </a:lnTo>
                    <a:lnTo>
                      <a:pt x="273" y="508"/>
                    </a:lnTo>
                    <a:lnTo>
                      <a:pt x="273" y="512"/>
                    </a:lnTo>
                    <a:lnTo>
                      <a:pt x="272" y="515"/>
                    </a:lnTo>
                    <a:lnTo>
                      <a:pt x="271" y="518"/>
                    </a:lnTo>
                    <a:lnTo>
                      <a:pt x="270" y="520"/>
                    </a:lnTo>
                    <a:lnTo>
                      <a:pt x="267" y="525"/>
                    </a:lnTo>
                    <a:lnTo>
                      <a:pt x="265" y="530"/>
                    </a:lnTo>
                    <a:lnTo>
                      <a:pt x="266" y="537"/>
                    </a:lnTo>
                    <a:lnTo>
                      <a:pt x="267" y="542"/>
                    </a:lnTo>
                    <a:lnTo>
                      <a:pt x="267" y="553"/>
                    </a:lnTo>
                    <a:lnTo>
                      <a:pt x="266" y="567"/>
                    </a:lnTo>
                    <a:lnTo>
                      <a:pt x="265" y="573"/>
                    </a:lnTo>
                    <a:lnTo>
                      <a:pt x="262" y="579"/>
                    </a:lnTo>
                    <a:lnTo>
                      <a:pt x="260" y="584"/>
                    </a:lnTo>
                    <a:lnTo>
                      <a:pt x="258" y="589"/>
                    </a:lnTo>
                    <a:lnTo>
                      <a:pt x="256" y="592"/>
                    </a:lnTo>
                    <a:lnTo>
                      <a:pt x="253" y="593"/>
                    </a:lnTo>
                    <a:lnTo>
                      <a:pt x="251" y="594"/>
                    </a:lnTo>
                    <a:lnTo>
                      <a:pt x="251" y="594"/>
                    </a:lnTo>
                    <a:lnTo>
                      <a:pt x="250" y="603"/>
                    </a:lnTo>
                    <a:lnTo>
                      <a:pt x="248" y="612"/>
                    </a:lnTo>
                    <a:lnTo>
                      <a:pt x="248" y="615"/>
                    </a:lnTo>
                    <a:lnTo>
                      <a:pt x="248" y="618"/>
                    </a:lnTo>
                    <a:lnTo>
                      <a:pt x="244" y="633"/>
                    </a:lnTo>
                    <a:lnTo>
                      <a:pt x="242" y="648"/>
                    </a:lnTo>
                    <a:lnTo>
                      <a:pt x="239" y="664"/>
                    </a:lnTo>
                    <a:lnTo>
                      <a:pt x="235" y="680"/>
                    </a:lnTo>
                    <a:lnTo>
                      <a:pt x="229" y="693"/>
                    </a:lnTo>
                    <a:lnTo>
                      <a:pt x="224" y="705"/>
                    </a:lnTo>
                    <a:lnTo>
                      <a:pt x="221" y="719"/>
                    </a:lnTo>
                    <a:lnTo>
                      <a:pt x="218" y="734"/>
                    </a:lnTo>
                    <a:lnTo>
                      <a:pt x="215" y="748"/>
                    </a:lnTo>
                    <a:lnTo>
                      <a:pt x="212" y="763"/>
                    </a:lnTo>
                    <a:lnTo>
                      <a:pt x="210" y="777"/>
                    </a:lnTo>
                    <a:lnTo>
                      <a:pt x="206" y="790"/>
                    </a:lnTo>
                    <a:lnTo>
                      <a:pt x="205" y="801"/>
                    </a:lnTo>
                    <a:lnTo>
                      <a:pt x="203" y="812"/>
                    </a:lnTo>
                    <a:lnTo>
                      <a:pt x="202" y="814"/>
                    </a:lnTo>
                    <a:lnTo>
                      <a:pt x="203" y="816"/>
                    </a:lnTo>
                    <a:lnTo>
                      <a:pt x="204" y="822"/>
                    </a:lnTo>
                    <a:lnTo>
                      <a:pt x="205" y="827"/>
                    </a:lnTo>
                    <a:lnTo>
                      <a:pt x="206" y="833"/>
                    </a:lnTo>
                    <a:lnTo>
                      <a:pt x="206" y="838"/>
                    </a:lnTo>
                    <a:lnTo>
                      <a:pt x="200" y="847"/>
                    </a:lnTo>
                    <a:lnTo>
                      <a:pt x="194" y="856"/>
                    </a:lnTo>
                    <a:lnTo>
                      <a:pt x="194" y="863"/>
                    </a:lnTo>
                    <a:lnTo>
                      <a:pt x="193" y="869"/>
                    </a:lnTo>
                    <a:lnTo>
                      <a:pt x="180" y="872"/>
                    </a:lnTo>
                    <a:lnTo>
                      <a:pt x="168" y="878"/>
                    </a:lnTo>
                    <a:lnTo>
                      <a:pt x="158" y="877"/>
                    </a:lnTo>
                    <a:lnTo>
                      <a:pt x="147" y="875"/>
                    </a:lnTo>
                    <a:lnTo>
                      <a:pt x="135" y="875"/>
                    </a:lnTo>
                    <a:lnTo>
                      <a:pt x="122" y="875"/>
                    </a:lnTo>
                    <a:lnTo>
                      <a:pt x="123" y="871"/>
                    </a:lnTo>
                    <a:lnTo>
                      <a:pt x="124" y="868"/>
                    </a:lnTo>
                    <a:lnTo>
                      <a:pt x="120" y="863"/>
                    </a:lnTo>
                    <a:lnTo>
                      <a:pt x="117" y="858"/>
                    </a:lnTo>
                    <a:lnTo>
                      <a:pt x="126" y="847"/>
                    </a:lnTo>
                    <a:lnTo>
                      <a:pt x="134" y="836"/>
                    </a:lnTo>
                    <a:lnTo>
                      <a:pt x="137" y="821"/>
                    </a:lnTo>
                    <a:lnTo>
                      <a:pt x="138" y="805"/>
                    </a:lnTo>
                    <a:lnTo>
                      <a:pt x="142" y="796"/>
                    </a:lnTo>
                    <a:lnTo>
                      <a:pt x="147" y="789"/>
                    </a:lnTo>
                    <a:lnTo>
                      <a:pt x="149" y="776"/>
                    </a:lnTo>
                    <a:lnTo>
                      <a:pt x="152" y="762"/>
                    </a:lnTo>
                    <a:lnTo>
                      <a:pt x="155" y="749"/>
                    </a:lnTo>
                    <a:lnTo>
                      <a:pt x="157" y="736"/>
                    </a:lnTo>
                    <a:lnTo>
                      <a:pt x="158" y="733"/>
                    </a:lnTo>
                    <a:lnTo>
                      <a:pt x="159" y="727"/>
                    </a:lnTo>
                    <a:lnTo>
                      <a:pt x="161" y="723"/>
                    </a:lnTo>
                    <a:lnTo>
                      <a:pt x="163" y="722"/>
                    </a:lnTo>
                    <a:lnTo>
                      <a:pt x="162" y="713"/>
                    </a:lnTo>
                    <a:lnTo>
                      <a:pt x="162" y="704"/>
                    </a:lnTo>
                    <a:lnTo>
                      <a:pt x="166" y="694"/>
                    </a:lnTo>
                    <a:lnTo>
                      <a:pt x="168" y="685"/>
                    </a:lnTo>
                    <a:lnTo>
                      <a:pt x="172" y="679"/>
                    </a:lnTo>
                    <a:lnTo>
                      <a:pt x="177" y="670"/>
                    </a:lnTo>
                    <a:lnTo>
                      <a:pt x="180" y="657"/>
                    </a:lnTo>
                    <a:lnTo>
                      <a:pt x="183" y="642"/>
                    </a:lnTo>
                    <a:lnTo>
                      <a:pt x="185" y="628"/>
                    </a:lnTo>
                    <a:lnTo>
                      <a:pt x="189" y="614"/>
                    </a:lnTo>
                    <a:lnTo>
                      <a:pt x="191" y="608"/>
                    </a:lnTo>
                    <a:lnTo>
                      <a:pt x="193" y="603"/>
                    </a:lnTo>
                    <a:lnTo>
                      <a:pt x="194" y="594"/>
                    </a:lnTo>
                    <a:lnTo>
                      <a:pt x="195" y="586"/>
                    </a:lnTo>
                    <a:lnTo>
                      <a:pt x="201" y="576"/>
                    </a:lnTo>
                    <a:lnTo>
                      <a:pt x="206" y="568"/>
                    </a:lnTo>
                    <a:lnTo>
                      <a:pt x="206" y="562"/>
                    </a:lnTo>
                    <a:lnTo>
                      <a:pt x="207" y="557"/>
                    </a:lnTo>
                    <a:lnTo>
                      <a:pt x="210" y="548"/>
                    </a:lnTo>
                    <a:lnTo>
                      <a:pt x="213" y="539"/>
                    </a:lnTo>
                    <a:lnTo>
                      <a:pt x="213" y="536"/>
                    </a:lnTo>
                    <a:lnTo>
                      <a:pt x="213" y="531"/>
                    </a:lnTo>
                    <a:lnTo>
                      <a:pt x="215" y="521"/>
                    </a:lnTo>
                    <a:lnTo>
                      <a:pt x="216" y="512"/>
                    </a:lnTo>
                    <a:lnTo>
                      <a:pt x="220" y="510"/>
                    </a:lnTo>
                    <a:lnTo>
                      <a:pt x="221" y="508"/>
                    </a:lnTo>
                    <a:lnTo>
                      <a:pt x="220" y="505"/>
                    </a:lnTo>
                    <a:lnTo>
                      <a:pt x="218" y="503"/>
                    </a:lnTo>
                    <a:lnTo>
                      <a:pt x="217" y="502"/>
                    </a:lnTo>
                    <a:lnTo>
                      <a:pt x="216" y="501"/>
                    </a:lnTo>
                    <a:lnTo>
                      <a:pt x="213" y="502"/>
                    </a:lnTo>
                    <a:lnTo>
                      <a:pt x="207" y="503"/>
                    </a:lnTo>
                    <a:lnTo>
                      <a:pt x="196" y="510"/>
                    </a:lnTo>
                    <a:lnTo>
                      <a:pt x="186" y="520"/>
                    </a:lnTo>
                    <a:lnTo>
                      <a:pt x="184" y="527"/>
                    </a:lnTo>
                    <a:lnTo>
                      <a:pt x="181" y="532"/>
                    </a:lnTo>
                    <a:lnTo>
                      <a:pt x="178" y="537"/>
                    </a:lnTo>
                    <a:lnTo>
                      <a:pt x="173" y="541"/>
                    </a:lnTo>
                    <a:lnTo>
                      <a:pt x="172" y="549"/>
                    </a:lnTo>
                    <a:lnTo>
                      <a:pt x="172" y="556"/>
                    </a:lnTo>
                    <a:lnTo>
                      <a:pt x="170" y="561"/>
                    </a:lnTo>
                    <a:lnTo>
                      <a:pt x="168" y="568"/>
                    </a:lnTo>
                    <a:lnTo>
                      <a:pt x="162" y="574"/>
                    </a:lnTo>
                    <a:lnTo>
                      <a:pt x="158" y="580"/>
                    </a:lnTo>
                    <a:lnTo>
                      <a:pt x="155" y="593"/>
                    </a:lnTo>
                    <a:lnTo>
                      <a:pt x="152" y="606"/>
                    </a:lnTo>
                    <a:lnTo>
                      <a:pt x="148" y="616"/>
                    </a:lnTo>
                    <a:lnTo>
                      <a:pt x="142" y="626"/>
                    </a:lnTo>
                    <a:lnTo>
                      <a:pt x="139" y="636"/>
                    </a:lnTo>
                    <a:lnTo>
                      <a:pt x="137" y="647"/>
                    </a:lnTo>
                    <a:lnTo>
                      <a:pt x="136" y="658"/>
                    </a:lnTo>
                    <a:lnTo>
                      <a:pt x="134" y="668"/>
                    </a:lnTo>
                    <a:lnTo>
                      <a:pt x="134" y="669"/>
                    </a:lnTo>
                    <a:lnTo>
                      <a:pt x="133" y="669"/>
                    </a:lnTo>
                    <a:lnTo>
                      <a:pt x="127" y="674"/>
                    </a:lnTo>
                    <a:lnTo>
                      <a:pt x="122" y="681"/>
                    </a:lnTo>
                    <a:lnTo>
                      <a:pt x="114" y="686"/>
                    </a:lnTo>
                    <a:lnTo>
                      <a:pt x="106" y="692"/>
                    </a:lnTo>
                    <a:lnTo>
                      <a:pt x="98" y="697"/>
                    </a:lnTo>
                    <a:lnTo>
                      <a:pt x="92" y="703"/>
                    </a:lnTo>
                    <a:lnTo>
                      <a:pt x="83" y="707"/>
                    </a:lnTo>
                    <a:lnTo>
                      <a:pt x="74" y="711"/>
                    </a:lnTo>
                    <a:lnTo>
                      <a:pt x="68" y="711"/>
                    </a:lnTo>
                    <a:lnTo>
                      <a:pt x="59" y="710"/>
                    </a:lnTo>
                    <a:lnTo>
                      <a:pt x="50" y="707"/>
                    </a:lnTo>
                    <a:lnTo>
                      <a:pt x="44" y="705"/>
                    </a:lnTo>
                    <a:lnTo>
                      <a:pt x="37" y="695"/>
                    </a:lnTo>
                    <a:lnTo>
                      <a:pt x="30" y="683"/>
                    </a:lnTo>
                    <a:lnTo>
                      <a:pt x="19" y="668"/>
                    </a:lnTo>
                    <a:lnTo>
                      <a:pt x="9" y="651"/>
                    </a:lnTo>
                    <a:lnTo>
                      <a:pt x="4" y="644"/>
                    </a:lnTo>
                    <a:lnTo>
                      <a:pt x="0" y="635"/>
                    </a:lnTo>
                    <a:lnTo>
                      <a:pt x="2" y="626"/>
                    </a:lnTo>
                    <a:lnTo>
                      <a:pt x="3" y="616"/>
                    </a:lnTo>
                    <a:lnTo>
                      <a:pt x="5" y="613"/>
                    </a:lnTo>
                    <a:lnTo>
                      <a:pt x="6" y="611"/>
                    </a:lnTo>
                    <a:lnTo>
                      <a:pt x="5" y="608"/>
                    </a:lnTo>
                    <a:lnTo>
                      <a:pt x="4" y="606"/>
                    </a:lnTo>
                    <a:lnTo>
                      <a:pt x="4" y="605"/>
                    </a:lnTo>
                    <a:lnTo>
                      <a:pt x="5" y="604"/>
                    </a:lnTo>
                    <a:lnTo>
                      <a:pt x="6" y="602"/>
                    </a:lnTo>
                    <a:lnTo>
                      <a:pt x="7" y="598"/>
                    </a:lnTo>
                    <a:lnTo>
                      <a:pt x="14" y="592"/>
                    </a:lnTo>
                    <a:lnTo>
                      <a:pt x="21" y="584"/>
                    </a:lnTo>
                    <a:lnTo>
                      <a:pt x="30" y="579"/>
                    </a:lnTo>
                    <a:lnTo>
                      <a:pt x="40" y="574"/>
                    </a:lnTo>
                    <a:lnTo>
                      <a:pt x="46" y="573"/>
                    </a:lnTo>
                    <a:lnTo>
                      <a:pt x="51" y="572"/>
                    </a:lnTo>
                    <a:lnTo>
                      <a:pt x="55" y="570"/>
                    </a:lnTo>
                    <a:lnTo>
                      <a:pt x="61" y="569"/>
                    </a:lnTo>
                    <a:lnTo>
                      <a:pt x="70" y="565"/>
                    </a:lnTo>
                    <a:lnTo>
                      <a:pt x="79" y="563"/>
                    </a:lnTo>
                    <a:lnTo>
                      <a:pt x="87" y="560"/>
                    </a:lnTo>
                    <a:lnTo>
                      <a:pt x="95" y="557"/>
                    </a:lnTo>
                    <a:lnTo>
                      <a:pt x="103" y="551"/>
                    </a:lnTo>
                    <a:lnTo>
                      <a:pt x="111" y="545"/>
                    </a:lnTo>
                    <a:lnTo>
                      <a:pt x="118" y="541"/>
                    </a:lnTo>
                    <a:lnTo>
                      <a:pt x="125" y="537"/>
                    </a:lnTo>
                    <a:lnTo>
                      <a:pt x="133" y="531"/>
                    </a:lnTo>
                    <a:lnTo>
                      <a:pt x="139" y="526"/>
                    </a:lnTo>
                    <a:lnTo>
                      <a:pt x="150" y="520"/>
                    </a:lnTo>
                    <a:lnTo>
                      <a:pt x="160" y="514"/>
                    </a:lnTo>
                    <a:lnTo>
                      <a:pt x="168" y="508"/>
                    </a:lnTo>
                    <a:lnTo>
                      <a:pt x="175" y="502"/>
                    </a:lnTo>
                    <a:lnTo>
                      <a:pt x="183" y="496"/>
                    </a:lnTo>
                    <a:lnTo>
                      <a:pt x="192" y="493"/>
                    </a:lnTo>
                    <a:lnTo>
                      <a:pt x="193" y="493"/>
                    </a:lnTo>
                    <a:lnTo>
                      <a:pt x="195" y="493"/>
                    </a:lnTo>
                    <a:lnTo>
                      <a:pt x="199" y="493"/>
                    </a:lnTo>
                    <a:lnTo>
                      <a:pt x="202" y="491"/>
                    </a:lnTo>
                    <a:lnTo>
                      <a:pt x="205" y="485"/>
                    </a:lnTo>
                    <a:lnTo>
                      <a:pt x="211" y="479"/>
                    </a:lnTo>
                    <a:lnTo>
                      <a:pt x="222" y="472"/>
                    </a:lnTo>
                    <a:lnTo>
                      <a:pt x="232" y="463"/>
                    </a:lnTo>
                    <a:lnTo>
                      <a:pt x="237" y="455"/>
                    </a:lnTo>
                    <a:lnTo>
                      <a:pt x="242" y="447"/>
                    </a:lnTo>
                    <a:lnTo>
                      <a:pt x="243" y="443"/>
                    </a:lnTo>
                    <a:lnTo>
                      <a:pt x="246" y="441"/>
                    </a:lnTo>
                    <a:lnTo>
                      <a:pt x="247" y="431"/>
                    </a:lnTo>
                    <a:lnTo>
                      <a:pt x="250" y="422"/>
                    </a:lnTo>
                    <a:lnTo>
                      <a:pt x="254" y="411"/>
                    </a:lnTo>
                    <a:lnTo>
                      <a:pt x="256" y="400"/>
                    </a:lnTo>
                    <a:lnTo>
                      <a:pt x="257" y="398"/>
                    </a:lnTo>
                    <a:lnTo>
                      <a:pt x="260" y="395"/>
                    </a:lnTo>
                    <a:lnTo>
                      <a:pt x="264" y="393"/>
                    </a:lnTo>
                    <a:lnTo>
                      <a:pt x="266" y="392"/>
                    </a:lnTo>
                    <a:lnTo>
                      <a:pt x="267" y="382"/>
                    </a:lnTo>
                    <a:lnTo>
                      <a:pt x="270" y="370"/>
                    </a:lnTo>
                    <a:lnTo>
                      <a:pt x="271" y="364"/>
                    </a:lnTo>
                    <a:lnTo>
                      <a:pt x="271" y="359"/>
                    </a:lnTo>
                    <a:lnTo>
                      <a:pt x="271" y="353"/>
                    </a:lnTo>
                    <a:lnTo>
                      <a:pt x="270" y="351"/>
                    </a:lnTo>
                    <a:lnTo>
                      <a:pt x="267" y="349"/>
                    </a:lnTo>
                    <a:lnTo>
                      <a:pt x="261" y="349"/>
                    </a:lnTo>
                    <a:lnTo>
                      <a:pt x="254" y="351"/>
                    </a:lnTo>
                    <a:lnTo>
                      <a:pt x="245" y="354"/>
                    </a:lnTo>
                    <a:lnTo>
                      <a:pt x="242" y="355"/>
                    </a:lnTo>
                    <a:lnTo>
                      <a:pt x="237" y="356"/>
                    </a:lnTo>
                    <a:lnTo>
                      <a:pt x="233" y="357"/>
                    </a:lnTo>
                    <a:lnTo>
                      <a:pt x="227" y="357"/>
                    </a:lnTo>
                    <a:lnTo>
                      <a:pt x="224" y="357"/>
                    </a:lnTo>
                    <a:lnTo>
                      <a:pt x="223" y="357"/>
                    </a:lnTo>
                    <a:lnTo>
                      <a:pt x="216" y="362"/>
                    </a:lnTo>
                    <a:lnTo>
                      <a:pt x="207" y="365"/>
                    </a:lnTo>
                    <a:lnTo>
                      <a:pt x="199" y="367"/>
                    </a:lnTo>
                    <a:lnTo>
                      <a:pt x="191" y="368"/>
                    </a:lnTo>
                    <a:lnTo>
                      <a:pt x="183" y="365"/>
                    </a:lnTo>
                    <a:lnTo>
                      <a:pt x="175" y="363"/>
                    </a:lnTo>
                    <a:lnTo>
                      <a:pt x="172" y="355"/>
                    </a:lnTo>
                    <a:lnTo>
                      <a:pt x="170" y="348"/>
                    </a:lnTo>
                    <a:lnTo>
                      <a:pt x="169" y="344"/>
                    </a:lnTo>
                    <a:lnTo>
                      <a:pt x="169" y="340"/>
                    </a:lnTo>
                    <a:lnTo>
                      <a:pt x="169" y="335"/>
                    </a:lnTo>
                    <a:lnTo>
                      <a:pt x="171" y="331"/>
                    </a:lnTo>
                    <a:lnTo>
                      <a:pt x="174" y="328"/>
                    </a:lnTo>
                    <a:lnTo>
                      <a:pt x="177" y="323"/>
                    </a:lnTo>
                    <a:lnTo>
                      <a:pt x="181" y="322"/>
                    </a:lnTo>
                    <a:lnTo>
                      <a:pt x="185" y="321"/>
                    </a:lnTo>
                    <a:lnTo>
                      <a:pt x="189" y="319"/>
                    </a:lnTo>
                    <a:lnTo>
                      <a:pt x="192" y="317"/>
                    </a:lnTo>
                    <a:lnTo>
                      <a:pt x="205" y="312"/>
                    </a:lnTo>
                    <a:lnTo>
                      <a:pt x="218" y="308"/>
                    </a:lnTo>
                    <a:lnTo>
                      <a:pt x="224" y="304"/>
                    </a:lnTo>
                    <a:lnTo>
                      <a:pt x="231" y="300"/>
                    </a:lnTo>
                    <a:lnTo>
                      <a:pt x="239" y="297"/>
                    </a:lnTo>
                    <a:lnTo>
                      <a:pt x="248" y="293"/>
                    </a:lnTo>
                    <a:lnTo>
                      <a:pt x="257" y="287"/>
                    </a:lnTo>
                    <a:lnTo>
                      <a:pt x="265" y="282"/>
                    </a:lnTo>
                    <a:lnTo>
                      <a:pt x="276" y="278"/>
                    </a:lnTo>
                    <a:lnTo>
                      <a:pt x="286" y="276"/>
                    </a:lnTo>
                    <a:lnTo>
                      <a:pt x="290" y="275"/>
                    </a:lnTo>
                    <a:lnTo>
                      <a:pt x="296" y="274"/>
                    </a:lnTo>
                    <a:lnTo>
                      <a:pt x="305" y="267"/>
                    </a:lnTo>
                    <a:lnTo>
                      <a:pt x="313" y="260"/>
                    </a:lnTo>
                    <a:lnTo>
                      <a:pt x="320" y="251"/>
                    </a:lnTo>
                    <a:lnTo>
                      <a:pt x="325" y="241"/>
                    </a:lnTo>
                    <a:lnTo>
                      <a:pt x="329" y="236"/>
                    </a:lnTo>
                    <a:lnTo>
                      <a:pt x="333" y="232"/>
                    </a:lnTo>
                    <a:lnTo>
                      <a:pt x="337" y="230"/>
                    </a:lnTo>
                    <a:lnTo>
                      <a:pt x="343" y="228"/>
                    </a:lnTo>
                    <a:lnTo>
                      <a:pt x="348" y="228"/>
                    </a:lnTo>
                    <a:lnTo>
                      <a:pt x="353" y="229"/>
                    </a:lnTo>
                    <a:lnTo>
                      <a:pt x="356" y="231"/>
                    </a:lnTo>
                    <a:lnTo>
                      <a:pt x="359" y="233"/>
                    </a:lnTo>
                    <a:lnTo>
                      <a:pt x="364" y="240"/>
                    </a:lnTo>
                    <a:lnTo>
                      <a:pt x="369" y="245"/>
                    </a:lnTo>
                    <a:lnTo>
                      <a:pt x="377" y="245"/>
                    </a:lnTo>
                    <a:lnTo>
                      <a:pt x="385" y="245"/>
                    </a:lnTo>
                    <a:lnTo>
                      <a:pt x="387" y="244"/>
                    </a:lnTo>
                    <a:lnTo>
                      <a:pt x="390" y="244"/>
                    </a:lnTo>
                    <a:lnTo>
                      <a:pt x="391" y="239"/>
                    </a:lnTo>
                    <a:lnTo>
                      <a:pt x="395" y="234"/>
                    </a:lnTo>
                    <a:lnTo>
                      <a:pt x="398" y="230"/>
                    </a:lnTo>
                    <a:lnTo>
                      <a:pt x="402" y="227"/>
                    </a:lnTo>
                    <a:lnTo>
                      <a:pt x="407" y="223"/>
                    </a:lnTo>
                    <a:lnTo>
                      <a:pt x="411" y="221"/>
                    </a:lnTo>
                    <a:lnTo>
                      <a:pt x="417" y="219"/>
                    </a:lnTo>
                    <a:lnTo>
                      <a:pt x="421" y="218"/>
                    </a:lnTo>
                    <a:close/>
                    <a:moveTo>
                      <a:pt x="778" y="75"/>
                    </a:moveTo>
                    <a:lnTo>
                      <a:pt x="788" y="77"/>
                    </a:lnTo>
                    <a:lnTo>
                      <a:pt x="797" y="81"/>
                    </a:lnTo>
                    <a:lnTo>
                      <a:pt x="801" y="84"/>
                    </a:lnTo>
                    <a:lnTo>
                      <a:pt x="804" y="87"/>
                    </a:lnTo>
                    <a:lnTo>
                      <a:pt x="808" y="90"/>
                    </a:lnTo>
                    <a:lnTo>
                      <a:pt x="810" y="95"/>
                    </a:lnTo>
                    <a:lnTo>
                      <a:pt x="811" y="100"/>
                    </a:lnTo>
                    <a:lnTo>
                      <a:pt x="811" y="106"/>
                    </a:lnTo>
                    <a:lnTo>
                      <a:pt x="812" y="110"/>
                    </a:lnTo>
                    <a:lnTo>
                      <a:pt x="814" y="115"/>
                    </a:lnTo>
                    <a:lnTo>
                      <a:pt x="814" y="124"/>
                    </a:lnTo>
                    <a:lnTo>
                      <a:pt x="813" y="135"/>
                    </a:lnTo>
                    <a:lnTo>
                      <a:pt x="810" y="145"/>
                    </a:lnTo>
                    <a:lnTo>
                      <a:pt x="806" y="154"/>
                    </a:lnTo>
                    <a:lnTo>
                      <a:pt x="802" y="161"/>
                    </a:lnTo>
                    <a:lnTo>
                      <a:pt x="799" y="167"/>
                    </a:lnTo>
                    <a:lnTo>
                      <a:pt x="795" y="177"/>
                    </a:lnTo>
                    <a:lnTo>
                      <a:pt x="793" y="188"/>
                    </a:lnTo>
                    <a:lnTo>
                      <a:pt x="788" y="196"/>
                    </a:lnTo>
                    <a:lnTo>
                      <a:pt x="783" y="205"/>
                    </a:lnTo>
                    <a:lnTo>
                      <a:pt x="780" y="220"/>
                    </a:lnTo>
                    <a:lnTo>
                      <a:pt x="777" y="236"/>
                    </a:lnTo>
                    <a:lnTo>
                      <a:pt x="772" y="242"/>
                    </a:lnTo>
                    <a:lnTo>
                      <a:pt x="769" y="249"/>
                    </a:lnTo>
                    <a:lnTo>
                      <a:pt x="767" y="255"/>
                    </a:lnTo>
                    <a:lnTo>
                      <a:pt x="766" y="263"/>
                    </a:lnTo>
                    <a:lnTo>
                      <a:pt x="762" y="272"/>
                    </a:lnTo>
                    <a:lnTo>
                      <a:pt x="759" y="280"/>
                    </a:lnTo>
                    <a:lnTo>
                      <a:pt x="758" y="290"/>
                    </a:lnTo>
                    <a:lnTo>
                      <a:pt x="756" y="299"/>
                    </a:lnTo>
                    <a:lnTo>
                      <a:pt x="755" y="309"/>
                    </a:lnTo>
                    <a:lnTo>
                      <a:pt x="752" y="319"/>
                    </a:lnTo>
                    <a:lnTo>
                      <a:pt x="750" y="328"/>
                    </a:lnTo>
                    <a:lnTo>
                      <a:pt x="748" y="338"/>
                    </a:lnTo>
                    <a:lnTo>
                      <a:pt x="746" y="348"/>
                    </a:lnTo>
                    <a:lnTo>
                      <a:pt x="744" y="357"/>
                    </a:lnTo>
                    <a:lnTo>
                      <a:pt x="739" y="363"/>
                    </a:lnTo>
                    <a:lnTo>
                      <a:pt x="735" y="367"/>
                    </a:lnTo>
                    <a:lnTo>
                      <a:pt x="734" y="372"/>
                    </a:lnTo>
                    <a:lnTo>
                      <a:pt x="732" y="376"/>
                    </a:lnTo>
                    <a:lnTo>
                      <a:pt x="732" y="381"/>
                    </a:lnTo>
                    <a:lnTo>
                      <a:pt x="730" y="385"/>
                    </a:lnTo>
                    <a:lnTo>
                      <a:pt x="732" y="389"/>
                    </a:lnTo>
                    <a:lnTo>
                      <a:pt x="734" y="393"/>
                    </a:lnTo>
                    <a:lnTo>
                      <a:pt x="737" y="396"/>
                    </a:lnTo>
                    <a:lnTo>
                      <a:pt x="741" y="397"/>
                    </a:lnTo>
                    <a:lnTo>
                      <a:pt x="749" y="393"/>
                    </a:lnTo>
                    <a:lnTo>
                      <a:pt x="757" y="389"/>
                    </a:lnTo>
                    <a:lnTo>
                      <a:pt x="765" y="385"/>
                    </a:lnTo>
                    <a:lnTo>
                      <a:pt x="771" y="379"/>
                    </a:lnTo>
                    <a:lnTo>
                      <a:pt x="772" y="378"/>
                    </a:lnTo>
                    <a:lnTo>
                      <a:pt x="773" y="378"/>
                    </a:lnTo>
                    <a:lnTo>
                      <a:pt x="784" y="372"/>
                    </a:lnTo>
                    <a:lnTo>
                      <a:pt x="800" y="361"/>
                    </a:lnTo>
                    <a:lnTo>
                      <a:pt x="808" y="354"/>
                    </a:lnTo>
                    <a:lnTo>
                      <a:pt x="814" y="349"/>
                    </a:lnTo>
                    <a:lnTo>
                      <a:pt x="819" y="343"/>
                    </a:lnTo>
                    <a:lnTo>
                      <a:pt x="821" y="339"/>
                    </a:lnTo>
                    <a:lnTo>
                      <a:pt x="821" y="335"/>
                    </a:lnTo>
                    <a:lnTo>
                      <a:pt x="822" y="333"/>
                    </a:lnTo>
                    <a:lnTo>
                      <a:pt x="825" y="331"/>
                    </a:lnTo>
                    <a:lnTo>
                      <a:pt x="828" y="328"/>
                    </a:lnTo>
                    <a:lnTo>
                      <a:pt x="830" y="324"/>
                    </a:lnTo>
                    <a:lnTo>
                      <a:pt x="831" y="321"/>
                    </a:lnTo>
                    <a:lnTo>
                      <a:pt x="833" y="312"/>
                    </a:lnTo>
                    <a:lnTo>
                      <a:pt x="835" y="304"/>
                    </a:lnTo>
                    <a:lnTo>
                      <a:pt x="841" y="296"/>
                    </a:lnTo>
                    <a:lnTo>
                      <a:pt x="847" y="287"/>
                    </a:lnTo>
                    <a:lnTo>
                      <a:pt x="848" y="279"/>
                    </a:lnTo>
                    <a:lnTo>
                      <a:pt x="848" y="273"/>
                    </a:lnTo>
                    <a:lnTo>
                      <a:pt x="846" y="268"/>
                    </a:lnTo>
                    <a:lnTo>
                      <a:pt x="845" y="264"/>
                    </a:lnTo>
                    <a:lnTo>
                      <a:pt x="846" y="250"/>
                    </a:lnTo>
                    <a:lnTo>
                      <a:pt x="847" y="236"/>
                    </a:lnTo>
                    <a:lnTo>
                      <a:pt x="845" y="224"/>
                    </a:lnTo>
                    <a:lnTo>
                      <a:pt x="842" y="213"/>
                    </a:lnTo>
                    <a:lnTo>
                      <a:pt x="839" y="208"/>
                    </a:lnTo>
                    <a:lnTo>
                      <a:pt x="837" y="201"/>
                    </a:lnTo>
                    <a:lnTo>
                      <a:pt x="843" y="200"/>
                    </a:lnTo>
                    <a:lnTo>
                      <a:pt x="848" y="200"/>
                    </a:lnTo>
                    <a:lnTo>
                      <a:pt x="854" y="201"/>
                    </a:lnTo>
                    <a:lnTo>
                      <a:pt x="859" y="202"/>
                    </a:lnTo>
                    <a:lnTo>
                      <a:pt x="868" y="205"/>
                    </a:lnTo>
                    <a:lnTo>
                      <a:pt x="878" y="207"/>
                    </a:lnTo>
                    <a:lnTo>
                      <a:pt x="882" y="211"/>
                    </a:lnTo>
                    <a:lnTo>
                      <a:pt x="886" y="217"/>
                    </a:lnTo>
                    <a:lnTo>
                      <a:pt x="888" y="222"/>
                    </a:lnTo>
                    <a:lnTo>
                      <a:pt x="890" y="228"/>
                    </a:lnTo>
                    <a:lnTo>
                      <a:pt x="891" y="232"/>
                    </a:lnTo>
                    <a:lnTo>
                      <a:pt x="892" y="236"/>
                    </a:lnTo>
                    <a:lnTo>
                      <a:pt x="899" y="246"/>
                    </a:lnTo>
                    <a:lnTo>
                      <a:pt x="903" y="256"/>
                    </a:lnTo>
                    <a:lnTo>
                      <a:pt x="901" y="269"/>
                    </a:lnTo>
                    <a:lnTo>
                      <a:pt x="899" y="284"/>
                    </a:lnTo>
                    <a:lnTo>
                      <a:pt x="897" y="294"/>
                    </a:lnTo>
                    <a:lnTo>
                      <a:pt x="895" y="304"/>
                    </a:lnTo>
                    <a:lnTo>
                      <a:pt x="892" y="313"/>
                    </a:lnTo>
                    <a:lnTo>
                      <a:pt x="890" y="323"/>
                    </a:lnTo>
                    <a:lnTo>
                      <a:pt x="889" y="335"/>
                    </a:lnTo>
                    <a:lnTo>
                      <a:pt x="887" y="346"/>
                    </a:lnTo>
                    <a:lnTo>
                      <a:pt x="881" y="355"/>
                    </a:lnTo>
                    <a:lnTo>
                      <a:pt x="875" y="361"/>
                    </a:lnTo>
                    <a:lnTo>
                      <a:pt x="872" y="368"/>
                    </a:lnTo>
                    <a:lnTo>
                      <a:pt x="871" y="376"/>
                    </a:lnTo>
                    <a:lnTo>
                      <a:pt x="871" y="377"/>
                    </a:lnTo>
                    <a:lnTo>
                      <a:pt x="870" y="377"/>
                    </a:lnTo>
                    <a:lnTo>
                      <a:pt x="867" y="379"/>
                    </a:lnTo>
                    <a:lnTo>
                      <a:pt x="863" y="382"/>
                    </a:lnTo>
                    <a:lnTo>
                      <a:pt x="859" y="386"/>
                    </a:lnTo>
                    <a:lnTo>
                      <a:pt x="855" y="392"/>
                    </a:lnTo>
                    <a:lnTo>
                      <a:pt x="852" y="393"/>
                    </a:lnTo>
                    <a:lnTo>
                      <a:pt x="848" y="394"/>
                    </a:lnTo>
                    <a:lnTo>
                      <a:pt x="843" y="397"/>
                    </a:lnTo>
                    <a:lnTo>
                      <a:pt x="838" y="402"/>
                    </a:lnTo>
                    <a:lnTo>
                      <a:pt x="834" y="406"/>
                    </a:lnTo>
                    <a:lnTo>
                      <a:pt x="830" y="410"/>
                    </a:lnTo>
                    <a:lnTo>
                      <a:pt x="819" y="416"/>
                    </a:lnTo>
                    <a:lnTo>
                      <a:pt x="808" y="421"/>
                    </a:lnTo>
                    <a:lnTo>
                      <a:pt x="804" y="426"/>
                    </a:lnTo>
                    <a:lnTo>
                      <a:pt x="801" y="430"/>
                    </a:lnTo>
                    <a:lnTo>
                      <a:pt x="798" y="431"/>
                    </a:lnTo>
                    <a:lnTo>
                      <a:pt x="794" y="431"/>
                    </a:lnTo>
                    <a:lnTo>
                      <a:pt x="789" y="433"/>
                    </a:lnTo>
                    <a:lnTo>
                      <a:pt x="783" y="436"/>
                    </a:lnTo>
                    <a:lnTo>
                      <a:pt x="779" y="437"/>
                    </a:lnTo>
                    <a:lnTo>
                      <a:pt x="774" y="438"/>
                    </a:lnTo>
                    <a:lnTo>
                      <a:pt x="761" y="447"/>
                    </a:lnTo>
                    <a:lnTo>
                      <a:pt x="748" y="458"/>
                    </a:lnTo>
                    <a:lnTo>
                      <a:pt x="741" y="461"/>
                    </a:lnTo>
                    <a:lnTo>
                      <a:pt x="734" y="464"/>
                    </a:lnTo>
                    <a:lnTo>
                      <a:pt x="729" y="470"/>
                    </a:lnTo>
                    <a:lnTo>
                      <a:pt x="725" y="475"/>
                    </a:lnTo>
                    <a:lnTo>
                      <a:pt x="723" y="477"/>
                    </a:lnTo>
                    <a:lnTo>
                      <a:pt x="721" y="477"/>
                    </a:lnTo>
                    <a:lnTo>
                      <a:pt x="716" y="490"/>
                    </a:lnTo>
                    <a:lnTo>
                      <a:pt x="708" y="499"/>
                    </a:lnTo>
                    <a:lnTo>
                      <a:pt x="705" y="513"/>
                    </a:lnTo>
                    <a:lnTo>
                      <a:pt x="703" y="527"/>
                    </a:lnTo>
                    <a:lnTo>
                      <a:pt x="701" y="540"/>
                    </a:lnTo>
                    <a:lnTo>
                      <a:pt x="697" y="554"/>
                    </a:lnTo>
                    <a:lnTo>
                      <a:pt x="691" y="565"/>
                    </a:lnTo>
                    <a:lnTo>
                      <a:pt x="686" y="579"/>
                    </a:lnTo>
                    <a:lnTo>
                      <a:pt x="688" y="586"/>
                    </a:lnTo>
                    <a:lnTo>
                      <a:pt x="689" y="594"/>
                    </a:lnTo>
                    <a:lnTo>
                      <a:pt x="688" y="606"/>
                    </a:lnTo>
                    <a:lnTo>
                      <a:pt x="686" y="617"/>
                    </a:lnTo>
                    <a:lnTo>
                      <a:pt x="689" y="622"/>
                    </a:lnTo>
                    <a:lnTo>
                      <a:pt x="690" y="627"/>
                    </a:lnTo>
                    <a:lnTo>
                      <a:pt x="691" y="633"/>
                    </a:lnTo>
                    <a:lnTo>
                      <a:pt x="692" y="639"/>
                    </a:lnTo>
                    <a:lnTo>
                      <a:pt x="694" y="645"/>
                    </a:lnTo>
                    <a:lnTo>
                      <a:pt x="696" y="650"/>
                    </a:lnTo>
                    <a:lnTo>
                      <a:pt x="694" y="663"/>
                    </a:lnTo>
                    <a:lnTo>
                      <a:pt x="692" y="677"/>
                    </a:lnTo>
                    <a:lnTo>
                      <a:pt x="692" y="683"/>
                    </a:lnTo>
                    <a:lnTo>
                      <a:pt x="693" y="689"/>
                    </a:lnTo>
                    <a:lnTo>
                      <a:pt x="691" y="693"/>
                    </a:lnTo>
                    <a:lnTo>
                      <a:pt x="688" y="696"/>
                    </a:lnTo>
                    <a:lnTo>
                      <a:pt x="684" y="700"/>
                    </a:lnTo>
                    <a:lnTo>
                      <a:pt x="680" y="702"/>
                    </a:lnTo>
                    <a:lnTo>
                      <a:pt x="671" y="705"/>
                    </a:lnTo>
                    <a:lnTo>
                      <a:pt x="663" y="711"/>
                    </a:lnTo>
                    <a:lnTo>
                      <a:pt x="661" y="713"/>
                    </a:lnTo>
                    <a:lnTo>
                      <a:pt x="659" y="716"/>
                    </a:lnTo>
                    <a:lnTo>
                      <a:pt x="659" y="719"/>
                    </a:lnTo>
                    <a:lnTo>
                      <a:pt x="659" y="722"/>
                    </a:lnTo>
                    <a:lnTo>
                      <a:pt x="660" y="727"/>
                    </a:lnTo>
                    <a:lnTo>
                      <a:pt x="662" y="733"/>
                    </a:lnTo>
                    <a:lnTo>
                      <a:pt x="662" y="737"/>
                    </a:lnTo>
                    <a:lnTo>
                      <a:pt x="661" y="741"/>
                    </a:lnTo>
                    <a:lnTo>
                      <a:pt x="658" y="749"/>
                    </a:lnTo>
                    <a:lnTo>
                      <a:pt x="656" y="757"/>
                    </a:lnTo>
                    <a:lnTo>
                      <a:pt x="657" y="761"/>
                    </a:lnTo>
                    <a:lnTo>
                      <a:pt x="659" y="765"/>
                    </a:lnTo>
                    <a:lnTo>
                      <a:pt x="662" y="767"/>
                    </a:lnTo>
                    <a:lnTo>
                      <a:pt x="665" y="769"/>
                    </a:lnTo>
                    <a:lnTo>
                      <a:pt x="669" y="770"/>
                    </a:lnTo>
                    <a:lnTo>
                      <a:pt x="672" y="771"/>
                    </a:lnTo>
                    <a:lnTo>
                      <a:pt x="674" y="773"/>
                    </a:lnTo>
                    <a:lnTo>
                      <a:pt x="675" y="776"/>
                    </a:lnTo>
                    <a:lnTo>
                      <a:pt x="674" y="781"/>
                    </a:lnTo>
                    <a:lnTo>
                      <a:pt x="672" y="787"/>
                    </a:lnTo>
                    <a:lnTo>
                      <a:pt x="670" y="793"/>
                    </a:lnTo>
                    <a:lnTo>
                      <a:pt x="668" y="800"/>
                    </a:lnTo>
                    <a:lnTo>
                      <a:pt x="665" y="801"/>
                    </a:lnTo>
                    <a:lnTo>
                      <a:pt x="663" y="803"/>
                    </a:lnTo>
                    <a:lnTo>
                      <a:pt x="661" y="803"/>
                    </a:lnTo>
                    <a:lnTo>
                      <a:pt x="658" y="804"/>
                    </a:lnTo>
                    <a:lnTo>
                      <a:pt x="652" y="804"/>
                    </a:lnTo>
                    <a:lnTo>
                      <a:pt x="648" y="804"/>
                    </a:lnTo>
                    <a:lnTo>
                      <a:pt x="646" y="805"/>
                    </a:lnTo>
                    <a:lnTo>
                      <a:pt x="646" y="806"/>
                    </a:lnTo>
                    <a:lnTo>
                      <a:pt x="647" y="812"/>
                    </a:lnTo>
                    <a:lnTo>
                      <a:pt x="646" y="817"/>
                    </a:lnTo>
                    <a:lnTo>
                      <a:pt x="645" y="823"/>
                    </a:lnTo>
                    <a:lnTo>
                      <a:pt x="643" y="830"/>
                    </a:lnTo>
                    <a:lnTo>
                      <a:pt x="646" y="831"/>
                    </a:lnTo>
                    <a:lnTo>
                      <a:pt x="649" y="832"/>
                    </a:lnTo>
                    <a:lnTo>
                      <a:pt x="652" y="832"/>
                    </a:lnTo>
                    <a:lnTo>
                      <a:pt x="654" y="831"/>
                    </a:lnTo>
                    <a:lnTo>
                      <a:pt x="658" y="826"/>
                    </a:lnTo>
                    <a:lnTo>
                      <a:pt x="662" y="818"/>
                    </a:lnTo>
                    <a:lnTo>
                      <a:pt x="664" y="816"/>
                    </a:lnTo>
                    <a:lnTo>
                      <a:pt x="667" y="815"/>
                    </a:lnTo>
                    <a:lnTo>
                      <a:pt x="669" y="816"/>
                    </a:lnTo>
                    <a:lnTo>
                      <a:pt x="672" y="820"/>
                    </a:lnTo>
                    <a:lnTo>
                      <a:pt x="673" y="822"/>
                    </a:lnTo>
                    <a:lnTo>
                      <a:pt x="673" y="825"/>
                    </a:lnTo>
                    <a:lnTo>
                      <a:pt x="671" y="831"/>
                    </a:lnTo>
                    <a:lnTo>
                      <a:pt x="669" y="837"/>
                    </a:lnTo>
                    <a:lnTo>
                      <a:pt x="667" y="845"/>
                    </a:lnTo>
                    <a:lnTo>
                      <a:pt x="665" y="854"/>
                    </a:lnTo>
                    <a:lnTo>
                      <a:pt x="663" y="863"/>
                    </a:lnTo>
                    <a:lnTo>
                      <a:pt x="661" y="871"/>
                    </a:lnTo>
                    <a:lnTo>
                      <a:pt x="657" y="877"/>
                    </a:lnTo>
                    <a:lnTo>
                      <a:pt x="652" y="883"/>
                    </a:lnTo>
                    <a:lnTo>
                      <a:pt x="651" y="891"/>
                    </a:lnTo>
                    <a:lnTo>
                      <a:pt x="651" y="899"/>
                    </a:lnTo>
                    <a:lnTo>
                      <a:pt x="652" y="902"/>
                    </a:lnTo>
                    <a:lnTo>
                      <a:pt x="653" y="907"/>
                    </a:lnTo>
                    <a:lnTo>
                      <a:pt x="650" y="916"/>
                    </a:lnTo>
                    <a:lnTo>
                      <a:pt x="649" y="929"/>
                    </a:lnTo>
                    <a:lnTo>
                      <a:pt x="652" y="937"/>
                    </a:lnTo>
                    <a:lnTo>
                      <a:pt x="656" y="946"/>
                    </a:lnTo>
                    <a:lnTo>
                      <a:pt x="653" y="958"/>
                    </a:lnTo>
                    <a:lnTo>
                      <a:pt x="650" y="970"/>
                    </a:lnTo>
                    <a:lnTo>
                      <a:pt x="647" y="978"/>
                    </a:lnTo>
                    <a:lnTo>
                      <a:pt x="645" y="987"/>
                    </a:lnTo>
                    <a:lnTo>
                      <a:pt x="648" y="997"/>
                    </a:lnTo>
                    <a:lnTo>
                      <a:pt x="651" y="1006"/>
                    </a:lnTo>
                    <a:lnTo>
                      <a:pt x="651" y="1012"/>
                    </a:lnTo>
                    <a:lnTo>
                      <a:pt x="649" y="1019"/>
                    </a:lnTo>
                    <a:lnTo>
                      <a:pt x="646" y="1023"/>
                    </a:lnTo>
                    <a:lnTo>
                      <a:pt x="642" y="1028"/>
                    </a:lnTo>
                    <a:lnTo>
                      <a:pt x="638" y="1034"/>
                    </a:lnTo>
                    <a:lnTo>
                      <a:pt x="634" y="1041"/>
                    </a:lnTo>
                    <a:lnTo>
                      <a:pt x="624" y="1045"/>
                    </a:lnTo>
                    <a:lnTo>
                      <a:pt x="614" y="1048"/>
                    </a:lnTo>
                    <a:lnTo>
                      <a:pt x="608" y="1052"/>
                    </a:lnTo>
                    <a:lnTo>
                      <a:pt x="604" y="1056"/>
                    </a:lnTo>
                    <a:lnTo>
                      <a:pt x="592" y="1061"/>
                    </a:lnTo>
                    <a:lnTo>
                      <a:pt x="580" y="1065"/>
                    </a:lnTo>
                    <a:lnTo>
                      <a:pt x="567" y="1066"/>
                    </a:lnTo>
                    <a:lnTo>
                      <a:pt x="556" y="1067"/>
                    </a:lnTo>
                    <a:lnTo>
                      <a:pt x="550" y="1066"/>
                    </a:lnTo>
                    <a:lnTo>
                      <a:pt x="541" y="1063"/>
                    </a:lnTo>
                    <a:lnTo>
                      <a:pt x="533" y="1061"/>
                    </a:lnTo>
                    <a:lnTo>
                      <a:pt x="529" y="1057"/>
                    </a:lnTo>
                    <a:lnTo>
                      <a:pt x="528" y="1053"/>
                    </a:lnTo>
                    <a:lnTo>
                      <a:pt x="528" y="1047"/>
                    </a:lnTo>
                    <a:lnTo>
                      <a:pt x="528" y="1043"/>
                    </a:lnTo>
                    <a:lnTo>
                      <a:pt x="528" y="1039"/>
                    </a:lnTo>
                    <a:lnTo>
                      <a:pt x="530" y="1037"/>
                    </a:lnTo>
                    <a:lnTo>
                      <a:pt x="532" y="1036"/>
                    </a:lnTo>
                    <a:lnTo>
                      <a:pt x="531" y="1035"/>
                    </a:lnTo>
                    <a:lnTo>
                      <a:pt x="530" y="1035"/>
                    </a:lnTo>
                    <a:lnTo>
                      <a:pt x="530" y="1030"/>
                    </a:lnTo>
                    <a:lnTo>
                      <a:pt x="531" y="1024"/>
                    </a:lnTo>
                    <a:lnTo>
                      <a:pt x="532" y="1018"/>
                    </a:lnTo>
                    <a:lnTo>
                      <a:pt x="534" y="1012"/>
                    </a:lnTo>
                    <a:lnTo>
                      <a:pt x="539" y="1007"/>
                    </a:lnTo>
                    <a:lnTo>
                      <a:pt x="542" y="1000"/>
                    </a:lnTo>
                    <a:lnTo>
                      <a:pt x="541" y="990"/>
                    </a:lnTo>
                    <a:lnTo>
                      <a:pt x="540" y="979"/>
                    </a:lnTo>
                    <a:lnTo>
                      <a:pt x="543" y="962"/>
                    </a:lnTo>
                    <a:lnTo>
                      <a:pt x="547" y="944"/>
                    </a:lnTo>
                    <a:lnTo>
                      <a:pt x="550" y="927"/>
                    </a:lnTo>
                    <a:lnTo>
                      <a:pt x="553" y="910"/>
                    </a:lnTo>
                    <a:lnTo>
                      <a:pt x="552" y="901"/>
                    </a:lnTo>
                    <a:lnTo>
                      <a:pt x="551" y="893"/>
                    </a:lnTo>
                    <a:lnTo>
                      <a:pt x="552" y="883"/>
                    </a:lnTo>
                    <a:lnTo>
                      <a:pt x="554" y="872"/>
                    </a:lnTo>
                    <a:lnTo>
                      <a:pt x="556" y="865"/>
                    </a:lnTo>
                    <a:lnTo>
                      <a:pt x="559" y="858"/>
                    </a:lnTo>
                    <a:lnTo>
                      <a:pt x="562" y="852"/>
                    </a:lnTo>
                    <a:lnTo>
                      <a:pt x="565" y="845"/>
                    </a:lnTo>
                    <a:lnTo>
                      <a:pt x="564" y="839"/>
                    </a:lnTo>
                    <a:lnTo>
                      <a:pt x="563" y="834"/>
                    </a:lnTo>
                    <a:lnTo>
                      <a:pt x="564" y="828"/>
                    </a:lnTo>
                    <a:lnTo>
                      <a:pt x="565" y="822"/>
                    </a:lnTo>
                    <a:lnTo>
                      <a:pt x="566" y="815"/>
                    </a:lnTo>
                    <a:lnTo>
                      <a:pt x="566" y="809"/>
                    </a:lnTo>
                    <a:lnTo>
                      <a:pt x="570" y="801"/>
                    </a:lnTo>
                    <a:lnTo>
                      <a:pt x="573" y="792"/>
                    </a:lnTo>
                    <a:lnTo>
                      <a:pt x="573" y="784"/>
                    </a:lnTo>
                    <a:lnTo>
                      <a:pt x="574" y="777"/>
                    </a:lnTo>
                    <a:lnTo>
                      <a:pt x="577" y="771"/>
                    </a:lnTo>
                    <a:lnTo>
                      <a:pt x="581" y="763"/>
                    </a:lnTo>
                    <a:lnTo>
                      <a:pt x="582" y="757"/>
                    </a:lnTo>
                    <a:lnTo>
                      <a:pt x="584" y="749"/>
                    </a:lnTo>
                    <a:lnTo>
                      <a:pt x="586" y="743"/>
                    </a:lnTo>
                    <a:lnTo>
                      <a:pt x="588" y="737"/>
                    </a:lnTo>
                    <a:lnTo>
                      <a:pt x="590" y="723"/>
                    </a:lnTo>
                    <a:lnTo>
                      <a:pt x="592" y="708"/>
                    </a:lnTo>
                    <a:lnTo>
                      <a:pt x="596" y="700"/>
                    </a:lnTo>
                    <a:lnTo>
                      <a:pt x="601" y="690"/>
                    </a:lnTo>
                    <a:lnTo>
                      <a:pt x="603" y="675"/>
                    </a:lnTo>
                    <a:lnTo>
                      <a:pt x="605" y="660"/>
                    </a:lnTo>
                    <a:lnTo>
                      <a:pt x="608" y="653"/>
                    </a:lnTo>
                    <a:lnTo>
                      <a:pt x="613" y="646"/>
                    </a:lnTo>
                    <a:lnTo>
                      <a:pt x="609" y="638"/>
                    </a:lnTo>
                    <a:lnTo>
                      <a:pt x="607" y="630"/>
                    </a:lnTo>
                    <a:lnTo>
                      <a:pt x="608" y="622"/>
                    </a:lnTo>
                    <a:lnTo>
                      <a:pt x="610" y="612"/>
                    </a:lnTo>
                    <a:lnTo>
                      <a:pt x="613" y="603"/>
                    </a:lnTo>
                    <a:lnTo>
                      <a:pt x="615" y="593"/>
                    </a:lnTo>
                    <a:lnTo>
                      <a:pt x="619" y="585"/>
                    </a:lnTo>
                    <a:lnTo>
                      <a:pt x="625" y="578"/>
                    </a:lnTo>
                    <a:lnTo>
                      <a:pt x="625" y="572"/>
                    </a:lnTo>
                    <a:lnTo>
                      <a:pt x="625" y="567"/>
                    </a:lnTo>
                    <a:lnTo>
                      <a:pt x="626" y="558"/>
                    </a:lnTo>
                    <a:lnTo>
                      <a:pt x="626" y="550"/>
                    </a:lnTo>
                    <a:lnTo>
                      <a:pt x="626" y="547"/>
                    </a:lnTo>
                    <a:lnTo>
                      <a:pt x="626" y="542"/>
                    </a:lnTo>
                    <a:lnTo>
                      <a:pt x="625" y="539"/>
                    </a:lnTo>
                    <a:lnTo>
                      <a:pt x="624" y="535"/>
                    </a:lnTo>
                    <a:lnTo>
                      <a:pt x="621" y="534"/>
                    </a:lnTo>
                    <a:lnTo>
                      <a:pt x="619" y="532"/>
                    </a:lnTo>
                    <a:lnTo>
                      <a:pt x="616" y="532"/>
                    </a:lnTo>
                    <a:lnTo>
                      <a:pt x="613" y="532"/>
                    </a:lnTo>
                    <a:lnTo>
                      <a:pt x="604" y="536"/>
                    </a:lnTo>
                    <a:lnTo>
                      <a:pt x="595" y="541"/>
                    </a:lnTo>
                    <a:lnTo>
                      <a:pt x="578" y="552"/>
                    </a:lnTo>
                    <a:lnTo>
                      <a:pt x="567" y="560"/>
                    </a:lnTo>
                    <a:lnTo>
                      <a:pt x="560" y="564"/>
                    </a:lnTo>
                    <a:lnTo>
                      <a:pt x="551" y="570"/>
                    </a:lnTo>
                    <a:lnTo>
                      <a:pt x="545" y="575"/>
                    </a:lnTo>
                    <a:lnTo>
                      <a:pt x="540" y="580"/>
                    </a:lnTo>
                    <a:lnTo>
                      <a:pt x="536" y="581"/>
                    </a:lnTo>
                    <a:lnTo>
                      <a:pt x="530" y="581"/>
                    </a:lnTo>
                    <a:lnTo>
                      <a:pt x="525" y="582"/>
                    </a:lnTo>
                    <a:lnTo>
                      <a:pt x="520" y="584"/>
                    </a:lnTo>
                    <a:lnTo>
                      <a:pt x="516" y="592"/>
                    </a:lnTo>
                    <a:lnTo>
                      <a:pt x="510" y="598"/>
                    </a:lnTo>
                    <a:lnTo>
                      <a:pt x="500" y="603"/>
                    </a:lnTo>
                    <a:lnTo>
                      <a:pt x="490" y="606"/>
                    </a:lnTo>
                    <a:lnTo>
                      <a:pt x="478" y="613"/>
                    </a:lnTo>
                    <a:lnTo>
                      <a:pt x="464" y="618"/>
                    </a:lnTo>
                    <a:lnTo>
                      <a:pt x="456" y="620"/>
                    </a:lnTo>
                    <a:lnTo>
                      <a:pt x="450" y="619"/>
                    </a:lnTo>
                    <a:lnTo>
                      <a:pt x="446" y="618"/>
                    </a:lnTo>
                    <a:lnTo>
                      <a:pt x="443" y="616"/>
                    </a:lnTo>
                    <a:lnTo>
                      <a:pt x="440" y="614"/>
                    </a:lnTo>
                    <a:lnTo>
                      <a:pt x="436" y="611"/>
                    </a:lnTo>
                    <a:lnTo>
                      <a:pt x="434" y="605"/>
                    </a:lnTo>
                    <a:lnTo>
                      <a:pt x="433" y="600"/>
                    </a:lnTo>
                    <a:lnTo>
                      <a:pt x="433" y="593"/>
                    </a:lnTo>
                    <a:lnTo>
                      <a:pt x="435" y="587"/>
                    </a:lnTo>
                    <a:lnTo>
                      <a:pt x="436" y="584"/>
                    </a:lnTo>
                    <a:lnTo>
                      <a:pt x="439" y="582"/>
                    </a:lnTo>
                    <a:lnTo>
                      <a:pt x="441" y="580"/>
                    </a:lnTo>
                    <a:lnTo>
                      <a:pt x="444" y="578"/>
                    </a:lnTo>
                    <a:lnTo>
                      <a:pt x="450" y="575"/>
                    </a:lnTo>
                    <a:lnTo>
                      <a:pt x="455" y="572"/>
                    </a:lnTo>
                    <a:lnTo>
                      <a:pt x="461" y="569"/>
                    </a:lnTo>
                    <a:lnTo>
                      <a:pt x="466" y="567"/>
                    </a:lnTo>
                    <a:lnTo>
                      <a:pt x="473" y="564"/>
                    </a:lnTo>
                    <a:lnTo>
                      <a:pt x="479" y="562"/>
                    </a:lnTo>
                    <a:lnTo>
                      <a:pt x="485" y="560"/>
                    </a:lnTo>
                    <a:lnTo>
                      <a:pt x="490" y="557"/>
                    </a:lnTo>
                    <a:lnTo>
                      <a:pt x="501" y="548"/>
                    </a:lnTo>
                    <a:lnTo>
                      <a:pt x="511" y="539"/>
                    </a:lnTo>
                    <a:lnTo>
                      <a:pt x="522" y="532"/>
                    </a:lnTo>
                    <a:lnTo>
                      <a:pt x="534" y="528"/>
                    </a:lnTo>
                    <a:lnTo>
                      <a:pt x="550" y="518"/>
                    </a:lnTo>
                    <a:lnTo>
                      <a:pt x="564" y="506"/>
                    </a:lnTo>
                    <a:lnTo>
                      <a:pt x="575" y="501"/>
                    </a:lnTo>
                    <a:lnTo>
                      <a:pt x="584" y="493"/>
                    </a:lnTo>
                    <a:lnTo>
                      <a:pt x="586" y="488"/>
                    </a:lnTo>
                    <a:lnTo>
                      <a:pt x="587" y="483"/>
                    </a:lnTo>
                    <a:lnTo>
                      <a:pt x="587" y="483"/>
                    </a:lnTo>
                    <a:lnTo>
                      <a:pt x="586" y="483"/>
                    </a:lnTo>
                    <a:lnTo>
                      <a:pt x="582" y="483"/>
                    </a:lnTo>
                    <a:lnTo>
                      <a:pt x="577" y="483"/>
                    </a:lnTo>
                    <a:lnTo>
                      <a:pt x="573" y="482"/>
                    </a:lnTo>
                    <a:lnTo>
                      <a:pt x="569" y="481"/>
                    </a:lnTo>
                    <a:lnTo>
                      <a:pt x="564" y="479"/>
                    </a:lnTo>
                    <a:lnTo>
                      <a:pt x="561" y="475"/>
                    </a:lnTo>
                    <a:lnTo>
                      <a:pt x="559" y="472"/>
                    </a:lnTo>
                    <a:lnTo>
                      <a:pt x="556" y="468"/>
                    </a:lnTo>
                    <a:lnTo>
                      <a:pt x="554" y="463"/>
                    </a:lnTo>
                    <a:lnTo>
                      <a:pt x="553" y="458"/>
                    </a:lnTo>
                    <a:lnTo>
                      <a:pt x="555" y="448"/>
                    </a:lnTo>
                    <a:lnTo>
                      <a:pt x="559" y="440"/>
                    </a:lnTo>
                    <a:lnTo>
                      <a:pt x="560" y="436"/>
                    </a:lnTo>
                    <a:lnTo>
                      <a:pt x="561" y="431"/>
                    </a:lnTo>
                    <a:lnTo>
                      <a:pt x="560" y="427"/>
                    </a:lnTo>
                    <a:lnTo>
                      <a:pt x="558" y="422"/>
                    </a:lnTo>
                    <a:lnTo>
                      <a:pt x="555" y="420"/>
                    </a:lnTo>
                    <a:lnTo>
                      <a:pt x="552" y="418"/>
                    </a:lnTo>
                    <a:lnTo>
                      <a:pt x="549" y="417"/>
                    </a:lnTo>
                    <a:lnTo>
                      <a:pt x="544" y="416"/>
                    </a:lnTo>
                    <a:lnTo>
                      <a:pt x="536" y="416"/>
                    </a:lnTo>
                    <a:lnTo>
                      <a:pt x="529" y="414"/>
                    </a:lnTo>
                    <a:lnTo>
                      <a:pt x="520" y="406"/>
                    </a:lnTo>
                    <a:lnTo>
                      <a:pt x="514" y="397"/>
                    </a:lnTo>
                    <a:lnTo>
                      <a:pt x="508" y="394"/>
                    </a:lnTo>
                    <a:lnTo>
                      <a:pt x="503" y="392"/>
                    </a:lnTo>
                    <a:lnTo>
                      <a:pt x="499" y="388"/>
                    </a:lnTo>
                    <a:lnTo>
                      <a:pt x="495" y="382"/>
                    </a:lnTo>
                    <a:lnTo>
                      <a:pt x="494" y="377"/>
                    </a:lnTo>
                    <a:lnTo>
                      <a:pt x="493" y="373"/>
                    </a:lnTo>
                    <a:lnTo>
                      <a:pt x="495" y="365"/>
                    </a:lnTo>
                    <a:lnTo>
                      <a:pt x="497" y="359"/>
                    </a:lnTo>
                    <a:lnTo>
                      <a:pt x="500" y="344"/>
                    </a:lnTo>
                    <a:lnTo>
                      <a:pt x="503" y="331"/>
                    </a:lnTo>
                    <a:lnTo>
                      <a:pt x="507" y="326"/>
                    </a:lnTo>
                    <a:lnTo>
                      <a:pt x="510" y="322"/>
                    </a:lnTo>
                    <a:lnTo>
                      <a:pt x="514" y="317"/>
                    </a:lnTo>
                    <a:lnTo>
                      <a:pt x="517" y="310"/>
                    </a:lnTo>
                    <a:lnTo>
                      <a:pt x="518" y="301"/>
                    </a:lnTo>
                    <a:lnTo>
                      <a:pt x="518" y="294"/>
                    </a:lnTo>
                    <a:lnTo>
                      <a:pt x="515" y="287"/>
                    </a:lnTo>
                    <a:lnTo>
                      <a:pt x="511" y="282"/>
                    </a:lnTo>
                    <a:lnTo>
                      <a:pt x="508" y="276"/>
                    </a:lnTo>
                    <a:lnTo>
                      <a:pt x="506" y="268"/>
                    </a:lnTo>
                    <a:lnTo>
                      <a:pt x="507" y="263"/>
                    </a:lnTo>
                    <a:lnTo>
                      <a:pt x="508" y="257"/>
                    </a:lnTo>
                    <a:lnTo>
                      <a:pt x="510" y="252"/>
                    </a:lnTo>
                    <a:lnTo>
                      <a:pt x="512" y="249"/>
                    </a:lnTo>
                    <a:lnTo>
                      <a:pt x="516" y="245"/>
                    </a:lnTo>
                    <a:lnTo>
                      <a:pt x="519" y="243"/>
                    </a:lnTo>
                    <a:lnTo>
                      <a:pt x="521" y="240"/>
                    </a:lnTo>
                    <a:lnTo>
                      <a:pt x="523" y="235"/>
                    </a:lnTo>
                    <a:lnTo>
                      <a:pt x="530" y="229"/>
                    </a:lnTo>
                    <a:lnTo>
                      <a:pt x="539" y="223"/>
                    </a:lnTo>
                    <a:lnTo>
                      <a:pt x="544" y="221"/>
                    </a:lnTo>
                    <a:lnTo>
                      <a:pt x="549" y="220"/>
                    </a:lnTo>
                    <a:lnTo>
                      <a:pt x="554" y="219"/>
                    </a:lnTo>
                    <a:lnTo>
                      <a:pt x="559" y="219"/>
                    </a:lnTo>
                    <a:lnTo>
                      <a:pt x="563" y="217"/>
                    </a:lnTo>
                    <a:lnTo>
                      <a:pt x="569" y="216"/>
                    </a:lnTo>
                    <a:lnTo>
                      <a:pt x="573" y="214"/>
                    </a:lnTo>
                    <a:lnTo>
                      <a:pt x="578" y="214"/>
                    </a:lnTo>
                    <a:lnTo>
                      <a:pt x="584" y="213"/>
                    </a:lnTo>
                    <a:lnTo>
                      <a:pt x="588" y="213"/>
                    </a:lnTo>
                    <a:lnTo>
                      <a:pt x="592" y="213"/>
                    </a:lnTo>
                    <a:lnTo>
                      <a:pt x="596" y="213"/>
                    </a:lnTo>
                    <a:lnTo>
                      <a:pt x="604" y="217"/>
                    </a:lnTo>
                    <a:lnTo>
                      <a:pt x="610" y="222"/>
                    </a:lnTo>
                    <a:lnTo>
                      <a:pt x="616" y="228"/>
                    </a:lnTo>
                    <a:lnTo>
                      <a:pt x="621" y="235"/>
                    </a:lnTo>
                    <a:lnTo>
                      <a:pt x="626" y="243"/>
                    </a:lnTo>
                    <a:lnTo>
                      <a:pt x="629" y="250"/>
                    </a:lnTo>
                    <a:lnTo>
                      <a:pt x="632" y="257"/>
                    </a:lnTo>
                    <a:lnTo>
                      <a:pt x="634" y="265"/>
                    </a:lnTo>
                    <a:lnTo>
                      <a:pt x="627" y="269"/>
                    </a:lnTo>
                    <a:lnTo>
                      <a:pt x="623" y="276"/>
                    </a:lnTo>
                    <a:lnTo>
                      <a:pt x="619" y="284"/>
                    </a:lnTo>
                    <a:lnTo>
                      <a:pt x="615" y="291"/>
                    </a:lnTo>
                    <a:lnTo>
                      <a:pt x="609" y="296"/>
                    </a:lnTo>
                    <a:lnTo>
                      <a:pt x="603" y="300"/>
                    </a:lnTo>
                    <a:lnTo>
                      <a:pt x="596" y="305"/>
                    </a:lnTo>
                    <a:lnTo>
                      <a:pt x="590" y="308"/>
                    </a:lnTo>
                    <a:lnTo>
                      <a:pt x="575" y="316"/>
                    </a:lnTo>
                    <a:lnTo>
                      <a:pt x="562" y="323"/>
                    </a:lnTo>
                    <a:lnTo>
                      <a:pt x="555" y="329"/>
                    </a:lnTo>
                    <a:lnTo>
                      <a:pt x="551" y="337"/>
                    </a:lnTo>
                    <a:lnTo>
                      <a:pt x="549" y="339"/>
                    </a:lnTo>
                    <a:lnTo>
                      <a:pt x="547" y="342"/>
                    </a:lnTo>
                    <a:lnTo>
                      <a:pt x="545" y="345"/>
                    </a:lnTo>
                    <a:lnTo>
                      <a:pt x="545" y="349"/>
                    </a:lnTo>
                    <a:lnTo>
                      <a:pt x="547" y="352"/>
                    </a:lnTo>
                    <a:lnTo>
                      <a:pt x="549" y="354"/>
                    </a:lnTo>
                    <a:lnTo>
                      <a:pt x="551" y="356"/>
                    </a:lnTo>
                    <a:lnTo>
                      <a:pt x="555" y="359"/>
                    </a:lnTo>
                    <a:lnTo>
                      <a:pt x="563" y="361"/>
                    </a:lnTo>
                    <a:lnTo>
                      <a:pt x="570" y="362"/>
                    </a:lnTo>
                    <a:lnTo>
                      <a:pt x="575" y="360"/>
                    </a:lnTo>
                    <a:lnTo>
                      <a:pt x="582" y="357"/>
                    </a:lnTo>
                    <a:lnTo>
                      <a:pt x="588" y="359"/>
                    </a:lnTo>
                    <a:lnTo>
                      <a:pt x="596" y="359"/>
                    </a:lnTo>
                    <a:lnTo>
                      <a:pt x="609" y="355"/>
                    </a:lnTo>
                    <a:lnTo>
                      <a:pt x="621" y="351"/>
                    </a:lnTo>
                    <a:lnTo>
                      <a:pt x="630" y="353"/>
                    </a:lnTo>
                    <a:lnTo>
                      <a:pt x="639" y="357"/>
                    </a:lnTo>
                    <a:lnTo>
                      <a:pt x="643" y="359"/>
                    </a:lnTo>
                    <a:lnTo>
                      <a:pt x="648" y="360"/>
                    </a:lnTo>
                    <a:lnTo>
                      <a:pt x="652" y="361"/>
                    </a:lnTo>
                    <a:lnTo>
                      <a:pt x="656" y="360"/>
                    </a:lnTo>
                    <a:lnTo>
                      <a:pt x="660" y="356"/>
                    </a:lnTo>
                    <a:lnTo>
                      <a:pt x="663" y="353"/>
                    </a:lnTo>
                    <a:lnTo>
                      <a:pt x="665" y="350"/>
                    </a:lnTo>
                    <a:lnTo>
                      <a:pt x="669" y="345"/>
                    </a:lnTo>
                    <a:lnTo>
                      <a:pt x="672" y="337"/>
                    </a:lnTo>
                    <a:lnTo>
                      <a:pt x="674" y="327"/>
                    </a:lnTo>
                    <a:lnTo>
                      <a:pt x="678" y="307"/>
                    </a:lnTo>
                    <a:lnTo>
                      <a:pt x="682" y="287"/>
                    </a:lnTo>
                    <a:lnTo>
                      <a:pt x="684" y="282"/>
                    </a:lnTo>
                    <a:lnTo>
                      <a:pt x="686" y="277"/>
                    </a:lnTo>
                    <a:lnTo>
                      <a:pt x="690" y="273"/>
                    </a:lnTo>
                    <a:lnTo>
                      <a:pt x="692" y="268"/>
                    </a:lnTo>
                    <a:lnTo>
                      <a:pt x="695" y="258"/>
                    </a:lnTo>
                    <a:lnTo>
                      <a:pt x="697" y="247"/>
                    </a:lnTo>
                    <a:lnTo>
                      <a:pt x="700" y="238"/>
                    </a:lnTo>
                    <a:lnTo>
                      <a:pt x="702" y="227"/>
                    </a:lnTo>
                    <a:lnTo>
                      <a:pt x="704" y="221"/>
                    </a:lnTo>
                    <a:lnTo>
                      <a:pt x="707" y="216"/>
                    </a:lnTo>
                    <a:lnTo>
                      <a:pt x="707" y="211"/>
                    </a:lnTo>
                    <a:lnTo>
                      <a:pt x="706" y="206"/>
                    </a:lnTo>
                    <a:lnTo>
                      <a:pt x="708" y="198"/>
                    </a:lnTo>
                    <a:lnTo>
                      <a:pt x="713" y="190"/>
                    </a:lnTo>
                    <a:lnTo>
                      <a:pt x="715" y="186"/>
                    </a:lnTo>
                    <a:lnTo>
                      <a:pt x="717" y="183"/>
                    </a:lnTo>
                    <a:lnTo>
                      <a:pt x="718" y="176"/>
                    </a:lnTo>
                    <a:lnTo>
                      <a:pt x="719" y="173"/>
                    </a:lnTo>
                    <a:lnTo>
                      <a:pt x="721" y="170"/>
                    </a:lnTo>
                    <a:lnTo>
                      <a:pt x="722" y="169"/>
                    </a:lnTo>
                    <a:lnTo>
                      <a:pt x="722" y="166"/>
                    </a:lnTo>
                    <a:lnTo>
                      <a:pt x="722" y="163"/>
                    </a:lnTo>
                    <a:lnTo>
                      <a:pt x="725" y="147"/>
                    </a:lnTo>
                    <a:lnTo>
                      <a:pt x="727" y="132"/>
                    </a:lnTo>
                    <a:lnTo>
                      <a:pt x="727" y="119"/>
                    </a:lnTo>
                    <a:lnTo>
                      <a:pt x="728" y="108"/>
                    </a:lnTo>
                    <a:lnTo>
                      <a:pt x="732" y="104"/>
                    </a:lnTo>
                    <a:lnTo>
                      <a:pt x="735" y="100"/>
                    </a:lnTo>
                    <a:lnTo>
                      <a:pt x="736" y="96"/>
                    </a:lnTo>
                    <a:lnTo>
                      <a:pt x="737" y="92"/>
                    </a:lnTo>
                    <a:lnTo>
                      <a:pt x="741" y="88"/>
                    </a:lnTo>
                    <a:lnTo>
                      <a:pt x="749" y="85"/>
                    </a:lnTo>
                    <a:lnTo>
                      <a:pt x="756" y="80"/>
                    </a:lnTo>
                    <a:lnTo>
                      <a:pt x="761" y="78"/>
                    </a:lnTo>
                    <a:lnTo>
                      <a:pt x="770" y="77"/>
                    </a:lnTo>
                    <a:lnTo>
                      <a:pt x="778" y="75"/>
                    </a:lnTo>
                    <a:close/>
                    <a:moveTo>
                      <a:pt x="505" y="0"/>
                    </a:moveTo>
                    <a:lnTo>
                      <a:pt x="508" y="2"/>
                    </a:lnTo>
                    <a:lnTo>
                      <a:pt x="512" y="5"/>
                    </a:lnTo>
                    <a:lnTo>
                      <a:pt x="516" y="10"/>
                    </a:lnTo>
                    <a:lnTo>
                      <a:pt x="519" y="15"/>
                    </a:lnTo>
                    <a:lnTo>
                      <a:pt x="525" y="25"/>
                    </a:lnTo>
                    <a:lnTo>
                      <a:pt x="528" y="34"/>
                    </a:lnTo>
                    <a:lnTo>
                      <a:pt x="529" y="40"/>
                    </a:lnTo>
                    <a:lnTo>
                      <a:pt x="528" y="45"/>
                    </a:lnTo>
                    <a:lnTo>
                      <a:pt x="527" y="51"/>
                    </a:lnTo>
                    <a:lnTo>
                      <a:pt x="526" y="55"/>
                    </a:lnTo>
                    <a:lnTo>
                      <a:pt x="521" y="59"/>
                    </a:lnTo>
                    <a:lnTo>
                      <a:pt x="517" y="64"/>
                    </a:lnTo>
                    <a:lnTo>
                      <a:pt x="515" y="69"/>
                    </a:lnTo>
                    <a:lnTo>
                      <a:pt x="511" y="75"/>
                    </a:lnTo>
                    <a:lnTo>
                      <a:pt x="507" y="79"/>
                    </a:lnTo>
                    <a:lnTo>
                      <a:pt x="504" y="84"/>
                    </a:lnTo>
                    <a:lnTo>
                      <a:pt x="501" y="89"/>
                    </a:lnTo>
                    <a:lnTo>
                      <a:pt x="499" y="95"/>
                    </a:lnTo>
                    <a:lnTo>
                      <a:pt x="497" y="98"/>
                    </a:lnTo>
                    <a:lnTo>
                      <a:pt x="495" y="101"/>
                    </a:lnTo>
                    <a:lnTo>
                      <a:pt x="493" y="107"/>
                    </a:lnTo>
                    <a:lnTo>
                      <a:pt x="489" y="112"/>
                    </a:lnTo>
                    <a:lnTo>
                      <a:pt x="484" y="117"/>
                    </a:lnTo>
                    <a:lnTo>
                      <a:pt x="478" y="120"/>
                    </a:lnTo>
                    <a:lnTo>
                      <a:pt x="468" y="128"/>
                    </a:lnTo>
                    <a:lnTo>
                      <a:pt x="458" y="135"/>
                    </a:lnTo>
                    <a:lnTo>
                      <a:pt x="450" y="139"/>
                    </a:lnTo>
                    <a:lnTo>
                      <a:pt x="441" y="142"/>
                    </a:lnTo>
                    <a:lnTo>
                      <a:pt x="427" y="150"/>
                    </a:lnTo>
                    <a:lnTo>
                      <a:pt x="412" y="159"/>
                    </a:lnTo>
                    <a:lnTo>
                      <a:pt x="397" y="166"/>
                    </a:lnTo>
                    <a:lnTo>
                      <a:pt x="380" y="173"/>
                    </a:lnTo>
                    <a:lnTo>
                      <a:pt x="374" y="175"/>
                    </a:lnTo>
                    <a:lnTo>
                      <a:pt x="367" y="178"/>
                    </a:lnTo>
                    <a:lnTo>
                      <a:pt x="363" y="181"/>
                    </a:lnTo>
                    <a:lnTo>
                      <a:pt x="358" y="185"/>
                    </a:lnTo>
                    <a:lnTo>
                      <a:pt x="349" y="188"/>
                    </a:lnTo>
                    <a:lnTo>
                      <a:pt x="342" y="189"/>
                    </a:lnTo>
                    <a:lnTo>
                      <a:pt x="340" y="191"/>
                    </a:lnTo>
                    <a:lnTo>
                      <a:pt x="336" y="192"/>
                    </a:lnTo>
                    <a:lnTo>
                      <a:pt x="331" y="195"/>
                    </a:lnTo>
                    <a:lnTo>
                      <a:pt x="326" y="196"/>
                    </a:lnTo>
                    <a:lnTo>
                      <a:pt x="321" y="197"/>
                    </a:lnTo>
                    <a:lnTo>
                      <a:pt x="316" y="199"/>
                    </a:lnTo>
                    <a:lnTo>
                      <a:pt x="309" y="201"/>
                    </a:lnTo>
                    <a:lnTo>
                      <a:pt x="302" y="203"/>
                    </a:lnTo>
                    <a:lnTo>
                      <a:pt x="296" y="208"/>
                    </a:lnTo>
                    <a:lnTo>
                      <a:pt x="289" y="212"/>
                    </a:lnTo>
                    <a:lnTo>
                      <a:pt x="284" y="217"/>
                    </a:lnTo>
                    <a:lnTo>
                      <a:pt x="279" y="222"/>
                    </a:lnTo>
                    <a:lnTo>
                      <a:pt x="269" y="227"/>
                    </a:lnTo>
                    <a:lnTo>
                      <a:pt x="258" y="229"/>
                    </a:lnTo>
                    <a:lnTo>
                      <a:pt x="254" y="229"/>
                    </a:lnTo>
                    <a:lnTo>
                      <a:pt x="250" y="230"/>
                    </a:lnTo>
                    <a:lnTo>
                      <a:pt x="248" y="235"/>
                    </a:lnTo>
                    <a:lnTo>
                      <a:pt x="245" y="240"/>
                    </a:lnTo>
                    <a:lnTo>
                      <a:pt x="236" y="249"/>
                    </a:lnTo>
                    <a:lnTo>
                      <a:pt x="221" y="261"/>
                    </a:lnTo>
                    <a:lnTo>
                      <a:pt x="213" y="267"/>
                    </a:lnTo>
                    <a:lnTo>
                      <a:pt x="205" y="272"/>
                    </a:lnTo>
                    <a:lnTo>
                      <a:pt x="202" y="273"/>
                    </a:lnTo>
                    <a:lnTo>
                      <a:pt x="199" y="274"/>
                    </a:lnTo>
                    <a:lnTo>
                      <a:pt x="196" y="274"/>
                    </a:lnTo>
                    <a:lnTo>
                      <a:pt x="195" y="274"/>
                    </a:lnTo>
                    <a:lnTo>
                      <a:pt x="193" y="272"/>
                    </a:lnTo>
                    <a:lnTo>
                      <a:pt x="192" y="271"/>
                    </a:lnTo>
                    <a:lnTo>
                      <a:pt x="192" y="268"/>
                    </a:lnTo>
                    <a:lnTo>
                      <a:pt x="192" y="266"/>
                    </a:lnTo>
                    <a:lnTo>
                      <a:pt x="193" y="263"/>
                    </a:lnTo>
                    <a:lnTo>
                      <a:pt x="194" y="260"/>
                    </a:lnTo>
                    <a:lnTo>
                      <a:pt x="196" y="257"/>
                    </a:lnTo>
                    <a:lnTo>
                      <a:pt x="199" y="256"/>
                    </a:lnTo>
                    <a:lnTo>
                      <a:pt x="204" y="253"/>
                    </a:lnTo>
                    <a:lnTo>
                      <a:pt x="209" y="250"/>
                    </a:lnTo>
                    <a:lnTo>
                      <a:pt x="212" y="245"/>
                    </a:lnTo>
                    <a:lnTo>
                      <a:pt x="213" y="240"/>
                    </a:lnTo>
                    <a:lnTo>
                      <a:pt x="213" y="238"/>
                    </a:lnTo>
                    <a:lnTo>
                      <a:pt x="214" y="236"/>
                    </a:lnTo>
                    <a:lnTo>
                      <a:pt x="220" y="230"/>
                    </a:lnTo>
                    <a:lnTo>
                      <a:pt x="225" y="224"/>
                    </a:lnTo>
                    <a:lnTo>
                      <a:pt x="229" y="219"/>
                    </a:lnTo>
                    <a:lnTo>
                      <a:pt x="233" y="214"/>
                    </a:lnTo>
                    <a:lnTo>
                      <a:pt x="239" y="211"/>
                    </a:lnTo>
                    <a:lnTo>
                      <a:pt x="245" y="207"/>
                    </a:lnTo>
                    <a:lnTo>
                      <a:pt x="257" y="195"/>
                    </a:lnTo>
                    <a:lnTo>
                      <a:pt x="268" y="183"/>
                    </a:lnTo>
                    <a:lnTo>
                      <a:pt x="278" y="175"/>
                    </a:lnTo>
                    <a:lnTo>
                      <a:pt x="288" y="167"/>
                    </a:lnTo>
                    <a:lnTo>
                      <a:pt x="298" y="161"/>
                    </a:lnTo>
                    <a:lnTo>
                      <a:pt x="308" y="153"/>
                    </a:lnTo>
                    <a:lnTo>
                      <a:pt x="312" y="147"/>
                    </a:lnTo>
                    <a:lnTo>
                      <a:pt x="316" y="141"/>
                    </a:lnTo>
                    <a:lnTo>
                      <a:pt x="322" y="135"/>
                    </a:lnTo>
                    <a:lnTo>
                      <a:pt x="327" y="130"/>
                    </a:lnTo>
                    <a:lnTo>
                      <a:pt x="344" y="120"/>
                    </a:lnTo>
                    <a:lnTo>
                      <a:pt x="359" y="108"/>
                    </a:lnTo>
                    <a:lnTo>
                      <a:pt x="360" y="108"/>
                    </a:lnTo>
                    <a:lnTo>
                      <a:pt x="362" y="108"/>
                    </a:lnTo>
                    <a:lnTo>
                      <a:pt x="363" y="103"/>
                    </a:lnTo>
                    <a:lnTo>
                      <a:pt x="365" y="99"/>
                    </a:lnTo>
                    <a:lnTo>
                      <a:pt x="368" y="96"/>
                    </a:lnTo>
                    <a:lnTo>
                      <a:pt x="371" y="92"/>
                    </a:lnTo>
                    <a:lnTo>
                      <a:pt x="381" y="86"/>
                    </a:lnTo>
                    <a:lnTo>
                      <a:pt x="389" y="81"/>
                    </a:lnTo>
                    <a:lnTo>
                      <a:pt x="392" y="80"/>
                    </a:lnTo>
                    <a:lnTo>
                      <a:pt x="396" y="78"/>
                    </a:lnTo>
                    <a:lnTo>
                      <a:pt x="399" y="75"/>
                    </a:lnTo>
                    <a:lnTo>
                      <a:pt x="403" y="70"/>
                    </a:lnTo>
                    <a:lnTo>
                      <a:pt x="409" y="67"/>
                    </a:lnTo>
                    <a:lnTo>
                      <a:pt x="414" y="63"/>
                    </a:lnTo>
                    <a:lnTo>
                      <a:pt x="419" y="59"/>
                    </a:lnTo>
                    <a:lnTo>
                      <a:pt x="422" y="55"/>
                    </a:lnTo>
                    <a:lnTo>
                      <a:pt x="430" y="51"/>
                    </a:lnTo>
                    <a:lnTo>
                      <a:pt x="438" y="46"/>
                    </a:lnTo>
                    <a:lnTo>
                      <a:pt x="441" y="44"/>
                    </a:lnTo>
                    <a:lnTo>
                      <a:pt x="443" y="41"/>
                    </a:lnTo>
                    <a:lnTo>
                      <a:pt x="446" y="37"/>
                    </a:lnTo>
                    <a:lnTo>
                      <a:pt x="447" y="32"/>
                    </a:lnTo>
                    <a:lnTo>
                      <a:pt x="447" y="33"/>
                    </a:lnTo>
                    <a:lnTo>
                      <a:pt x="449" y="33"/>
                    </a:lnTo>
                    <a:lnTo>
                      <a:pt x="451" y="32"/>
                    </a:lnTo>
                    <a:lnTo>
                      <a:pt x="454" y="31"/>
                    </a:lnTo>
                    <a:lnTo>
                      <a:pt x="462" y="22"/>
                    </a:lnTo>
                    <a:lnTo>
                      <a:pt x="469" y="14"/>
                    </a:lnTo>
                    <a:lnTo>
                      <a:pt x="480" y="9"/>
                    </a:lnTo>
                    <a:lnTo>
                      <a:pt x="490" y="3"/>
                    </a:lnTo>
                    <a:lnTo>
                      <a:pt x="495" y="1"/>
                    </a:lnTo>
                    <a:lnTo>
                      <a:pt x="499" y="1"/>
                    </a:lnTo>
                    <a:lnTo>
                      <a:pt x="501" y="1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5" y="1"/>
                    </a:lnTo>
                    <a:lnTo>
                      <a:pt x="505" y="0"/>
                    </a:lnTo>
                    <a:lnTo>
                      <a:pt x="5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" name="Freeform 16"/>
              <p:cNvSpPr/>
              <p:nvPr/>
            </p:nvSpPr>
            <p:spPr bwMode="auto">
              <a:xfrm>
                <a:off x="10782301" y="1817688"/>
                <a:ext cx="149225" cy="206375"/>
              </a:xfrm>
              <a:custGeom>
                <a:avLst/>
                <a:gdLst>
                  <a:gd name="T0" fmla="*/ 542 w 567"/>
                  <a:gd name="T1" fmla="*/ 10 h 784"/>
                  <a:gd name="T2" fmla="*/ 548 w 567"/>
                  <a:gd name="T3" fmla="*/ 61 h 784"/>
                  <a:gd name="T4" fmla="*/ 496 w 567"/>
                  <a:gd name="T5" fmla="*/ 129 h 784"/>
                  <a:gd name="T6" fmla="*/ 424 w 567"/>
                  <a:gd name="T7" fmla="*/ 184 h 784"/>
                  <a:gd name="T8" fmla="*/ 375 w 567"/>
                  <a:gd name="T9" fmla="*/ 218 h 784"/>
                  <a:gd name="T10" fmla="*/ 338 w 567"/>
                  <a:gd name="T11" fmla="*/ 250 h 784"/>
                  <a:gd name="T12" fmla="*/ 326 w 567"/>
                  <a:gd name="T13" fmla="*/ 314 h 784"/>
                  <a:gd name="T14" fmla="*/ 337 w 567"/>
                  <a:gd name="T15" fmla="*/ 434 h 784"/>
                  <a:gd name="T16" fmla="*/ 376 w 567"/>
                  <a:gd name="T17" fmla="*/ 428 h 784"/>
                  <a:gd name="T18" fmla="*/ 450 w 567"/>
                  <a:gd name="T19" fmla="*/ 394 h 784"/>
                  <a:gd name="T20" fmla="*/ 502 w 567"/>
                  <a:gd name="T21" fmla="*/ 378 h 784"/>
                  <a:gd name="T22" fmla="*/ 537 w 567"/>
                  <a:gd name="T23" fmla="*/ 372 h 784"/>
                  <a:gd name="T24" fmla="*/ 566 w 567"/>
                  <a:gd name="T25" fmla="*/ 411 h 784"/>
                  <a:gd name="T26" fmla="*/ 548 w 567"/>
                  <a:gd name="T27" fmla="*/ 447 h 784"/>
                  <a:gd name="T28" fmla="*/ 501 w 567"/>
                  <a:gd name="T29" fmla="*/ 488 h 784"/>
                  <a:gd name="T30" fmla="*/ 523 w 567"/>
                  <a:gd name="T31" fmla="*/ 443 h 784"/>
                  <a:gd name="T32" fmla="*/ 507 w 567"/>
                  <a:gd name="T33" fmla="*/ 429 h 784"/>
                  <a:gd name="T34" fmla="*/ 455 w 567"/>
                  <a:gd name="T35" fmla="*/ 458 h 784"/>
                  <a:gd name="T36" fmla="*/ 399 w 567"/>
                  <a:gd name="T37" fmla="*/ 495 h 784"/>
                  <a:gd name="T38" fmla="*/ 356 w 567"/>
                  <a:gd name="T39" fmla="*/ 550 h 784"/>
                  <a:gd name="T40" fmla="*/ 373 w 567"/>
                  <a:gd name="T41" fmla="*/ 645 h 784"/>
                  <a:gd name="T42" fmla="*/ 386 w 567"/>
                  <a:gd name="T43" fmla="*/ 705 h 784"/>
                  <a:gd name="T44" fmla="*/ 376 w 567"/>
                  <a:gd name="T45" fmla="*/ 764 h 784"/>
                  <a:gd name="T46" fmla="*/ 320 w 567"/>
                  <a:gd name="T47" fmla="*/ 780 h 784"/>
                  <a:gd name="T48" fmla="*/ 242 w 567"/>
                  <a:gd name="T49" fmla="*/ 768 h 784"/>
                  <a:gd name="T50" fmla="*/ 269 w 567"/>
                  <a:gd name="T51" fmla="*/ 731 h 784"/>
                  <a:gd name="T52" fmla="*/ 309 w 567"/>
                  <a:gd name="T53" fmla="*/ 701 h 784"/>
                  <a:gd name="T54" fmla="*/ 297 w 567"/>
                  <a:gd name="T55" fmla="*/ 584 h 784"/>
                  <a:gd name="T56" fmla="*/ 279 w 567"/>
                  <a:gd name="T57" fmla="*/ 549 h 784"/>
                  <a:gd name="T58" fmla="*/ 270 w 567"/>
                  <a:gd name="T59" fmla="*/ 566 h 784"/>
                  <a:gd name="T60" fmla="*/ 198 w 567"/>
                  <a:gd name="T61" fmla="*/ 614 h 784"/>
                  <a:gd name="T62" fmla="*/ 146 w 567"/>
                  <a:gd name="T63" fmla="*/ 638 h 784"/>
                  <a:gd name="T64" fmla="*/ 94 w 567"/>
                  <a:gd name="T65" fmla="*/ 635 h 784"/>
                  <a:gd name="T66" fmla="*/ 61 w 567"/>
                  <a:gd name="T67" fmla="*/ 615 h 784"/>
                  <a:gd name="T68" fmla="*/ 103 w 567"/>
                  <a:gd name="T69" fmla="*/ 568 h 784"/>
                  <a:gd name="T70" fmla="*/ 153 w 567"/>
                  <a:gd name="T71" fmla="*/ 540 h 784"/>
                  <a:gd name="T72" fmla="*/ 215 w 567"/>
                  <a:gd name="T73" fmla="*/ 506 h 784"/>
                  <a:gd name="T74" fmla="*/ 252 w 567"/>
                  <a:gd name="T75" fmla="*/ 495 h 784"/>
                  <a:gd name="T76" fmla="*/ 278 w 567"/>
                  <a:gd name="T77" fmla="*/ 448 h 784"/>
                  <a:gd name="T78" fmla="*/ 279 w 567"/>
                  <a:gd name="T79" fmla="*/ 372 h 784"/>
                  <a:gd name="T80" fmla="*/ 284 w 567"/>
                  <a:gd name="T81" fmla="*/ 308 h 784"/>
                  <a:gd name="T82" fmla="*/ 291 w 567"/>
                  <a:gd name="T83" fmla="*/ 258 h 784"/>
                  <a:gd name="T84" fmla="*/ 345 w 567"/>
                  <a:gd name="T85" fmla="*/ 181 h 784"/>
                  <a:gd name="T86" fmla="*/ 410 w 567"/>
                  <a:gd name="T87" fmla="*/ 106 h 784"/>
                  <a:gd name="T88" fmla="*/ 452 w 567"/>
                  <a:gd name="T89" fmla="*/ 40 h 784"/>
                  <a:gd name="T90" fmla="*/ 426 w 567"/>
                  <a:gd name="T91" fmla="*/ 41 h 784"/>
                  <a:gd name="T92" fmla="*/ 439 w 567"/>
                  <a:gd name="T93" fmla="*/ 60 h 784"/>
                  <a:gd name="T94" fmla="*/ 393 w 567"/>
                  <a:gd name="T95" fmla="*/ 55 h 784"/>
                  <a:gd name="T96" fmla="*/ 373 w 567"/>
                  <a:gd name="T97" fmla="*/ 83 h 784"/>
                  <a:gd name="T98" fmla="*/ 308 w 567"/>
                  <a:gd name="T99" fmla="*/ 115 h 784"/>
                  <a:gd name="T100" fmla="*/ 231 w 567"/>
                  <a:gd name="T101" fmla="*/ 165 h 784"/>
                  <a:gd name="T102" fmla="*/ 133 w 567"/>
                  <a:gd name="T103" fmla="*/ 239 h 784"/>
                  <a:gd name="T104" fmla="*/ 68 w 567"/>
                  <a:gd name="T105" fmla="*/ 252 h 784"/>
                  <a:gd name="T106" fmla="*/ 7 w 567"/>
                  <a:gd name="T107" fmla="*/ 235 h 784"/>
                  <a:gd name="T108" fmla="*/ 8 w 567"/>
                  <a:gd name="T109" fmla="*/ 194 h 784"/>
                  <a:gd name="T110" fmla="*/ 68 w 567"/>
                  <a:gd name="T111" fmla="*/ 167 h 784"/>
                  <a:gd name="T112" fmla="*/ 131 w 567"/>
                  <a:gd name="T113" fmla="*/ 139 h 784"/>
                  <a:gd name="T114" fmla="*/ 224 w 567"/>
                  <a:gd name="T115" fmla="*/ 97 h 784"/>
                  <a:gd name="T116" fmla="*/ 292 w 567"/>
                  <a:gd name="T117" fmla="*/ 67 h 784"/>
                  <a:gd name="T118" fmla="*/ 357 w 567"/>
                  <a:gd name="T119" fmla="*/ 39 h 784"/>
                  <a:gd name="T120" fmla="*/ 416 w 567"/>
                  <a:gd name="T121" fmla="*/ 19 h 784"/>
                  <a:gd name="T122" fmla="*/ 471 w 567"/>
                  <a:gd name="T123" fmla="*/ 6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67" h="784">
                    <a:moveTo>
                      <a:pt x="472" y="4"/>
                    </a:moveTo>
                    <a:lnTo>
                      <a:pt x="485" y="2"/>
                    </a:lnTo>
                    <a:lnTo>
                      <a:pt x="497" y="2"/>
                    </a:lnTo>
                    <a:lnTo>
                      <a:pt x="512" y="0"/>
                    </a:lnTo>
                    <a:lnTo>
                      <a:pt x="526" y="0"/>
                    </a:lnTo>
                    <a:lnTo>
                      <a:pt x="533" y="2"/>
                    </a:lnTo>
                    <a:lnTo>
                      <a:pt x="538" y="6"/>
                    </a:lnTo>
                    <a:lnTo>
                      <a:pt x="542" y="10"/>
                    </a:lnTo>
                    <a:lnTo>
                      <a:pt x="547" y="17"/>
                    </a:lnTo>
                    <a:lnTo>
                      <a:pt x="550" y="22"/>
                    </a:lnTo>
                    <a:lnTo>
                      <a:pt x="551" y="30"/>
                    </a:lnTo>
                    <a:lnTo>
                      <a:pt x="552" y="37"/>
                    </a:lnTo>
                    <a:lnTo>
                      <a:pt x="552" y="44"/>
                    </a:lnTo>
                    <a:lnTo>
                      <a:pt x="552" y="50"/>
                    </a:lnTo>
                    <a:lnTo>
                      <a:pt x="550" y="55"/>
                    </a:lnTo>
                    <a:lnTo>
                      <a:pt x="548" y="61"/>
                    </a:lnTo>
                    <a:lnTo>
                      <a:pt x="546" y="65"/>
                    </a:lnTo>
                    <a:lnTo>
                      <a:pt x="539" y="75"/>
                    </a:lnTo>
                    <a:lnTo>
                      <a:pt x="531" y="83"/>
                    </a:lnTo>
                    <a:lnTo>
                      <a:pt x="524" y="90"/>
                    </a:lnTo>
                    <a:lnTo>
                      <a:pt x="516" y="99"/>
                    </a:lnTo>
                    <a:lnTo>
                      <a:pt x="509" y="109"/>
                    </a:lnTo>
                    <a:lnTo>
                      <a:pt x="503" y="119"/>
                    </a:lnTo>
                    <a:lnTo>
                      <a:pt x="496" y="129"/>
                    </a:lnTo>
                    <a:lnTo>
                      <a:pt x="488" y="138"/>
                    </a:lnTo>
                    <a:lnTo>
                      <a:pt x="480" y="145"/>
                    </a:lnTo>
                    <a:lnTo>
                      <a:pt x="470" y="153"/>
                    </a:lnTo>
                    <a:lnTo>
                      <a:pt x="455" y="164"/>
                    </a:lnTo>
                    <a:lnTo>
                      <a:pt x="441" y="175"/>
                    </a:lnTo>
                    <a:lnTo>
                      <a:pt x="435" y="177"/>
                    </a:lnTo>
                    <a:lnTo>
                      <a:pt x="429" y="180"/>
                    </a:lnTo>
                    <a:lnTo>
                      <a:pt x="424" y="184"/>
                    </a:lnTo>
                    <a:lnTo>
                      <a:pt x="419" y="187"/>
                    </a:lnTo>
                    <a:lnTo>
                      <a:pt x="415" y="189"/>
                    </a:lnTo>
                    <a:lnTo>
                      <a:pt x="409" y="191"/>
                    </a:lnTo>
                    <a:lnTo>
                      <a:pt x="401" y="198"/>
                    </a:lnTo>
                    <a:lnTo>
                      <a:pt x="394" y="207"/>
                    </a:lnTo>
                    <a:lnTo>
                      <a:pt x="387" y="210"/>
                    </a:lnTo>
                    <a:lnTo>
                      <a:pt x="382" y="213"/>
                    </a:lnTo>
                    <a:lnTo>
                      <a:pt x="375" y="218"/>
                    </a:lnTo>
                    <a:lnTo>
                      <a:pt x="370" y="222"/>
                    </a:lnTo>
                    <a:lnTo>
                      <a:pt x="364" y="229"/>
                    </a:lnTo>
                    <a:lnTo>
                      <a:pt x="359" y="237"/>
                    </a:lnTo>
                    <a:lnTo>
                      <a:pt x="353" y="240"/>
                    </a:lnTo>
                    <a:lnTo>
                      <a:pt x="346" y="243"/>
                    </a:lnTo>
                    <a:lnTo>
                      <a:pt x="343" y="246"/>
                    </a:lnTo>
                    <a:lnTo>
                      <a:pt x="340" y="247"/>
                    </a:lnTo>
                    <a:lnTo>
                      <a:pt x="338" y="250"/>
                    </a:lnTo>
                    <a:lnTo>
                      <a:pt x="337" y="253"/>
                    </a:lnTo>
                    <a:lnTo>
                      <a:pt x="332" y="263"/>
                    </a:lnTo>
                    <a:lnTo>
                      <a:pt x="329" y="274"/>
                    </a:lnTo>
                    <a:lnTo>
                      <a:pt x="329" y="282"/>
                    </a:lnTo>
                    <a:lnTo>
                      <a:pt x="329" y="288"/>
                    </a:lnTo>
                    <a:lnTo>
                      <a:pt x="328" y="297"/>
                    </a:lnTo>
                    <a:lnTo>
                      <a:pt x="327" y="306"/>
                    </a:lnTo>
                    <a:lnTo>
                      <a:pt x="326" y="314"/>
                    </a:lnTo>
                    <a:lnTo>
                      <a:pt x="324" y="323"/>
                    </a:lnTo>
                    <a:lnTo>
                      <a:pt x="326" y="342"/>
                    </a:lnTo>
                    <a:lnTo>
                      <a:pt x="328" y="363"/>
                    </a:lnTo>
                    <a:lnTo>
                      <a:pt x="330" y="383"/>
                    </a:lnTo>
                    <a:lnTo>
                      <a:pt x="332" y="403"/>
                    </a:lnTo>
                    <a:lnTo>
                      <a:pt x="332" y="416"/>
                    </a:lnTo>
                    <a:lnTo>
                      <a:pt x="333" y="429"/>
                    </a:lnTo>
                    <a:lnTo>
                      <a:pt x="337" y="434"/>
                    </a:lnTo>
                    <a:lnTo>
                      <a:pt x="340" y="436"/>
                    </a:lnTo>
                    <a:lnTo>
                      <a:pt x="344" y="437"/>
                    </a:lnTo>
                    <a:lnTo>
                      <a:pt x="350" y="437"/>
                    </a:lnTo>
                    <a:lnTo>
                      <a:pt x="355" y="435"/>
                    </a:lnTo>
                    <a:lnTo>
                      <a:pt x="361" y="434"/>
                    </a:lnTo>
                    <a:lnTo>
                      <a:pt x="365" y="430"/>
                    </a:lnTo>
                    <a:lnTo>
                      <a:pt x="371" y="429"/>
                    </a:lnTo>
                    <a:lnTo>
                      <a:pt x="376" y="428"/>
                    </a:lnTo>
                    <a:lnTo>
                      <a:pt x="382" y="427"/>
                    </a:lnTo>
                    <a:lnTo>
                      <a:pt x="390" y="421"/>
                    </a:lnTo>
                    <a:lnTo>
                      <a:pt x="401" y="415"/>
                    </a:lnTo>
                    <a:lnTo>
                      <a:pt x="413" y="411"/>
                    </a:lnTo>
                    <a:lnTo>
                      <a:pt x="424" y="406"/>
                    </a:lnTo>
                    <a:lnTo>
                      <a:pt x="431" y="402"/>
                    </a:lnTo>
                    <a:lnTo>
                      <a:pt x="440" y="397"/>
                    </a:lnTo>
                    <a:lnTo>
                      <a:pt x="450" y="394"/>
                    </a:lnTo>
                    <a:lnTo>
                      <a:pt x="459" y="392"/>
                    </a:lnTo>
                    <a:lnTo>
                      <a:pt x="471" y="389"/>
                    </a:lnTo>
                    <a:lnTo>
                      <a:pt x="482" y="388"/>
                    </a:lnTo>
                    <a:lnTo>
                      <a:pt x="491" y="384"/>
                    </a:lnTo>
                    <a:lnTo>
                      <a:pt x="497" y="381"/>
                    </a:lnTo>
                    <a:lnTo>
                      <a:pt x="499" y="380"/>
                    </a:lnTo>
                    <a:lnTo>
                      <a:pt x="502" y="378"/>
                    </a:lnTo>
                    <a:lnTo>
                      <a:pt x="502" y="378"/>
                    </a:lnTo>
                    <a:lnTo>
                      <a:pt x="503" y="378"/>
                    </a:lnTo>
                    <a:lnTo>
                      <a:pt x="507" y="378"/>
                    </a:lnTo>
                    <a:lnTo>
                      <a:pt x="513" y="377"/>
                    </a:lnTo>
                    <a:lnTo>
                      <a:pt x="518" y="375"/>
                    </a:lnTo>
                    <a:lnTo>
                      <a:pt x="523" y="374"/>
                    </a:lnTo>
                    <a:lnTo>
                      <a:pt x="528" y="372"/>
                    </a:lnTo>
                    <a:lnTo>
                      <a:pt x="533" y="371"/>
                    </a:lnTo>
                    <a:lnTo>
                      <a:pt x="537" y="372"/>
                    </a:lnTo>
                    <a:lnTo>
                      <a:pt x="541" y="373"/>
                    </a:lnTo>
                    <a:lnTo>
                      <a:pt x="545" y="375"/>
                    </a:lnTo>
                    <a:lnTo>
                      <a:pt x="549" y="379"/>
                    </a:lnTo>
                    <a:lnTo>
                      <a:pt x="552" y="382"/>
                    </a:lnTo>
                    <a:lnTo>
                      <a:pt x="556" y="386"/>
                    </a:lnTo>
                    <a:lnTo>
                      <a:pt x="561" y="395"/>
                    </a:lnTo>
                    <a:lnTo>
                      <a:pt x="564" y="405"/>
                    </a:lnTo>
                    <a:lnTo>
                      <a:pt x="566" y="411"/>
                    </a:lnTo>
                    <a:lnTo>
                      <a:pt x="567" y="415"/>
                    </a:lnTo>
                    <a:lnTo>
                      <a:pt x="567" y="419"/>
                    </a:lnTo>
                    <a:lnTo>
                      <a:pt x="566" y="424"/>
                    </a:lnTo>
                    <a:lnTo>
                      <a:pt x="563" y="428"/>
                    </a:lnTo>
                    <a:lnTo>
                      <a:pt x="560" y="433"/>
                    </a:lnTo>
                    <a:lnTo>
                      <a:pt x="557" y="436"/>
                    </a:lnTo>
                    <a:lnTo>
                      <a:pt x="553" y="439"/>
                    </a:lnTo>
                    <a:lnTo>
                      <a:pt x="548" y="447"/>
                    </a:lnTo>
                    <a:lnTo>
                      <a:pt x="544" y="456"/>
                    </a:lnTo>
                    <a:lnTo>
                      <a:pt x="537" y="462"/>
                    </a:lnTo>
                    <a:lnTo>
                      <a:pt x="529" y="469"/>
                    </a:lnTo>
                    <a:lnTo>
                      <a:pt x="522" y="479"/>
                    </a:lnTo>
                    <a:lnTo>
                      <a:pt x="512" y="488"/>
                    </a:lnTo>
                    <a:lnTo>
                      <a:pt x="506" y="489"/>
                    </a:lnTo>
                    <a:lnTo>
                      <a:pt x="502" y="489"/>
                    </a:lnTo>
                    <a:lnTo>
                      <a:pt x="501" y="488"/>
                    </a:lnTo>
                    <a:lnTo>
                      <a:pt x="498" y="485"/>
                    </a:lnTo>
                    <a:lnTo>
                      <a:pt x="498" y="483"/>
                    </a:lnTo>
                    <a:lnTo>
                      <a:pt x="497" y="481"/>
                    </a:lnTo>
                    <a:lnTo>
                      <a:pt x="497" y="474"/>
                    </a:lnTo>
                    <a:lnTo>
                      <a:pt x="498" y="469"/>
                    </a:lnTo>
                    <a:lnTo>
                      <a:pt x="507" y="460"/>
                    </a:lnTo>
                    <a:lnTo>
                      <a:pt x="518" y="448"/>
                    </a:lnTo>
                    <a:lnTo>
                      <a:pt x="523" y="443"/>
                    </a:lnTo>
                    <a:lnTo>
                      <a:pt x="525" y="437"/>
                    </a:lnTo>
                    <a:lnTo>
                      <a:pt x="525" y="434"/>
                    </a:lnTo>
                    <a:lnTo>
                      <a:pt x="524" y="432"/>
                    </a:lnTo>
                    <a:lnTo>
                      <a:pt x="522" y="429"/>
                    </a:lnTo>
                    <a:lnTo>
                      <a:pt x="517" y="428"/>
                    </a:lnTo>
                    <a:lnTo>
                      <a:pt x="514" y="427"/>
                    </a:lnTo>
                    <a:lnTo>
                      <a:pt x="511" y="428"/>
                    </a:lnTo>
                    <a:lnTo>
                      <a:pt x="507" y="429"/>
                    </a:lnTo>
                    <a:lnTo>
                      <a:pt x="504" y="430"/>
                    </a:lnTo>
                    <a:lnTo>
                      <a:pt x="498" y="435"/>
                    </a:lnTo>
                    <a:lnTo>
                      <a:pt x="492" y="439"/>
                    </a:lnTo>
                    <a:lnTo>
                      <a:pt x="482" y="445"/>
                    </a:lnTo>
                    <a:lnTo>
                      <a:pt x="472" y="450"/>
                    </a:lnTo>
                    <a:lnTo>
                      <a:pt x="466" y="452"/>
                    </a:lnTo>
                    <a:lnTo>
                      <a:pt x="461" y="454"/>
                    </a:lnTo>
                    <a:lnTo>
                      <a:pt x="455" y="458"/>
                    </a:lnTo>
                    <a:lnTo>
                      <a:pt x="450" y="461"/>
                    </a:lnTo>
                    <a:lnTo>
                      <a:pt x="444" y="463"/>
                    </a:lnTo>
                    <a:lnTo>
                      <a:pt x="440" y="466"/>
                    </a:lnTo>
                    <a:lnTo>
                      <a:pt x="432" y="470"/>
                    </a:lnTo>
                    <a:lnTo>
                      <a:pt x="426" y="474"/>
                    </a:lnTo>
                    <a:lnTo>
                      <a:pt x="419" y="481"/>
                    </a:lnTo>
                    <a:lnTo>
                      <a:pt x="414" y="489"/>
                    </a:lnTo>
                    <a:lnTo>
                      <a:pt x="399" y="495"/>
                    </a:lnTo>
                    <a:lnTo>
                      <a:pt x="382" y="502"/>
                    </a:lnTo>
                    <a:lnTo>
                      <a:pt x="373" y="506"/>
                    </a:lnTo>
                    <a:lnTo>
                      <a:pt x="365" y="512"/>
                    </a:lnTo>
                    <a:lnTo>
                      <a:pt x="360" y="516"/>
                    </a:lnTo>
                    <a:lnTo>
                      <a:pt x="356" y="523"/>
                    </a:lnTo>
                    <a:lnTo>
                      <a:pt x="355" y="528"/>
                    </a:lnTo>
                    <a:lnTo>
                      <a:pt x="356" y="535"/>
                    </a:lnTo>
                    <a:lnTo>
                      <a:pt x="356" y="550"/>
                    </a:lnTo>
                    <a:lnTo>
                      <a:pt x="359" y="566"/>
                    </a:lnTo>
                    <a:lnTo>
                      <a:pt x="363" y="579"/>
                    </a:lnTo>
                    <a:lnTo>
                      <a:pt x="367" y="591"/>
                    </a:lnTo>
                    <a:lnTo>
                      <a:pt x="371" y="603"/>
                    </a:lnTo>
                    <a:lnTo>
                      <a:pt x="372" y="616"/>
                    </a:lnTo>
                    <a:lnTo>
                      <a:pt x="371" y="625"/>
                    </a:lnTo>
                    <a:lnTo>
                      <a:pt x="371" y="635"/>
                    </a:lnTo>
                    <a:lnTo>
                      <a:pt x="373" y="645"/>
                    </a:lnTo>
                    <a:lnTo>
                      <a:pt x="376" y="655"/>
                    </a:lnTo>
                    <a:lnTo>
                      <a:pt x="377" y="663"/>
                    </a:lnTo>
                    <a:lnTo>
                      <a:pt x="378" y="671"/>
                    </a:lnTo>
                    <a:lnTo>
                      <a:pt x="379" y="679"/>
                    </a:lnTo>
                    <a:lnTo>
                      <a:pt x="381" y="688"/>
                    </a:lnTo>
                    <a:lnTo>
                      <a:pt x="383" y="690"/>
                    </a:lnTo>
                    <a:lnTo>
                      <a:pt x="384" y="693"/>
                    </a:lnTo>
                    <a:lnTo>
                      <a:pt x="386" y="705"/>
                    </a:lnTo>
                    <a:lnTo>
                      <a:pt x="387" y="718"/>
                    </a:lnTo>
                    <a:lnTo>
                      <a:pt x="385" y="727"/>
                    </a:lnTo>
                    <a:lnTo>
                      <a:pt x="383" y="739"/>
                    </a:lnTo>
                    <a:lnTo>
                      <a:pt x="383" y="743"/>
                    </a:lnTo>
                    <a:lnTo>
                      <a:pt x="383" y="747"/>
                    </a:lnTo>
                    <a:lnTo>
                      <a:pt x="382" y="754"/>
                    </a:lnTo>
                    <a:lnTo>
                      <a:pt x="379" y="759"/>
                    </a:lnTo>
                    <a:lnTo>
                      <a:pt x="376" y="764"/>
                    </a:lnTo>
                    <a:lnTo>
                      <a:pt x="373" y="768"/>
                    </a:lnTo>
                    <a:lnTo>
                      <a:pt x="367" y="773"/>
                    </a:lnTo>
                    <a:lnTo>
                      <a:pt x="360" y="776"/>
                    </a:lnTo>
                    <a:lnTo>
                      <a:pt x="352" y="778"/>
                    </a:lnTo>
                    <a:lnTo>
                      <a:pt x="344" y="779"/>
                    </a:lnTo>
                    <a:lnTo>
                      <a:pt x="337" y="779"/>
                    </a:lnTo>
                    <a:lnTo>
                      <a:pt x="328" y="779"/>
                    </a:lnTo>
                    <a:lnTo>
                      <a:pt x="320" y="780"/>
                    </a:lnTo>
                    <a:lnTo>
                      <a:pt x="311" y="783"/>
                    </a:lnTo>
                    <a:lnTo>
                      <a:pt x="302" y="784"/>
                    </a:lnTo>
                    <a:lnTo>
                      <a:pt x="295" y="783"/>
                    </a:lnTo>
                    <a:lnTo>
                      <a:pt x="279" y="777"/>
                    </a:lnTo>
                    <a:lnTo>
                      <a:pt x="263" y="770"/>
                    </a:lnTo>
                    <a:lnTo>
                      <a:pt x="255" y="770"/>
                    </a:lnTo>
                    <a:lnTo>
                      <a:pt x="246" y="769"/>
                    </a:lnTo>
                    <a:lnTo>
                      <a:pt x="242" y="768"/>
                    </a:lnTo>
                    <a:lnTo>
                      <a:pt x="237" y="765"/>
                    </a:lnTo>
                    <a:lnTo>
                      <a:pt x="234" y="763"/>
                    </a:lnTo>
                    <a:lnTo>
                      <a:pt x="232" y="761"/>
                    </a:lnTo>
                    <a:lnTo>
                      <a:pt x="231" y="756"/>
                    </a:lnTo>
                    <a:lnTo>
                      <a:pt x="232" y="752"/>
                    </a:lnTo>
                    <a:lnTo>
                      <a:pt x="241" y="745"/>
                    </a:lnTo>
                    <a:lnTo>
                      <a:pt x="255" y="737"/>
                    </a:lnTo>
                    <a:lnTo>
                      <a:pt x="269" y="731"/>
                    </a:lnTo>
                    <a:lnTo>
                      <a:pt x="280" y="727"/>
                    </a:lnTo>
                    <a:lnTo>
                      <a:pt x="285" y="725"/>
                    </a:lnTo>
                    <a:lnTo>
                      <a:pt x="290" y="724"/>
                    </a:lnTo>
                    <a:lnTo>
                      <a:pt x="294" y="721"/>
                    </a:lnTo>
                    <a:lnTo>
                      <a:pt x="298" y="718"/>
                    </a:lnTo>
                    <a:lnTo>
                      <a:pt x="302" y="712"/>
                    </a:lnTo>
                    <a:lnTo>
                      <a:pt x="306" y="705"/>
                    </a:lnTo>
                    <a:lnTo>
                      <a:pt x="309" y="701"/>
                    </a:lnTo>
                    <a:lnTo>
                      <a:pt x="311" y="697"/>
                    </a:lnTo>
                    <a:lnTo>
                      <a:pt x="310" y="688"/>
                    </a:lnTo>
                    <a:lnTo>
                      <a:pt x="309" y="678"/>
                    </a:lnTo>
                    <a:lnTo>
                      <a:pt x="307" y="657"/>
                    </a:lnTo>
                    <a:lnTo>
                      <a:pt x="305" y="635"/>
                    </a:lnTo>
                    <a:lnTo>
                      <a:pt x="302" y="613"/>
                    </a:lnTo>
                    <a:lnTo>
                      <a:pt x="299" y="592"/>
                    </a:lnTo>
                    <a:lnTo>
                      <a:pt x="297" y="584"/>
                    </a:lnTo>
                    <a:lnTo>
                      <a:pt x="296" y="577"/>
                    </a:lnTo>
                    <a:lnTo>
                      <a:pt x="291" y="568"/>
                    </a:lnTo>
                    <a:lnTo>
                      <a:pt x="287" y="560"/>
                    </a:lnTo>
                    <a:lnTo>
                      <a:pt x="286" y="557"/>
                    </a:lnTo>
                    <a:lnTo>
                      <a:pt x="284" y="553"/>
                    </a:lnTo>
                    <a:lnTo>
                      <a:pt x="283" y="551"/>
                    </a:lnTo>
                    <a:lnTo>
                      <a:pt x="280" y="550"/>
                    </a:lnTo>
                    <a:lnTo>
                      <a:pt x="279" y="549"/>
                    </a:lnTo>
                    <a:lnTo>
                      <a:pt x="277" y="549"/>
                    </a:lnTo>
                    <a:lnTo>
                      <a:pt x="277" y="549"/>
                    </a:lnTo>
                    <a:lnTo>
                      <a:pt x="277" y="550"/>
                    </a:lnTo>
                    <a:lnTo>
                      <a:pt x="278" y="550"/>
                    </a:lnTo>
                    <a:lnTo>
                      <a:pt x="278" y="551"/>
                    </a:lnTo>
                    <a:lnTo>
                      <a:pt x="280" y="555"/>
                    </a:lnTo>
                    <a:lnTo>
                      <a:pt x="281" y="557"/>
                    </a:lnTo>
                    <a:lnTo>
                      <a:pt x="270" y="566"/>
                    </a:lnTo>
                    <a:lnTo>
                      <a:pt x="259" y="575"/>
                    </a:lnTo>
                    <a:lnTo>
                      <a:pt x="248" y="582"/>
                    </a:lnTo>
                    <a:lnTo>
                      <a:pt x="237" y="591"/>
                    </a:lnTo>
                    <a:lnTo>
                      <a:pt x="231" y="597"/>
                    </a:lnTo>
                    <a:lnTo>
                      <a:pt x="225" y="602"/>
                    </a:lnTo>
                    <a:lnTo>
                      <a:pt x="213" y="606"/>
                    </a:lnTo>
                    <a:lnTo>
                      <a:pt x="201" y="612"/>
                    </a:lnTo>
                    <a:lnTo>
                      <a:pt x="198" y="614"/>
                    </a:lnTo>
                    <a:lnTo>
                      <a:pt x="194" y="619"/>
                    </a:lnTo>
                    <a:lnTo>
                      <a:pt x="189" y="622"/>
                    </a:lnTo>
                    <a:lnTo>
                      <a:pt x="183" y="626"/>
                    </a:lnTo>
                    <a:lnTo>
                      <a:pt x="177" y="628"/>
                    </a:lnTo>
                    <a:lnTo>
                      <a:pt x="170" y="632"/>
                    </a:lnTo>
                    <a:lnTo>
                      <a:pt x="161" y="633"/>
                    </a:lnTo>
                    <a:lnTo>
                      <a:pt x="153" y="635"/>
                    </a:lnTo>
                    <a:lnTo>
                      <a:pt x="146" y="638"/>
                    </a:lnTo>
                    <a:lnTo>
                      <a:pt x="141" y="642"/>
                    </a:lnTo>
                    <a:lnTo>
                      <a:pt x="132" y="644"/>
                    </a:lnTo>
                    <a:lnTo>
                      <a:pt x="124" y="647"/>
                    </a:lnTo>
                    <a:lnTo>
                      <a:pt x="122" y="648"/>
                    </a:lnTo>
                    <a:lnTo>
                      <a:pt x="121" y="650"/>
                    </a:lnTo>
                    <a:lnTo>
                      <a:pt x="113" y="644"/>
                    </a:lnTo>
                    <a:lnTo>
                      <a:pt x="104" y="637"/>
                    </a:lnTo>
                    <a:lnTo>
                      <a:pt x="94" y="635"/>
                    </a:lnTo>
                    <a:lnTo>
                      <a:pt x="84" y="635"/>
                    </a:lnTo>
                    <a:lnTo>
                      <a:pt x="79" y="635"/>
                    </a:lnTo>
                    <a:lnTo>
                      <a:pt x="74" y="634"/>
                    </a:lnTo>
                    <a:lnTo>
                      <a:pt x="69" y="632"/>
                    </a:lnTo>
                    <a:lnTo>
                      <a:pt x="65" y="627"/>
                    </a:lnTo>
                    <a:lnTo>
                      <a:pt x="62" y="624"/>
                    </a:lnTo>
                    <a:lnTo>
                      <a:pt x="61" y="620"/>
                    </a:lnTo>
                    <a:lnTo>
                      <a:pt x="61" y="615"/>
                    </a:lnTo>
                    <a:lnTo>
                      <a:pt x="62" y="610"/>
                    </a:lnTo>
                    <a:lnTo>
                      <a:pt x="65" y="605"/>
                    </a:lnTo>
                    <a:lnTo>
                      <a:pt x="68" y="601"/>
                    </a:lnTo>
                    <a:lnTo>
                      <a:pt x="71" y="595"/>
                    </a:lnTo>
                    <a:lnTo>
                      <a:pt x="76" y="591"/>
                    </a:lnTo>
                    <a:lnTo>
                      <a:pt x="84" y="582"/>
                    </a:lnTo>
                    <a:lnTo>
                      <a:pt x="94" y="575"/>
                    </a:lnTo>
                    <a:lnTo>
                      <a:pt x="103" y="568"/>
                    </a:lnTo>
                    <a:lnTo>
                      <a:pt x="110" y="564"/>
                    </a:lnTo>
                    <a:lnTo>
                      <a:pt x="115" y="562"/>
                    </a:lnTo>
                    <a:lnTo>
                      <a:pt x="122" y="561"/>
                    </a:lnTo>
                    <a:lnTo>
                      <a:pt x="126" y="556"/>
                    </a:lnTo>
                    <a:lnTo>
                      <a:pt x="133" y="553"/>
                    </a:lnTo>
                    <a:lnTo>
                      <a:pt x="141" y="549"/>
                    </a:lnTo>
                    <a:lnTo>
                      <a:pt x="147" y="546"/>
                    </a:lnTo>
                    <a:lnTo>
                      <a:pt x="153" y="540"/>
                    </a:lnTo>
                    <a:lnTo>
                      <a:pt x="157" y="536"/>
                    </a:lnTo>
                    <a:lnTo>
                      <a:pt x="163" y="532"/>
                    </a:lnTo>
                    <a:lnTo>
                      <a:pt x="168" y="529"/>
                    </a:lnTo>
                    <a:lnTo>
                      <a:pt x="175" y="527"/>
                    </a:lnTo>
                    <a:lnTo>
                      <a:pt x="181" y="526"/>
                    </a:lnTo>
                    <a:lnTo>
                      <a:pt x="191" y="520"/>
                    </a:lnTo>
                    <a:lnTo>
                      <a:pt x="202" y="513"/>
                    </a:lnTo>
                    <a:lnTo>
                      <a:pt x="215" y="506"/>
                    </a:lnTo>
                    <a:lnTo>
                      <a:pt x="229" y="501"/>
                    </a:lnTo>
                    <a:lnTo>
                      <a:pt x="236" y="500"/>
                    </a:lnTo>
                    <a:lnTo>
                      <a:pt x="243" y="500"/>
                    </a:lnTo>
                    <a:lnTo>
                      <a:pt x="247" y="498"/>
                    </a:lnTo>
                    <a:lnTo>
                      <a:pt x="250" y="495"/>
                    </a:lnTo>
                    <a:lnTo>
                      <a:pt x="251" y="494"/>
                    </a:lnTo>
                    <a:lnTo>
                      <a:pt x="251" y="495"/>
                    </a:lnTo>
                    <a:lnTo>
                      <a:pt x="252" y="495"/>
                    </a:lnTo>
                    <a:lnTo>
                      <a:pt x="253" y="495"/>
                    </a:lnTo>
                    <a:lnTo>
                      <a:pt x="257" y="492"/>
                    </a:lnTo>
                    <a:lnTo>
                      <a:pt x="263" y="488"/>
                    </a:lnTo>
                    <a:lnTo>
                      <a:pt x="269" y="484"/>
                    </a:lnTo>
                    <a:lnTo>
                      <a:pt x="274" y="482"/>
                    </a:lnTo>
                    <a:lnTo>
                      <a:pt x="277" y="469"/>
                    </a:lnTo>
                    <a:lnTo>
                      <a:pt x="279" y="456"/>
                    </a:lnTo>
                    <a:lnTo>
                      <a:pt x="278" y="448"/>
                    </a:lnTo>
                    <a:lnTo>
                      <a:pt x="277" y="440"/>
                    </a:lnTo>
                    <a:lnTo>
                      <a:pt x="278" y="434"/>
                    </a:lnTo>
                    <a:lnTo>
                      <a:pt x="279" y="427"/>
                    </a:lnTo>
                    <a:lnTo>
                      <a:pt x="278" y="418"/>
                    </a:lnTo>
                    <a:lnTo>
                      <a:pt x="278" y="408"/>
                    </a:lnTo>
                    <a:lnTo>
                      <a:pt x="279" y="394"/>
                    </a:lnTo>
                    <a:lnTo>
                      <a:pt x="280" y="379"/>
                    </a:lnTo>
                    <a:lnTo>
                      <a:pt x="279" y="372"/>
                    </a:lnTo>
                    <a:lnTo>
                      <a:pt x="279" y="368"/>
                    </a:lnTo>
                    <a:lnTo>
                      <a:pt x="280" y="360"/>
                    </a:lnTo>
                    <a:lnTo>
                      <a:pt x="281" y="352"/>
                    </a:lnTo>
                    <a:lnTo>
                      <a:pt x="281" y="344"/>
                    </a:lnTo>
                    <a:lnTo>
                      <a:pt x="280" y="335"/>
                    </a:lnTo>
                    <a:lnTo>
                      <a:pt x="281" y="326"/>
                    </a:lnTo>
                    <a:lnTo>
                      <a:pt x="283" y="317"/>
                    </a:lnTo>
                    <a:lnTo>
                      <a:pt x="284" y="308"/>
                    </a:lnTo>
                    <a:lnTo>
                      <a:pt x="285" y="300"/>
                    </a:lnTo>
                    <a:lnTo>
                      <a:pt x="285" y="294"/>
                    </a:lnTo>
                    <a:lnTo>
                      <a:pt x="285" y="288"/>
                    </a:lnTo>
                    <a:lnTo>
                      <a:pt x="287" y="283"/>
                    </a:lnTo>
                    <a:lnTo>
                      <a:pt x="288" y="277"/>
                    </a:lnTo>
                    <a:lnTo>
                      <a:pt x="288" y="272"/>
                    </a:lnTo>
                    <a:lnTo>
                      <a:pt x="288" y="265"/>
                    </a:lnTo>
                    <a:lnTo>
                      <a:pt x="291" y="258"/>
                    </a:lnTo>
                    <a:lnTo>
                      <a:pt x="295" y="250"/>
                    </a:lnTo>
                    <a:lnTo>
                      <a:pt x="299" y="236"/>
                    </a:lnTo>
                    <a:lnTo>
                      <a:pt x="306" y="222"/>
                    </a:lnTo>
                    <a:lnTo>
                      <a:pt x="313" y="213"/>
                    </a:lnTo>
                    <a:lnTo>
                      <a:pt x="321" y="205"/>
                    </a:lnTo>
                    <a:lnTo>
                      <a:pt x="330" y="197"/>
                    </a:lnTo>
                    <a:lnTo>
                      <a:pt x="339" y="188"/>
                    </a:lnTo>
                    <a:lnTo>
                      <a:pt x="345" y="181"/>
                    </a:lnTo>
                    <a:lnTo>
                      <a:pt x="352" y="172"/>
                    </a:lnTo>
                    <a:lnTo>
                      <a:pt x="360" y="163"/>
                    </a:lnTo>
                    <a:lnTo>
                      <a:pt x="368" y="153"/>
                    </a:lnTo>
                    <a:lnTo>
                      <a:pt x="376" y="143"/>
                    </a:lnTo>
                    <a:lnTo>
                      <a:pt x="385" y="134"/>
                    </a:lnTo>
                    <a:lnTo>
                      <a:pt x="392" y="126"/>
                    </a:lnTo>
                    <a:lnTo>
                      <a:pt x="399" y="116"/>
                    </a:lnTo>
                    <a:lnTo>
                      <a:pt x="410" y="106"/>
                    </a:lnTo>
                    <a:lnTo>
                      <a:pt x="421" y="96"/>
                    </a:lnTo>
                    <a:lnTo>
                      <a:pt x="433" y="85"/>
                    </a:lnTo>
                    <a:lnTo>
                      <a:pt x="443" y="74"/>
                    </a:lnTo>
                    <a:lnTo>
                      <a:pt x="446" y="68"/>
                    </a:lnTo>
                    <a:lnTo>
                      <a:pt x="450" y="59"/>
                    </a:lnTo>
                    <a:lnTo>
                      <a:pt x="453" y="50"/>
                    </a:lnTo>
                    <a:lnTo>
                      <a:pt x="454" y="43"/>
                    </a:lnTo>
                    <a:lnTo>
                      <a:pt x="452" y="40"/>
                    </a:lnTo>
                    <a:lnTo>
                      <a:pt x="449" y="38"/>
                    </a:lnTo>
                    <a:lnTo>
                      <a:pt x="444" y="35"/>
                    </a:lnTo>
                    <a:lnTo>
                      <a:pt x="440" y="35"/>
                    </a:lnTo>
                    <a:lnTo>
                      <a:pt x="436" y="35"/>
                    </a:lnTo>
                    <a:lnTo>
                      <a:pt x="431" y="37"/>
                    </a:lnTo>
                    <a:lnTo>
                      <a:pt x="428" y="38"/>
                    </a:lnTo>
                    <a:lnTo>
                      <a:pt x="426" y="39"/>
                    </a:lnTo>
                    <a:lnTo>
                      <a:pt x="426" y="41"/>
                    </a:lnTo>
                    <a:lnTo>
                      <a:pt x="427" y="43"/>
                    </a:lnTo>
                    <a:lnTo>
                      <a:pt x="429" y="44"/>
                    </a:lnTo>
                    <a:lnTo>
                      <a:pt x="431" y="46"/>
                    </a:lnTo>
                    <a:lnTo>
                      <a:pt x="436" y="49"/>
                    </a:lnTo>
                    <a:lnTo>
                      <a:pt x="439" y="52"/>
                    </a:lnTo>
                    <a:lnTo>
                      <a:pt x="440" y="54"/>
                    </a:lnTo>
                    <a:lnTo>
                      <a:pt x="440" y="56"/>
                    </a:lnTo>
                    <a:lnTo>
                      <a:pt x="439" y="60"/>
                    </a:lnTo>
                    <a:lnTo>
                      <a:pt x="437" y="61"/>
                    </a:lnTo>
                    <a:lnTo>
                      <a:pt x="433" y="62"/>
                    </a:lnTo>
                    <a:lnTo>
                      <a:pt x="429" y="62"/>
                    </a:lnTo>
                    <a:lnTo>
                      <a:pt x="422" y="61"/>
                    </a:lnTo>
                    <a:lnTo>
                      <a:pt x="417" y="60"/>
                    </a:lnTo>
                    <a:lnTo>
                      <a:pt x="404" y="56"/>
                    </a:lnTo>
                    <a:lnTo>
                      <a:pt x="395" y="55"/>
                    </a:lnTo>
                    <a:lnTo>
                      <a:pt x="393" y="55"/>
                    </a:lnTo>
                    <a:lnTo>
                      <a:pt x="392" y="56"/>
                    </a:lnTo>
                    <a:lnTo>
                      <a:pt x="392" y="56"/>
                    </a:lnTo>
                    <a:lnTo>
                      <a:pt x="390" y="56"/>
                    </a:lnTo>
                    <a:lnTo>
                      <a:pt x="392" y="65"/>
                    </a:lnTo>
                    <a:lnTo>
                      <a:pt x="389" y="72"/>
                    </a:lnTo>
                    <a:lnTo>
                      <a:pt x="385" y="77"/>
                    </a:lnTo>
                    <a:lnTo>
                      <a:pt x="379" y="81"/>
                    </a:lnTo>
                    <a:lnTo>
                      <a:pt x="373" y="83"/>
                    </a:lnTo>
                    <a:lnTo>
                      <a:pt x="367" y="85"/>
                    </a:lnTo>
                    <a:lnTo>
                      <a:pt x="353" y="94"/>
                    </a:lnTo>
                    <a:lnTo>
                      <a:pt x="340" y="101"/>
                    </a:lnTo>
                    <a:lnTo>
                      <a:pt x="331" y="106"/>
                    </a:lnTo>
                    <a:lnTo>
                      <a:pt x="323" y="109"/>
                    </a:lnTo>
                    <a:lnTo>
                      <a:pt x="319" y="111"/>
                    </a:lnTo>
                    <a:lnTo>
                      <a:pt x="316" y="114"/>
                    </a:lnTo>
                    <a:lnTo>
                      <a:pt x="308" y="115"/>
                    </a:lnTo>
                    <a:lnTo>
                      <a:pt x="302" y="118"/>
                    </a:lnTo>
                    <a:lnTo>
                      <a:pt x="292" y="125"/>
                    </a:lnTo>
                    <a:lnTo>
                      <a:pt x="283" y="132"/>
                    </a:lnTo>
                    <a:lnTo>
                      <a:pt x="272" y="140"/>
                    </a:lnTo>
                    <a:lnTo>
                      <a:pt x="261" y="147"/>
                    </a:lnTo>
                    <a:lnTo>
                      <a:pt x="253" y="152"/>
                    </a:lnTo>
                    <a:lnTo>
                      <a:pt x="245" y="158"/>
                    </a:lnTo>
                    <a:lnTo>
                      <a:pt x="231" y="165"/>
                    </a:lnTo>
                    <a:lnTo>
                      <a:pt x="217" y="173"/>
                    </a:lnTo>
                    <a:lnTo>
                      <a:pt x="202" y="187"/>
                    </a:lnTo>
                    <a:lnTo>
                      <a:pt x="189" y="203"/>
                    </a:lnTo>
                    <a:lnTo>
                      <a:pt x="180" y="209"/>
                    </a:lnTo>
                    <a:lnTo>
                      <a:pt x="172" y="216"/>
                    </a:lnTo>
                    <a:lnTo>
                      <a:pt x="161" y="225"/>
                    </a:lnTo>
                    <a:lnTo>
                      <a:pt x="148" y="233"/>
                    </a:lnTo>
                    <a:lnTo>
                      <a:pt x="133" y="239"/>
                    </a:lnTo>
                    <a:lnTo>
                      <a:pt x="116" y="244"/>
                    </a:lnTo>
                    <a:lnTo>
                      <a:pt x="110" y="247"/>
                    </a:lnTo>
                    <a:lnTo>
                      <a:pt x="102" y="249"/>
                    </a:lnTo>
                    <a:lnTo>
                      <a:pt x="95" y="252"/>
                    </a:lnTo>
                    <a:lnTo>
                      <a:pt x="88" y="254"/>
                    </a:lnTo>
                    <a:lnTo>
                      <a:pt x="83" y="253"/>
                    </a:lnTo>
                    <a:lnTo>
                      <a:pt x="79" y="252"/>
                    </a:lnTo>
                    <a:lnTo>
                      <a:pt x="68" y="252"/>
                    </a:lnTo>
                    <a:lnTo>
                      <a:pt x="58" y="251"/>
                    </a:lnTo>
                    <a:lnTo>
                      <a:pt x="48" y="249"/>
                    </a:lnTo>
                    <a:lnTo>
                      <a:pt x="38" y="247"/>
                    </a:lnTo>
                    <a:lnTo>
                      <a:pt x="30" y="244"/>
                    </a:lnTo>
                    <a:lnTo>
                      <a:pt x="24" y="241"/>
                    </a:lnTo>
                    <a:lnTo>
                      <a:pt x="18" y="240"/>
                    </a:lnTo>
                    <a:lnTo>
                      <a:pt x="13" y="238"/>
                    </a:lnTo>
                    <a:lnTo>
                      <a:pt x="7" y="235"/>
                    </a:lnTo>
                    <a:lnTo>
                      <a:pt x="3" y="231"/>
                    </a:lnTo>
                    <a:lnTo>
                      <a:pt x="1" y="226"/>
                    </a:lnTo>
                    <a:lnTo>
                      <a:pt x="0" y="220"/>
                    </a:lnTo>
                    <a:lnTo>
                      <a:pt x="0" y="214"/>
                    </a:lnTo>
                    <a:lnTo>
                      <a:pt x="1" y="207"/>
                    </a:lnTo>
                    <a:lnTo>
                      <a:pt x="3" y="203"/>
                    </a:lnTo>
                    <a:lnTo>
                      <a:pt x="5" y="198"/>
                    </a:lnTo>
                    <a:lnTo>
                      <a:pt x="8" y="194"/>
                    </a:lnTo>
                    <a:lnTo>
                      <a:pt x="13" y="191"/>
                    </a:lnTo>
                    <a:lnTo>
                      <a:pt x="18" y="187"/>
                    </a:lnTo>
                    <a:lnTo>
                      <a:pt x="24" y="184"/>
                    </a:lnTo>
                    <a:lnTo>
                      <a:pt x="33" y="182"/>
                    </a:lnTo>
                    <a:lnTo>
                      <a:pt x="41" y="180"/>
                    </a:lnTo>
                    <a:lnTo>
                      <a:pt x="52" y="174"/>
                    </a:lnTo>
                    <a:lnTo>
                      <a:pt x="65" y="170"/>
                    </a:lnTo>
                    <a:lnTo>
                      <a:pt x="68" y="167"/>
                    </a:lnTo>
                    <a:lnTo>
                      <a:pt x="71" y="166"/>
                    </a:lnTo>
                    <a:lnTo>
                      <a:pt x="78" y="162"/>
                    </a:lnTo>
                    <a:lnTo>
                      <a:pt x="84" y="159"/>
                    </a:lnTo>
                    <a:lnTo>
                      <a:pt x="92" y="156"/>
                    </a:lnTo>
                    <a:lnTo>
                      <a:pt x="101" y="154"/>
                    </a:lnTo>
                    <a:lnTo>
                      <a:pt x="112" y="150"/>
                    </a:lnTo>
                    <a:lnTo>
                      <a:pt x="123" y="144"/>
                    </a:lnTo>
                    <a:lnTo>
                      <a:pt x="131" y="139"/>
                    </a:lnTo>
                    <a:lnTo>
                      <a:pt x="137" y="134"/>
                    </a:lnTo>
                    <a:lnTo>
                      <a:pt x="150" y="128"/>
                    </a:lnTo>
                    <a:lnTo>
                      <a:pt x="166" y="123"/>
                    </a:lnTo>
                    <a:lnTo>
                      <a:pt x="179" y="117"/>
                    </a:lnTo>
                    <a:lnTo>
                      <a:pt x="193" y="111"/>
                    </a:lnTo>
                    <a:lnTo>
                      <a:pt x="202" y="108"/>
                    </a:lnTo>
                    <a:lnTo>
                      <a:pt x="211" y="105"/>
                    </a:lnTo>
                    <a:lnTo>
                      <a:pt x="224" y="97"/>
                    </a:lnTo>
                    <a:lnTo>
                      <a:pt x="240" y="92"/>
                    </a:lnTo>
                    <a:lnTo>
                      <a:pt x="246" y="89"/>
                    </a:lnTo>
                    <a:lnTo>
                      <a:pt x="252" y="87"/>
                    </a:lnTo>
                    <a:lnTo>
                      <a:pt x="261" y="83"/>
                    </a:lnTo>
                    <a:lnTo>
                      <a:pt x="268" y="78"/>
                    </a:lnTo>
                    <a:lnTo>
                      <a:pt x="277" y="75"/>
                    </a:lnTo>
                    <a:lnTo>
                      <a:pt x="285" y="71"/>
                    </a:lnTo>
                    <a:lnTo>
                      <a:pt x="292" y="67"/>
                    </a:lnTo>
                    <a:lnTo>
                      <a:pt x="300" y="64"/>
                    </a:lnTo>
                    <a:lnTo>
                      <a:pt x="307" y="62"/>
                    </a:lnTo>
                    <a:lnTo>
                      <a:pt x="313" y="59"/>
                    </a:lnTo>
                    <a:lnTo>
                      <a:pt x="322" y="53"/>
                    </a:lnTo>
                    <a:lnTo>
                      <a:pt x="332" y="49"/>
                    </a:lnTo>
                    <a:lnTo>
                      <a:pt x="342" y="44"/>
                    </a:lnTo>
                    <a:lnTo>
                      <a:pt x="353" y="42"/>
                    </a:lnTo>
                    <a:lnTo>
                      <a:pt x="357" y="39"/>
                    </a:lnTo>
                    <a:lnTo>
                      <a:pt x="363" y="35"/>
                    </a:lnTo>
                    <a:lnTo>
                      <a:pt x="367" y="34"/>
                    </a:lnTo>
                    <a:lnTo>
                      <a:pt x="373" y="32"/>
                    </a:lnTo>
                    <a:lnTo>
                      <a:pt x="384" y="30"/>
                    </a:lnTo>
                    <a:lnTo>
                      <a:pt x="396" y="29"/>
                    </a:lnTo>
                    <a:lnTo>
                      <a:pt x="401" y="24"/>
                    </a:lnTo>
                    <a:lnTo>
                      <a:pt x="408" y="21"/>
                    </a:lnTo>
                    <a:lnTo>
                      <a:pt x="416" y="19"/>
                    </a:lnTo>
                    <a:lnTo>
                      <a:pt x="424" y="18"/>
                    </a:lnTo>
                    <a:lnTo>
                      <a:pt x="429" y="17"/>
                    </a:lnTo>
                    <a:lnTo>
                      <a:pt x="433" y="16"/>
                    </a:lnTo>
                    <a:lnTo>
                      <a:pt x="444" y="12"/>
                    </a:lnTo>
                    <a:lnTo>
                      <a:pt x="455" y="11"/>
                    </a:lnTo>
                    <a:lnTo>
                      <a:pt x="462" y="8"/>
                    </a:lnTo>
                    <a:lnTo>
                      <a:pt x="468" y="7"/>
                    </a:lnTo>
                    <a:lnTo>
                      <a:pt x="471" y="6"/>
                    </a:lnTo>
                    <a:lnTo>
                      <a:pt x="473" y="5"/>
                    </a:lnTo>
                    <a:lnTo>
                      <a:pt x="473" y="4"/>
                    </a:lnTo>
                    <a:lnTo>
                      <a:pt x="47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>
                <a:spLocks noEditPoints="1"/>
              </p:cNvSpPr>
              <p:nvPr/>
            </p:nvSpPr>
            <p:spPr bwMode="auto">
              <a:xfrm>
                <a:off x="9999663" y="2624138"/>
                <a:ext cx="207963" cy="261938"/>
              </a:xfrm>
              <a:custGeom>
                <a:avLst/>
                <a:gdLst>
                  <a:gd name="T0" fmla="*/ 292 w 785"/>
                  <a:gd name="T1" fmla="*/ 229 h 992"/>
                  <a:gd name="T2" fmla="*/ 354 w 785"/>
                  <a:gd name="T3" fmla="*/ 338 h 992"/>
                  <a:gd name="T4" fmla="*/ 426 w 785"/>
                  <a:gd name="T5" fmla="*/ 413 h 992"/>
                  <a:gd name="T6" fmla="*/ 506 w 785"/>
                  <a:gd name="T7" fmla="*/ 502 h 992"/>
                  <a:gd name="T8" fmla="*/ 577 w 785"/>
                  <a:gd name="T9" fmla="*/ 586 h 992"/>
                  <a:gd name="T10" fmla="*/ 617 w 785"/>
                  <a:gd name="T11" fmla="*/ 595 h 992"/>
                  <a:gd name="T12" fmla="*/ 641 w 785"/>
                  <a:gd name="T13" fmla="*/ 494 h 992"/>
                  <a:gd name="T14" fmla="*/ 702 w 785"/>
                  <a:gd name="T15" fmla="*/ 527 h 992"/>
                  <a:gd name="T16" fmla="*/ 704 w 785"/>
                  <a:gd name="T17" fmla="*/ 467 h 992"/>
                  <a:gd name="T18" fmla="*/ 639 w 785"/>
                  <a:gd name="T19" fmla="*/ 410 h 992"/>
                  <a:gd name="T20" fmla="*/ 543 w 785"/>
                  <a:gd name="T21" fmla="*/ 329 h 992"/>
                  <a:gd name="T22" fmla="*/ 431 w 785"/>
                  <a:gd name="T23" fmla="*/ 235 h 992"/>
                  <a:gd name="T24" fmla="*/ 351 w 785"/>
                  <a:gd name="T25" fmla="*/ 156 h 992"/>
                  <a:gd name="T26" fmla="*/ 128 w 785"/>
                  <a:gd name="T27" fmla="*/ 446 h 992"/>
                  <a:gd name="T28" fmla="*/ 159 w 785"/>
                  <a:gd name="T29" fmla="*/ 568 h 992"/>
                  <a:gd name="T30" fmla="*/ 237 w 785"/>
                  <a:gd name="T31" fmla="*/ 593 h 992"/>
                  <a:gd name="T32" fmla="*/ 270 w 785"/>
                  <a:gd name="T33" fmla="*/ 575 h 992"/>
                  <a:gd name="T34" fmla="*/ 270 w 785"/>
                  <a:gd name="T35" fmla="*/ 482 h 992"/>
                  <a:gd name="T36" fmla="*/ 269 w 785"/>
                  <a:gd name="T37" fmla="*/ 344 h 992"/>
                  <a:gd name="T38" fmla="*/ 193 w 785"/>
                  <a:gd name="T39" fmla="*/ 287 h 992"/>
                  <a:gd name="T40" fmla="*/ 192 w 785"/>
                  <a:gd name="T41" fmla="*/ 407 h 992"/>
                  <a:gd name="T42" fmla="*/ 186 w 785"/>
                  <a:gd name="T43" fmla="*/ 493 h 992"/>
                  <a:gd name="T44" fmla="*/ 127 w 785"/>
                  <a:gd name="T45" fmla="*/ 384 h 992"/>
                  <a:gd name="T46" fmla="*/ 129 w 785"/>
                  <a:gd name="T47" fmla="*/ 370 h 992"/>
                  <a:gd name="T48" fmla="*/ 76 w 785"/>
                  <a:gd name="T49" fmla="*/ 5 h 992"/>
                  <a:gd name="T50" fmla="*/ 114 w 785"/>
                  <a:gd name="T51" fmla="*/ 83 h 992"/>
                  <a:gd name="T52" fmla="*/ 100 w 785"/>
                  <a:gd name="T53" fmla="*/ 236 h 992"/>
                  <a:gd name="T54" fmla="*/ 130 w 785"/>
                  <a:gd name="T55" fmla="*/ 249 h 992"/>
                  <a:gd name="T56" fmla="*/ 223 w 785"/>
                  <a:gd name="T57" fmla="*/ 221 h 992"/>
                  <a:gd name="T58" fmla="*/ 270 w 785"/>
                  <a:gd name="T59" fmla="*/ 181 h 992"/>
                  <a:gd name="T60" fmla="*/ 289 w 785"/>
                  <a:gd name="T61" fmla="*/ 89 h 992"/>
                  <a:gd name="T62" fmla="*/ 400 w 785"/>
                  <a:gd name="T63" fmla="*/ 132 h 992"/>
                  <a:gd name="T64" fmla="*/ 457 w 785"/>
                  <a:gd name="T65" fmla="*/ 188 h 992"/>
                  <a:gd name="T66" fmla="*/ 579 w 785"/>
                  <a:gd name="T67" fmla="*/ 284 h 992"/>
                  <a:gd name="T68" fmla="*/ 717 w 785"/>
                  <a:gd name="T69" fmla="*/ 385 h 992"/>
                  <a:gd name="T70" fmla="*/ 777 w 785"/>
                  <a:gd name="T71" fmla="*/ 474 h 992"/>
                  <a:gd name="T72" fmla="*/ 698 w 785"/>
                  <a:gd name="T73" fmla="*/ 606 h 992"/>
                  <a:gd name="T74" fmla="*/ 720 w 785"/>
                  <a:gd name="T75" fmla="*/ 741 h 992"/>
                  <a:gd name="T76" fmla="*/ 693 w 785"/>
                  <a:gd name="T77" fmla="*/ 854 h 992"/>
                  <a:gd name="T78" fmla="*/ 621 w 785"/>
                  <a:gd name="T79" fmla="*/ 802 h 992"/>
                  <a:gd name="T80" fmla="*/ 561 w 785"/>
                  <a:gd name="T81" fmla="*/ 686 h 992"/>
                  <a:gd name="T82" fmla="*/ 477 w 785"/>
                  <a:gd name="T83" fmla="*/ 570 h 992"/>
                  <a:gd name="T84" fmla="*/ 385 w 785"/>
                  <a:gd name="T85" fmla="*/ 462 h 992"/>
                  <a:gd name="T86" fmla="*/ 336 w 785"/>
                  <a:gd name="T87" fmla="*/ 428 h 992"/>
                  <a:gd name="T88" fmla="*/ 377 w 785"/>
                  <a:gd name="T89" fmla="*/ 577 h 992"/>
                  <a:gd name="T90" fmla="*/ 442 w 785"/>
                  <a:gd name="T91" fmla="*/ 647 h 992"/>
                  <a:gd name="T92" fmla="*/ 490 w 785"/>
                  <a:gd name="T93" fmla="*/ 737 h 992"/>
                  <a:gd name="T94" fmla="*/ 442 w 785"/>
                  <a:gd name="T95" fmla="*/ 795 h 992"/>
                  <a:gd name="T96" fmla="*/ 509 w 785"/>
                  <a:gd name="T97" fmla="*/ 868 h 992"/>
                  <a:gd name="T98" fmla="*/ 631 w 785"/>
                  <a:gd name="T99" fmla="*/ 932 h 992"/>
                  <a:gd name="T100" fmla="*/ 520 w 785"/>
                  <a:gd name="T101" fmla="*/ 986 h 992"/>
                  <a:gd name="T102" fmla="*/ 409 w 785"/>
                  <a:gd name="T103" fmla="*/ 983 h 992"/>
                  <a:gd name="T104" fmla="*/ 353 w 785"/>
                  <a:gd name="T105" fmla="*/ 876 h 992"/>
                  <a:gd name="T106" fmla="*/ 367 w 785"/>
                  <a:gd name="T107" fmla="*/ 828 h 992"/>
                  <a:gd name="T108" fmla="*/ 299 w 785"/>
                  <a:gd name="T109" fmla="*/ 709 h 992"/>
                  <a:gd name="T110" fmla="*/ 133 w 785"/>
                  <a:gd name="T111" fmla="*/ 630 h 992"/>
                  <a:gd name="T112" fmla="*/ 80 w 785"/>
                  <a:gd name="T113" fmla="*/ 693 h 992"/>
                  <a:gd name="T114" fmla="*/ 21 w 785"/>
                  <a:gd name="T115" fmla="*/ 641 h 992"/>
                  <a:gd name="T116" fmla="*/ 7 w 785"/>
                  <a:gd name="T117" fmla="*/ 510 h 992"/>
                  <a:gd name="T118" fmla="*/ 4 w 785"/>
                  <a:gd name="T119" fmla="*/ 445 h 992"/>
                  <a:gd name="T120" fmla="*/ 7 w 785"/>
                  <a:gd name="T121" fmla="*/ 334 h 992"/>
                  <a:gd name="T122" fmla="*/ 19 w 785"/>
                  <a:gd name="T123" fmla="*/ 207 h 992"/>
                  <a:gd name="T124" fmla="*/ 31 w 785"/>
                  <a:gd name="T125" fmla="*/ 79 h 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5" h="992">
                    <a:moveTo>
                      <a:pt x="299" y="132"/>
                    </a:moveTo>
                    <a:lnTo>
                      <a:pt x="299" y="138"/>
                    </a:lnTo>
                    <a:lnTo>
                      <a:pt x="296" y="143"/>
                    </a:lnTo>
                    <a:lnTo>
                      <a:pt x="296" y="149"/>
                    </a:lnTo>
                    <a:lnTo>
                      <a:pt x="295" y="155"/>
                    </a:lnTo>
                    <a:lnTo>
                      <a:pt x="294" y="162"/>
                    </a:lnTo>
                    <a:lnTo>
                      <a:pt x="293" y="167"/>
                    </a:lnTo>
                    <a:lnTo>
                      <a:pt x="293" y="172"/>
                    </a:lnTo>
                    <a:lnTo>
                      <a:pt x="293" y="177"/>
                    </a:lnTo>
                    <a:lnTo>
                      <a:pt x="293" y="182"/>
                    </a:lnTo>
                    <a:lnTo>
                      <a:pt x="292" y="187"/>
                    </a:lnTo>
                    <a:lnTo>
                      <a:pt x="293" y="191"/>
                    </a:lnTo>
                    <a:lnTo>
                      <a:pt x="293" y="194"/>
                    </a:lnTo>
                    <a:lnTo>
                      <a:pt x="292" y="199"/>
                    </a:lnTo>
                    <a:lnTo>
                      <a:pt x="291" y="206"/>
                    </a:lnTo>
                    <a:lnTo>
                      <a:pt x="292" y="213"/>
                    </a:lnTo>
                    <a:lnTo>
                      <a:pt x="293" y="219"/>
                    </a:lnTo>
                    <a:lnTo>
                      <a:pt x="292" y="229"/>
                    </a:lnTo>
                    <a:lnTo>
                      <a:pt x="293" y="239"/>
                    </a:lnTo>
                    <a:lnTo>
                      <a:pt x="294" y="246"/>
                    </a:lnTo>
                    <a:lnTo>
                      <a:pt x="296" y="253"/>
                    </a:lnTo>
                    <a:lnTo>
                      <a:pt x="296" y="261"/>
                    </a:lnTo>
                    <a:lnTo>
                      <a:pt x="296" y="268"/>
                    </a:lnTo>
                    <a:lnTo>
                      <a:pt x="300" y="276"/>
                    </a:lnTo>
                    <a:lnTo>
                      <a:pt x="303" y="285"/>
                    </a:lnTo>
                    <a:lnTo>
                      <a:pt x="307" y="294"/>
                    </a:lnTo>
                    <a:lnTo>
                      <a:pt x="313" y="301"/>
                    </a:lnTo>
                    <a:lnTo>
                      <a:pt x="316" y="303"/>
                    </a:lnTo>
                    <a:lnTo>
                      <a:pt x="320" y="306"/>
                    </a:lnTo>
                    <a:lnTo>
                      <a:pt x="325" y="312"/>
                    </a:lnTo>
                    <a:lnTo>
                      <a:pt x="332" y="317"/>
                    </a:lnTo>
                    <a:lnTo>
                      <a:pt x="336" y="318"/>
                    </a:lnTo>
                    <a:lnTo>
                      <a:pt x="340" y="318"/>
                    </a:lnTo>
                    <a:lnTo>
                      <a:pt x="347" y="329"/>
                    </a:lnTo>
                    <a:lnTo>
                      <a:pt x="351" y="339"/>
                    </a:lnTo>
                    <a:lnTo>
                      <a:pt x="354" y="338"/>
                    </a:lnTo>
                    <a:lnTo>
                      <a:pt x="356" y="339"/>
                    </a:lnTo>
                    <a:lnTo>
                      <a:pt x="362" y="348"/>
                    </a:lnTo>
                    <a:lnTo>
                      <a:pt x="369" y="356"/>
                    </a:lnTo>
                    <a:lnTo>
                      <a:pt x="375" y="360"/>
                    </a:lnTo>
                    <a:lnTo>
                      <a:pt x="379" y="363"/>
                    </a:lnTo>
                    <a:lnTo>
                      <a:pt x="385" y="369"/>
                    </a:lnTo>
                    <a:lnTo>
                      <a:pt x="389" y="375"/>
                    </a:lnTo>
                    <a:lnTo>
                      <a:pt x="392" y="375"/>
                    </a:lnTo>
                    <a:lnTo>
                      <a:pt x="396" y="377"/>
                    </a:lnTo>
                    <a:lnTo>
                      <a:pt x="398" y="383"/>
                    </a:lnTo>
                    <a:lnTo>
                      <a:pt x="401" y="388"/>
                    </a:lnTo>
                    <a:lnTo>
                      <a:pt x="405" y="392"/>
                    </a:lnTo>
                    <a:lnTo>
                      <a:pt x="410" y="396"/>
                    </a:lnTo>
                    <a:lnTo>
                      <a:pt x="413" y="401"/>
                    </a:lnTo>
                    <a:lnTo>
                      <a:pt x="416" y="404"/>
                    </a:lnTo>
                    <a:lnTo>
                      <a:pt x="420" y="406"/>
                    </a:lnTo>
                    <a:lnTo>
                      <a:pt x="423" y="408"/>
                    </a:lnTo>
                    <a:lnTo>
                      <a:pt x="426" y="413"/>
                    </a:lnTo>
                    <a:lnTo>
                      <a:pt x="430" y="417"/>
                    </a:lnTo>
                    <a:lnTo>
                      <a:pt x="433" y="422"/>
                    </a:lnTo>
                    <a:lnTo>
                      <a:pt x="440" y="425"/>
                    </a:lnTo>
                    <a:lnTo>
                      <a:pt x="443" y="432"/>
                    </a:lnTo>
                    <a:lnTo>
                      <a:pt x="449" y="440"/>
                    </a:lnTo>
                    <a:lnTo>
                      <a:pt x="456" y="448"/>
                    </a:lnTo>
                    <a:lnTo>
                      <a:pt x="463" y="454"/>
                    </a:lnTo>
                    <a:lnTo>
                      <a:pt x="468" y="455"/>
                    </a:lnTo>
                    <a:lnTo>
                      <a:pt x="475" y="457"/>
                    </a:lnTo>
                    <a:lnTo>
                      <a:pt x="475" y="458"/>
                    </a:lnTo>
                    <a:lnTo>
                      <a:pt x="475" y="458"/>
                    </a:lnTo>
                    <a:lnTo>
                      <a:pt x="479" y="468"/>
                    </a:lnTo>
                    <a:lnTo>
                      <a:pt x="486" y="478"/>
                    </a:lnTo>
                    <a:lnTo>
                      <a:pt x="488" y="483"/>
                    </a:lnTo>
                    <a:lnTo>
                      <a:pt x="491" y="489"/>
                    </a:lnTo>
                    <a:lnTo>
                      <a:pt x="496" y="492"/>
                    </a:lnTo>
                    <a:lnTo>
                      <a:pt x="501" y="496"/>
                    </a:lnTo>
                    <a:lnTo>
                      <a:pt x="506" y="502"/>
                    </a:lnTo>
                    <a:lnTo>
                      <a:pt x="510" y="509"/>
                    </a:lnTo>
                    <a:lnTo>
                      <a:pt x="516" y="513"/>
                    </a:lnTo>
                    <a:lnTo>
                      <a:pt x="522" y="517"/>
                    </a:lnTo>
                    <a:lnTo>
                      <a:pt x="528" y="523"/>
                    </a:lnTo>
                    <a:lnTo>
                      <a:pt x="534" y="527"/>
                    </a:lnTo>
                    <a:lnTo>
                      <a:pt x="534" y="527"/>
                    </a:lnTo>
                    <a:lnTo>
                      <a:pt x="534" y="528"/>
                    </a:lnTo>
                    <a:lnTo>
                      <a:pt x="539" y="536"/>
                    </a:lnTo>
                    <a:lnTo>
                      <a:pt x="545" y="543"/>
                    </a:lnTo>
                    <a:lnTo>
                      <a:pt x="547" y="548"/>
                    </a:lnTo>
                    <a:lnTo>
                      <a:pt x="550" y="554"/>
                    </a:lnTo>
                    <a:lnTo>
                      <a:pt x="553" y="557"/>
                    </a:lnTo>
                    <a:lnTo>
                      <a:pt x="557" y="561"/>
                    </a:lnTo>
                    <a:lnTo>
                      <a:pt x="561" y="568"/>
                    </a:lnTo>
                    <a:lnTo>
                      <a:pt x="564" y="575"/>
                    </a:lnTo>
                    <a:lnTo>
                      <a:pt x="568" y="578"/>
                    </a:lnTo>
                    <a:lnTo>
                      <a:pt x="574" y="581"/>
                    </a:lnTo>
                    <a:lnTo>
                      <a:pt x="577" y="586"/>
                    </a:lnTo>
                    <a:lnTo>
                      <a:pt x="582" y="591"/>
                    </a:lnTo>
                    <a:lnTo>
                      <a:pt x="588" y="598"/>
                    </a:lnTo>
                    <a:lnTo>
                      <a:pt x="595" y="604"/>
                    </a:lnTo>
                    <a:lnTo>
                      <a:pt x="597" y="609"/>
                    </a:lnTo>
                    <a:lnTo>
                      <a:pt x="599" y="614"/>
                    </a:lnTo>
                    <a:lnTo>
                      <a:pt x="599" y="616"/>
                    </a:lnTo>
                    <a:lnTo>
                      <a:pt x="601" y="619"/>
                    </a:lnTo>
                    <a:lnTo>
                      <a:pt x="603" y="621"/>
                    </a:lnTo>
                    <a:lnTo>
                      <a:pt x="605" y="622"/>
                    </a:lnTo>
                    <a:lnTo>
                      <a:pt x="605" y="622"/>
                    </a:lnTo>
                    <a:lnTo>
                      <a:pt x="606" y="622"/>
                    </a:lnTo>
                    <a:lnTo>
                      <a:pt x="608" y="622"/>
                    </a:lnTo>
                    <a:lnTo>
                      <a:pt x="610" y="622"/>
                    </a:lnTo>
                    <a:lnTo>
                      <a:pt x="612" y="619"/>
                    </a:lnTo>
                    <a:lnTo>
                      <a:pt x="614" y="615"/>
                    </a:lnTo>
                    <a:lnTo>
                      <a:pt x="617" y="609"/>
                    </a:lnTo>
                    <a:lnTo>
                      <a:pt x="618" y="603"/>
                    </a:lnTo>
                    <a:lnTo>
                      <a:pt x="617" y="595"/>
                    </a:lnTo>
                    <a:lnTo>
                      <a:pt x="616" y="589"/>
                    </a:lnTo>
                    <a:lnTo>
                      <a:pt x="615" y="584"/>
                    </a:lnTo>
                    <a:lnTo>
                      <a:pt x="615" y="579"/>
                    </a:lnTo>
                    <a:lnTo>
                      <a:pt x="611" y="568"/>
                    </a:lnTo>
                    <a:lnTo>
                      <a:pt x="608" y="558"/>
                    </a:lnTo>
                    <a:lnTo>
                      <a:pt x="606" y="551"/>
                    </a:lnTo>
                    <a:lnTo>
                      <a:pt x="605" y="546"/>
                    </a:lnTo>
                    <a:lnTo>
                      <a:pt x="604" y="540"/>
                    </a:lnTo>
                    <a:lnTo>
                      <a:pt x="605" y="534"/>
                    </a:lnTo>
                    <a:lnTo>
                      <a:pt x="611" y="529"/>
                    </a:lnTo>
                    <a:lnTo>
                      <a:pt x="618" y="525"/>
                    </a:lnTo>
                    <a:lnTo>
                      <a:pt x="625" y="518"/>
                    </a:lnTo>
                    <a:lnTo>
                      <a:pt x="629" y="513"/>
                    </a:lnTo>
                    <a:lnTo>
                      <a:pt x="632" y="507"/>
                    </a:lnTo>
                    <a:lnTo>
                      <a:pt x="636" y="502"/>
                    </a:lnTo>
                    <a:lnTo>
                      <a:pt x="637" y="499"/>
                    </a:lnTo>
                    <a:lnTo>
                      <a:pt x="639" y="496"/>
                    </a:lnTo>
                    <a:lnTo>
                      <a:pt x="641" y="494"/>
                    </a:lnTo>
                    <a:lnTo>
                      <a:pt x="644" y="492"/>
                    </a:lnTo>
                    <a:lnTo>
                      <a:pt x="650" y="492"/>
                    </a:lnTo>
                    <a:lnTo>
                      <a:pt x="655" y="493"/>
                    </a:lnTo>
                    <a:lnTo>
                      <a:pt x="661" y="492"/>
                    </a:lnTo>
                    <a:lnTo>
                      <a:pt x="667" y="492"/>
                    </a:lnTo>
                    <a:lnTo>
                      <a:pt x="672" y="500"/>
                    </a:lnTo>
                    <a:lnTo>
                      <a:pt x="677" y="506"/>
                    </a:lnTo>
                    <a:lnTo>
                      <a:pt x="681" y="512"/>
                    </a:lnTo>
                    <a:lnTo>
                      <a:pt x="683" y="517"/>
                    </a:lnTo>
                    <a:lnTo>
                      <a:pt x="684" y="523"/>
                    </a:lnTo>
                    <a:lnTo>
                      <a:pt x="685" y="528"/>
                    </a:lnTo>
                    <a:lnTo>
                      <a:pt x="686" y="532"/>
                    </a:lnTo>
                    <a:lnTo>
                      <a:pt x="686" y="535"/>
                    </a:lnTo>
                    <a:lnTo>
                      <a:pt x="690" y="535"/>
                    </a:lnTo>
                    <a:lnTo>
                      <a:pt x="693" y="534"/>
                    </a:lnTo>
                    <a:lnTo>
                      <a:pt x="695" y="533"/>
                    </a:lnTo>
                    <a:lnTo>
                      <a:pt x="697" y="532"/>
                    </a:lnTo>
                    <a:lnTo>
                      <a:pt x="702" y="527"/>
                    </a:lnTo>
                    <a:lnTo>
                      <a:pt x="705" y="522"/>
                    </a:lnTo>
                    <a:lnTo>
                      <a:pt x="707" y="518"/>
                    </a:lnTo>
                    <a:lnTo>
                      <a:pt x="709" y="515"/>
                    </a:lnTo>
                    <a:lnTo>
                      <a:pt x="710" y="511"/>
                    </a:lnTo>
                    <a:lnTo>
                      <a:pt x="712" y="507"/>
                    </a:lnTo>
                    <a:lnTo>
                      <a:pt x="712" y="506"/>
                    </a:lnTo>
                    <a:lnTo>
                      <a:pt x="710" y="506"/>
                    </a:lnTo>
                    <a:lnTo>
                      <a:pt x="713" y="503"/>
                    </a:lnTo>
                    <a:lnTo>
                      <a:pt x="715" y="500"/>
                    </a:lnTo>
                    <a:lnTo>
                      <a:pt x="716" y="495"/>
                    </a:lnTo>
                    <a:lnTo>
                      <a:pt x="718" y="491"/>
                    </a:lnTo>
                    <a:lnTo>
                      <a:pt x="718" y="490"/>
                    </a:lnTo>
                    <a:lnTo>
                      <a:pt x="717" y="490"/>
                    </a:lnTo>
                    <a:lnTo>
                      <a:pt x="716" y="485"/>
                    </a:lnTo>
                    <a:lnTo>
                      <a:pt x="714" y="481"/>
                    </a:lnTo>
                    <a:lnTo>
                      <a:pt x="710" y="477"/>
                    </a:lnTo>
                    <a:lnTo>
                      <a:pt x="707" y="473"/>
                    </a:lnTo>
                    <a:lnTo>
                      <a:pt x="704" y="467"/>
                    </a:lnTo>
                    <a:lnTo>
                      <a:pt x="701" y="460"/>
                    </a:lnTo>
                    <a:lnTo>
                      <a:pt x="695" y="455"/>
                    </a:lnTo>
                    <a:lnTo>
                      <a:pt x="691" y="449"/>
                    </a:lnTo>
                    <a:lnTo>
                      <a:pt x="687" y="445"/>
                    </a:lnTo>
                    <a:lnTo>
                      <a:pt x="683" y="440"/>
                    </a:lnTo>
                    <a:lnTo>
                      <a:pt x="680" y="440"/>
                    </a:lnTo>
                    <a:lnTo>
                      <a:pt x="677" y="440"/>
                    </a:lnTo>
                    <a:lnTo>
                      <a:pt x="675" y="437"/>
                    </a:lnTo>
                    <a:lnTo>
                      <a:pt x="674" y="434"/>
                    </a:lnTo>
                    <a:lnTo>
                      <a:pt x="672" y="433"/>
                    </a:lnTo>
                    <a:lnTo>
                      <a:pt x="670" y="430"/>
                    </a:lnTo>
                    <a:lnTo>
                      <a:pt x="665" y="428"/>
                    </a:lnTo>
                    <a:lnTo>
                      <a:pt x="659" y="425"/>
                    </a:lnTo>
                    <a:lnTo>
                      <a:pt x="654" y="421"/>
                    </a:lnTo>
                    <a:lnTo>
                      <a:pt x="648" y="417"/>
                    </a:lnTo>
                    <a:lnTo>
                      <a:pt x="645" y="414"/>
                    </a:lnTo>
                    <a:lnTo>
                      <a:pt x="642" y="412"/>
                    </a:lnTo>
                    <a:lnTo>
                      <a:pt x="639" y="410"/>
                    </a:lnTo>
                    <a:lnTo>
                      <a:pt x="636" y="407"/>
                    </a:lnTo>
                    <a:lnTo>
                      <a:pt x="632" y="403"/>
                    </a:lnTo>
                    <a:lnTo>
                      <a:pt x="630" y="397"/>
                    </a:lnTo>
                    <a:lnTo>
                      <a:pt x="629" y="395"/>
                    </a:lnTo>
                    <a:lnTo>
                      <a:pt x="628" y="393"/>
                    </a:lnTo>
                    <a:lnTo>
                      <a:pt x="620" y="388"/>
                    </a:lnTo>
                    <a:lnTo>
                      <a:pt x="615" y="382"/>
                    </a:lnTo>
                    <a:lnTo>
                      <a:pt x="605" y="379"/>
                    </a:lnTo>
                    <a:lnTo>
                      <a:pt x="596" y="375"/>
                    </a:lnTo>
                    <a:lnTo>
                      <a:pt x="589" y="370"/>
                    </a:lnTo>
                    <a:lnTo>
                      <a:pt x="582" y="363"/>
                    </a:lnTo>
                    <a:lnTo>
                      <a:pt x="578" y="362"/>
                    </a:lnTo>
                    <a:lnTo>
                      <a:pt x="576" y="360"/>
                    </a:lnTo>
                    <a:lnTo>
                      <a:pt x="570" y="355"/>
                    </a:lnTo>
                    <a:lnTo>
                      <a:pt x="563" y="348"/>
                    </a:lnTo>
                    <a:lnTo>
                      <a:pt x="556" y="342"/>
                    </a:lnTo>
                    <a:lnTo>
                      <a:pt x="549" y="338"/>
                    </a:lnTo>
                    <a:lnTo>
                      <a:pt x="543" y="329"/>
                    </a:lnTo>
                    <a:lnTo>
                      <a:pt x="539" y="323"/>
                    </a:lnTo>
                    <a:lnTo>
                      <a:pt x="531" y="320"/>
                    </a:lnTo>
                    <a:lnTo>
                      <a:pt x="523" y="317"/>
                    </a:lnTo>
                    <a:lnTo>
                      <a:pt x="517" y="312"/>
                    </a:lnTo>
                    <a:lnTo>
                      <a:pt x="511" y="307"/>
                    </a:lnTo>
                    <a:lnTo>
                      <a:pt x="508" y="302"/>
                    </a:lnTo>
                    <a:lnTo>
                      <a:pt x="505" y="297"/>
                    </a:lnTo>
                    <a:lnTo>
                      <a:pt x="496" y="290"/>
                    </a:lnTo>
                    <a:lnTo>
                      <a:pt x="486" y="282"/>
                    </a:lnTo>
                    <a:lnTo>
                      <a:pt x="483" y="280"/>
                    </a:lnTo>
                    <a:lnTo>
                      <a:pt x="480" y="277"/>
                    </a:lnTo>
                    <a:lnTo>
                      <a:pt x="476" y="273"/>
                    </a:lnTo>
                    <a:lnTo>
                      <a:pt x="473" y="268"/>
                    </a:lnTo>
                    <a:lnTo>
                      <a:pt x="465" y="263"/>
                    </a:lnTo>
                    <a:lnTo>
                      <a:pt x="457" y="258"/>
                    </a:lnTo>
                    <a:lnTo>
                      <a:pt x="445" y="246"/>
                    </a:lnTo>
                    <a:lnTo>
                      <a:pt x="432" y="235"/>
                    </a:lnTo>
                    <a:lnTo>
                      <a:pt x="431" y="235"/>
                    </a:lnTo>
                    <a:lnTo>
                      <a:pt x="432" y="233"/>
                    </a:lnTo>
                    <a:lnTo>
                      <a:pt x="426" y="226"/>
                    </a:lnTo>
                    <a:lnTo>
                      <a:pt x="421" y="218"/>
                    </a:lnTo>
                    <a:lnTo>
                      <a:pt x="416" y="216"/>
                    </a:lnTo>
                    <a:lnTo>
                      <a:pt x="413" y="214"/>
                    </a:lnTo>
                    <a:lnTo>
                      <a:pt x="410" y="210"/>
                    </a:lnTo>
                    <a:lnTo>
                      <a:pt x="408" y="207"/>
                    </a:lnTo>
                    <a:lnTo>
                      <a:pt x="394" y="197"/>
                    </a:lnTo>
                    <a:lnTo>
                      <a:pt x="382" y="186"/>
                    </a:lnTo>
                    <a:lnTo>
                      <a:pt x="379" y="181"/>
                    </a:lnTo>
                    <a:lnTo>
                      <a:pt x="377" y="176"/>
                    </a:lnTo>
                    <a:lnTo>
                      <a:pt x="374" y="173"/>
                    </a:lnTo>
                    <a:lnTo>
                      <a:pt x="369" y="169"/>
                    </a:lnTo>
                    <a:lnTo>
                      <a:pt x="368" y="167"/>
                    </a:lnTo>
                    <a:lnTo>
                      <a:pt x="366" y="165"/>
                    </a:lnTo>
                    <a:lnTo>
                      <a:pt x="362" y="164"/>
                    </a:lnTo>
                    <a:lnTo>
                      <a:pt x="358" y="161"/>
                    </a:lnTo>
                    <a:lnTo>
                      <a:pt x="351" y="156"/>
                    </a:lnTo>
                    <a:lnTo>
                      <a:pt x="346" y="151"/>
                    </a:lnTo>
                    <a:lnTo>
                      <a:pt x="334" y="141"/>
                    </a:lnTo>
                    <a:lnTo>
                      <a:pt x="325" y="133"/>
                    </a:lnTo>
                    <a:lnTo>
                      <a:pt x="318" y="131"/>
                    </a:lnTo>
                    <a:lnTo>
                      <a:pt x="312" y="129"/>
                    </a:lnTo>
                    <a:lnTo>
                      <a:pt x="307" y="128"/>
                    </a:lnTo>
                    <a:lnTo>
                      <a:pt x="304" y="128"/>
                    </a:lnTo>
                    <a:lnTo>
                      <a:pt x="302" y="130"/>
                    </a:lnTo>
                    <a:lnTo>
                      <a:pt x="299" y="132"/>
                    </a:lnTo>
                    <a:close/>
                    <a:moveTo>
                      <a:pt x="120" y="399"/>
                    </a:moveTo>
                    <a:lnTo>
                      <a:pt x="121" y="406"/>
                    </a:lnTo>
                    <a:lnTo>
                      <a:pt x="122" y="414"/>
                    </a:lnTo>
                    <a:lnTo>
                      <a:pt x="124" y="418"/>
                    </a:lnTo>
                    <a:lnTo>
                      <a:pt x="125" y="422"/>
                    </a:lnTo>
                    <a:lnTo>
                      <a:pt x="127" y="428"/>
                    </a:lnTo>
                    <a:lnTo>
                      <a:pt x="128" y="435"/>
                    </a:lnTo>
                    <a:lnTo>
                      <a:pt x="128" y="440"/>
                    </a:lnTo>
                    <a:lnTo>
                      <a:pt x="128" y="446"/>
                    </a:lnTo>
                    <a:lnTo>
                      <a:pt x="130" y="455"/>
                    </a:lnTo>
                    <a:lnTo>
                      <a:pt x="132" y="462"/>
                    </a:lnTo>
                    <a:lnTo>
                      <a:pt x="130" y="472"/>
                    </a:lnTo>
                    <a:lnTo>
                      <a:pt x="129" y="482"/>
                    </a:lnTo>
                    <a:lnTo>
                      <a:pt x="127" y="492"/>
                    </a:lnTo>
                    <a:lnTo>
                      <a:pt x="125" y="503"/>
                    </a:lnTo>
                    <a:lnTo>
                      <a:pt x="126" y="514"/>
                    </a:lnTo>
                    <a:lnTo>
                      <a:pt x="126" y="525"/>
                    </a:lnTo>
                    <a:lnTo>
                      <a:pt x="125" y="532"/>
                    </a:lnTo>
                    <a:lnTo>
                      <a:pt x="124" y="538"/>
                    </a:lnTo>
                    <a:lnTo>
                      <a:pt x="124" y="545"/>
                    </a:lnTo>
                    <a:lnTo>
                      <a:pt x="126" y="550"/>
                    </a:lnTo>
                    <a:lnTo>
                      <a:pt x="130" y="554"/>
                    </a:lnTo>
                    <a:lnTo>
                      <a:pt x="137" y="557"/>
                    </a:lnTo>
                    <a:lnTo>
                      <a:pt x="144" y="559"/>
                    </a:lnTo>
                    <a:lnTo>
                      <a:pt x="151" y="561"/>
                    </a:lnTo>
                    <a:lnTo>
                      <a:pt x="155" y="565"/>
                    </a:lnTo>
                    <a:lnTo>
                      <a:pt x="159" y="568"/>
                    </a:lnTo>
                    <a:lnTo>
                      <a:pt x="163" y="571"/>
                    </a:lnTo>
                    <a:lnTo>
                      <a:pt x="169" y="575"/>
                    </a:lnTo>
                    <a:lnTo>
                      <a:pt x="175" y="578"/>
                    </a:lnTo>
                    <a:lnTo>
                      <a:pt x="183" y="580"/>
                    </a:lnTo>
                    <a:lnTo>
                      <a:pt x="192" y="582"/>
                    </a:lnTo>
                    <a:lnTo>
                      <a:pt x="198" y="583"/>
                    </a:lnTo>
                    <a:lnTo>
                      <a:pt x="201" y="584"/>
                    </a:lnTo>
                    <a:lnTo>
                      <a:pt x="203" y="584"/>
                    </a:lnTo>
                    <a:lnTo>
                      <a:pt x="207" y="586"/>
                    </a:lnTo>
                    <a:lnTo>
                      <a:pt x="211" y="586"/>
                    </a:lnTo>
                    <a:lnTo>
                      <a:pt x="215" y="587"/>
                    </a:lnTo>
                    <a:lnTo>
                      <a:pt x="218" y="588"/>
                    </a:lnTo>
                    <a:lnTo>
                      <a:pt x="220" y="589"/>
                    </a:lnTo>
                    <a:lnTo>
                      <a:pt x="224" y="590"/>
                    </a:lnTo>
                    <a:lnTo>
                      <a:pt x="226" y="592"/>
                    </a:lnTo>
                    <a:lnTo>
                      <a:pt x="226" y="594"/>
                    </a:lnTo>
                    <a:lnTo>
                      <a:pt x="231" y="594"/>
                    </a:lnTo>
                    <a:lnTo>
                      <a:pt x="237" y="593"/>
                    </a:lnTo>
                    <a:lnTo>
                      <a:pt x="245" y="595"/>
                    </a:lnTo>
                    <a:lnTo>
                      <a:pt x="252" y="598"/>
                    </a:lnTo>
                    <a:lnTo>
                      <a:pt x="259" y="598"/>
                    </a:lnTo>
                    <a:lnTo>
                      <a:pt x="267" y="599"/>
                    </a:lnTo>
                    <a:lnTo>
                      <a:pt x="269" y="600"/>
                    </a:lnTo>
                    <a:lnTo>
                      <a:pt x="270" y="599"/>
                    </a:lnTo>
                    <a:lnTo>
                      <a:pt x="273" y="598"/>
                    </a:lnTo>
                    <a:lnTo>
                      <a:pt x="276" y="598"/>
                    </a:lnTo>
                    <a:lnTo>
                      <a:pt x="277" y="597"/>
                    </a:lnTo>
                    <a:lnTo>
                      <a:pt x="277" y="595"/>
                    </a:lnTo>
                    <a:lnTo>
                      <a:pt x="276" y="594"/>
                    </a:lnTo>
                    <a:lnTo>
                      <a:pt x="276" y="594"/>
                    </a:lnTo>
                    <a:lnTo>
                      <a:pt x="274" y="591"/>
                    </a:lnTo>
                    <a:lnTo>
                      <a:pt x="273" y="586"/>
                    </a:lnTo>
                    <a:lnTo>
                      <a:pt x="272" y="581"/>
                    </a:lnTo>
                    <a:lnTo>
                      <a:pt x="269" y="579"/>
                    </a:lnTo>
                    <a:lnTo>
                      <a:pt x="270" y="576"/>
                    </a:lnTo>
                    <a:lnTo>
                      <a:pt x="270" y="575"/>
                    </a:lnTo>
                    <a:lnTo>
                      <a:pt x="271" y="568"/>
                    </a:lnTo>
                    <a:lnTo>
                      <a:pt x="272" y="561"/>
                    </a:lnTo>
                    <a:lnTo>
                      <a:pt x="271" y="555"/>
                    </a:lnTo>
                    <a:lnTo>
                      <a:pt x="271" y="548"/>
                    </a:lnTo>
                    <a:lnTo>
                      <a:pt x="271" y="547"/>
                    </a:lnTo>
                    <a:lnTo>
                      <a:pt x="272" y="547"/>
                    </a:lnTo>
                    <a:lnTo>
                      <a:pt x="268" y="535"/>
                    </a:lnTo>
                    <a:lnTo>
                      <a:pt x="264" y="523"/>
                    </a:lnTo>
                    <a:lnTo>
                      <a:pt x="266" y="513"/>
                    </a:lnTo>
                    <a:lnTo>
                      <a:pt x="268" y="503"/>
                    </a:lnTo>
                    <a:lnTo>
                      <a:pt x="268" y="501"/>
                    </a:lnTo>
                    <a:lnTo>
                      <a:pt x="267" y="499"/>
                    </a:lnTo>
                    <a:lnTo>
                      <a:pt x="267" y="498"/>
                    </a:lnTo>
                    <a:lnTo>
                      <a:pt x="268" y="498"/>
                    </a:lnTo>
                    <a:lnTo>
                      <a:pt x="268" y="496"/>
                    </a:lnTo>
                    <a:lnTo>
                      <a:pt x="269" y="495"/>
                    </a:lnTo>
                    <a:lnTo>
                      <a:pt x="268" y="489"/>
                    </a:lnTo>
                    <a:lnTo>
                      <a:pt x="270" y="482"/>
                    </a:lnTo>
                    <a:lnTo>
                      <a:pt x="268" y="474"/>
                    </a:lnTo>
                    <a:lnTo>
                      <a:pt x="267" y="466"/>
                    </a:lnTo>
                    <a:lnTo>
                      <a:pt x="267" y="457"/>
                    </a:lnTo>
                    <a:lnTo>
                      <a:pt x="269" y="448"/>
                    </a:lnTo>
                    <a:lnTo>
                      <a:pt x="269" y="448"/>
                    </a:lnTo>
                    <a:lnTo>
                      <a:pt x="268" y="448"/>
                    </a:lnTo>
                    <a:lnTo>
                      <a:pt x="267" y="434"/>
                    </a:lnTo>
                    <a:lnTo>
                      <a:pt x="267" y="418"/>
                    </a:lnTo>
                    <a:lnTo>
                      <a:pt x="267" y="411"/>
                    </a:lnTo>
                    <a:lnTo>
                      <a:pt x="267" y="402"/>
                    </a:lnTo>
                    <a:lnTo>
                      <a:pt x="267" y="394"/>
                    </a:lnTo>
                    <a:lnTo>
                      <a:pt x="267" y="384"/>
                    </a:lnTo>
                    <a:lnTo>
                      <a:pt x="267" y="379"/>
                    </a:lnTo>
                    <a:lnTo>
                      <a:pt x="266" y="374"/>
                    </a:lnTo>
                    <a:lnTo>
                      <a:pt x="264" y="371"/>
                    </a:lnTo>
                    <a:lnTo>
                      <a:pt x="262" y="369"/>
                    </a:lnTo>
                    <a:lnTo>
                      <a:pt x="267" y="357"/>
                    </a:lnTo>
                    <a:lnTo>
                      <a:pt x="269" y="344"/>
                    </a:lnTo>
                    <a:lnTo>
                      <a:pt x="264" y="337"/>
                    </a:lnTo>
                    <a:lnTo>
                      <a:pt x="258" y="331"/>
                    </a:lnTo>
                    <a:lnTo>
                      <a:pt x="258" y="331"/>
                    </a:lnTo>
                    <a:lnTo>
                      <a:pt x="258" y="330"/>
                    </a:lnTo>
                    <a:lnTo>
                      <a:pt x="255" y="326"/>
                    </a:lnTo>
                    <a:lnTo>
                      <a:pt x="250" y="323"/>
                    </a:lnTo>
                    <a:lnTo>
                      <a:pt x="246" y="319"/>
                    </a:lnTo>
                    <a:lnTo>
                      <a:pt x="237" y="312"/>
                    </a:lnTo>
                    <a:lnTo>
                      <a:pt x="230" y="305"/>
                    </a:lnTo>
                    <a:lnTo>
                      <a:pt x="228" y="299"/>
                    </a:lnTo>
                    <a:lnTo>
                      <a:pt x="225" y="299"/>
                    </a:lnTo>
                    <a:lnTo>
                      <a:pt x="222" y="298"/>
                    </a:lnTo>
                    <a:lnTo>
                      <a:pt x="215" y="294"/>
                    </a:lnTo>
                    <a:lnTo>
                      <a:pt x="206" y="290"/>
                    </a:lnTo>
                    <a:lnTo>
                      <a:pt x="202" y="287"/>
                    </a:lnTo>
                    <a:lnTo>
                      <a:pt x="197" y="286"/>
                    </a:lnTo>
                    <a:lnTo>
                      <a:pt x="195" y="286"/>
                    </a:lnTo>
                    <a:lnTo>
                      <a:pt x="193" y="287"/>
                    </a:lnTo>
                    <a:lnTo>
                      <a:pt x="192" y="288"/>
                    </a:lnTo>
                    <a:lnTo>
                      <a:pt x="191" y="291"/>
                    </a:lnTo>
                    <a:lnTo>
                      <a:pt x="190" y="296"/>
                    </a:lnTo>
                    <a:lnTo>
                      <a:pt x="190" y="301"/>
                    </a:lnTo>
                    <a:lnTo>
                      <a:pt x="187" y="309"/>
                    </a:lnTo>
                    <a:lnTo>
                      <a:pt x="187" y="315"/>
                    </a:lnTo>
                    <a:lnTo>
                      <a:pt x="189" y="320"/>
                    </a:lnTo>
                    <a:lnTo>
                      <a:pt x="190" y="328"/>
                    </a:lnTo>
                    <a:lnTo>
                      <a:pt x="189" y="336"/>
                    </a:lnTo>
                    <a:lnTo>
                      <a:pt x="187" y="345"/>
                    </a:lnTo>
                    <a:lnTo>
                      <a:pt x="189" y="350"/>
                    </a:lnTo>
                    <a:lnTo>
                      <a:pt x="190" y="356"/>
                    </a:lnTo>
                    <a:lnTo>
                      <a:pt x="191" y="364"/>
                    </a:lnTo>
                    <a:lnTo>
                      <a:pt x="192" y="372"/>
                    </a:lnTo>
                    <a:lnTo>
                      <a:pt x="192" y="381"/>
                    </a:lnTo>
                    <a:lnTo>
                      <a:pt x="192" y="390"/>
                    </a:lnTo>
                    <a:lnTo>
                      <a:pt x="191" y="399"/>
                    </a:lnTo>
                    <a:lnTo>
                      <a:pt x="192" y="407"/>
                    </a:lnTo>
                    <a:lnTo>
                      <a:pt x="195" y="415"/>
                    </a:lnTo>
                    <a:lnTo>
                      <a:pt x="198" y="423"/>
                    </a:lnTo>
                    <a:lnTo>
                      <a:pt x="198" y="430"/>
                    </a:lnTo>
                    <a:lnTo>
                      <a:pt x="198" y="437"/>
                    </a:lnTo>
                    <a:lnTo>
                      <a:pt x="198" y="441"/>
                    </a:lnTo>
                    <a:lnTo>
                      <a:pt x="197" y="447"/>
                    </a:lnTo>
                    <a:lnTo>
                      <a:pt x="197" y="454"/>
                    </a:lnTo>
                    <a:lnTo>
                      <a:pt x="198" y="461"/>
                    </a:lnTo>
                    <a:lnTo>
                      <a:pt x="201" y="469"/>
                    </a:lnTo>
                    <a:lnTo>
                      <a:pt x="202" y="478"/>
                    </a:lnTo>
                    <a:lnTo>
                      <a:pt x="202" y="481"/>
                    </a:lnTo>
                    <a:lnTo>
                      <a:pt x="201" y="485"/>
                    </a:lnTo>
                    <a:lnTo>
                      <a:pt x="200" y="490"/>
                    </a:lnTo>
                    <a:lnTo>
                      <a:pt x="197" y="493"/>
                    </a:lnTo>
                    <a:lnTo>
                      <a:pt x="196" y="494"/>
                    </a:lnTo>
                    <a:lnTo>
                      <a:pt x="195" y="495"/>
                    </a:lnTo>
                    <a:lnTo>
                      <a:pt x="191" y="495"/>
                    </a:lnTo>
                    <a:lnTo>
                      <a:pt x="186" y="493"/>
                    </a:lnTo>
                    <a:lnTo>
                      <a:pt x="179" y="482"/>
                    </a:lnTo>
                    <a:lnTo>
                      <a:pt x="173" y="470"/>
                    </a:lnTo>
                    <a:lnTo>
                      <a:pt x="168" y="466"/>
                    </a:lnTo>
                    <a:lnTo>
                      <a:pt x="163" y="461"/>
                    </a:lnTo>
                    <a:lnTo>
                      <a:pt x="158" y="452"/>
                    </a:lnTo>
                    <a:lnTo>
                      <a:pt x="153" y="445"/>
                    </a:lnTo>
                    <a:lnTo>
                      <a:pt x="152" y="439"/>
                    </a:lnTo>
                    <a:lnTo>
                      <a:pt x="151" y="434"/>
                    </a:lnTo>
                    <a:lnTo>
                      <a:pt x="147" y="422"/>
                    </a:lnTo>
                    <a:lnTo>
                      <a:pt x="143" y="410"/>
                    </a:lnTo>
                    <a:lnTo>
                      <a:pt x="140" y="404"/>
                    </a:lnTo>
                    <a:lnTo>
                      <a:pt x="138" y="399"/>
                    </a:lnTo>
                    <a:lnTo>
                      <a:pt x="136" y="394"/>
                    </a:lnTo>
                    <a:lnTo>
                      <a:pt x="135" y="390"/>
                    </a:lnTo>
                    <a:lnTo>
                      <a:pt x="131" y="385"/>
                    </a:lnTo>
                    <a:lnTo>
                      <a:pt x="127" y="383"/>
                    </a:lnTo>
                    <a:lnTo>
                      <a:pt x="127" y="384"/>
                    </a:lnTo>
                    <a:lnTo>
                      <a:pt x="127" y="384"/>
                    </a:lnTo>
                    <a:lnTo>
                      <a:pt x="127" y="384"/>
                    </a:lnTo>
                    <a:lnTo>
                      <a:pt x="126" y="384"/>
                    </a:lnTo>
                    <a:lnTo>
                      <a:pt x="124" y="391"/>
                    </a:lnTo>
                    <a:lnTo>
                      <a:pt x="120" y="399"/>
                    </a:lnTo>
                    <a:close/>
                    <a:moveTo>
                      <a:pt x="116" y="348"/>
                    </a:moveTo>
                    <a:lnTo>
                      <a:pt x="117" y="348"/>
                    </a:lnTo>
                    <a:lnTo>
                      <a:pt x="117" y="349"/>
                    </a:lnTo>
                    <a:lnTo>
                      <a:pt x="117" y="355"/>
                    </a:lnTo>
                    <a:lnTo>
                      <a:pt x="118" y="362"/>
                    </a:lnTo>
                    <a:lnTo>
                      <a:pt x="119" y="366"/>
                    </a:lnTo>
                    <a:lnTo>
                      <a:pt x="120" y="369"/>
                    </a:lnTo>
                    <a:lnTo>
                      <a:pt x="121" y="371"/>
                    </a:lnTo>
                    <a:lnTo>
                      <a:pt x="124" y="373"/>
                    </a:lnTo>
                    <a:lnTo>
                      <a:pt x="126" y="374"/>
                    </a:lnTo>
                    <a:lnTo>
                      <a:pt x="127" y="374"/>
                    </a:lnTo>
                    <a:lnTo>
                      <a:pt x="127" y="374"/>
                    </a:lnTo>
                    <a:lnTo>
                      <a:pt x="128" y="374"/>
                    </a:lnTo>
                    <a:lnTo>
                      <a:pt x="129" y="370"/>
                    </a:lnTo>
                    <a:lnTo>
                      <a:pt x="131" y="364"/>
                    </a:lnTo>
                    <a:lnTo>
                      <a:pt x="130" y="364"/>
                    </a:lnTo>
                    <a:lnTo>
                      <a:pt x="129" y="364"/>
                    </a:lnTo>
                    <a:lnTo>
                      <a:pt x="128" y="363"/>
                    </a:lnTo>
                    <a:lnTo>
                      <a:pt x="127" y="363"/>
                    </a:lnTo>
                    <a:lnTo>
                      <a:pt x="125" y="355"/>
                    </a:lnTo>
                    <a:lnTo>
                      <a:pt x="121" y="347"/>
                    </a:lnTo>
                    <a:lnTo>
                      <a:pt x="119" y="347"/>
                    </a:lnTo>
                    <a:lnTo>
                      <a:pt x="116" y="348"/>
                    </a:lnTo>
                    <a:close/>
                    <a:moveTo>
                      <a:pt x="38" y="51"/>
                    </a:moveTo>
                    <a:lnTo>
                      <a:pt x="41" y="39"/>
                    </a:lnTo>
                    <a:lnTo>
                      <a:pt x="46" y="28"/>
                    </a:lnTo>
                    <a:lnTo>
                      <a:pt x="50" y="24"/>
                    </a:lnTo>
                    <a:lnTo>
                      <a:pt x="53" y="22"/>
                    </a:lnTo>
                    <a:lnTo>
                      <a:pt x="59" y="18"/>
                    </a:lnTo>
                    <a:lnTo>
                      <a:pt x="64" y="12"/>
                    </a:lnTo>
                    <a:lnTo>
                      <a:pt x="70" y="8"/>
                    </a:lnTo>
                    <a:lnTo>
                      <a:pt x="76" y="5"/>
                    </a:lnTo>
                    <a:lnTo>
                      <a:pt x="83" y="4"/>
                    </a:lnTo>
                    <a:lnTo>
                      <a:pt x="88" y="4"/>
                    </a:lnTo>
                    <a:lnTo>
                      <a:pt x="96" y="1"/>
                    </a:lnTo>
                    <a:lnTo>
                      <a:pt x="104" y="0"/>
                    </a:lnTo>
                    <a:lnTo>
                      <a:pt x="108" y="0"/>
                    </a:lnTo>
                    <a:lnTo>
                      <a:pt x="115" y="2"/>
                    </a:lnTo>
                    <a:lnTo>
                      <a:pt x="121" y="5"/>
                    </a:lnTo>
                    <a:lnTo>
                      <a:pt x="126" y="8"/>
                    </a:lnTo>
                    <a:lnTo>
                      <a:pt x="128" y="13"/>
                    </a:lnTo>
                    <a:lnTo>
                      <a:pt x="130" y="19"/>
                    </a:lnTo>
                    <a:lnTo>
                      <a:pt x="130" y="27"/>
                    </a:lnTo>
                    <a:lnTo>
                      <a:pt x="128" y="38"/>
                    </a:lnTo>
                    <a:lnTo>
                      <a:pt x="126" y="49"/>
                    </a:lnTo>
                    <a:lnTo>
                      <a:pt x="122" y="56"/>
                    </a:lnTo>
                    <a:lnTo>
                      <a:pt x="119" y="62"/>
                    </a:lnTo>
                    <a:lnTo>
                      <a:pt x="116" y="66"/>
                    </a:lnTo>
                    <a:lnTo>
                      <a:pt x="115" y="75"/>
                    </a:lnTo>
                    <a:lnTo>
                      <a:pt x="114" y="83"/>
                    </a:lnTo>
                    <a:lnTo>
                      <a:pt x="110" y="88"/>
                    </a:lnTo>
                    <a:lnTo>
                      <a:pt x="108" y="93"/>
                    </a:lnTo>
                    <a:lnTo>
                      <a:pt x="107" y="101"/>
                    </a:lnTo>
                    <a:lnTo>
                      <a:pt x="106" y="111"/>
                    </a:lnTo>
                    <a:lnTo>
                      <a:pt x="107" y="120"/>
                    </a:lnTo>
                    <a:lnTo>
                      <a:pt x="107" y="129"/>
                    </a:lnTo>
                    <a:lnTo>
                      <a:pt x="107" y="134"/>
                    </a:lnTo>
                    <a:lnTo>
                      <a:pt x="108" y="140"/>
                    </a:lnTo>
                    <a:lnTo>
                      <a:pt x="105" y="152"/>
                    </a:lnTo>
                    <a:lnTo>
                      <a:pt x="103" y="164"/>
                    </a:lnTo>
                    <a:lnTo>
                      <a:pt x="102" y="178"/>
                    </a:lnTo>
                    <a:lnTo>
                      <a:pt x="102" y="192"/>
                    </a:lnTo>
                    <a:lnTo>
                      <a:pt x="102" y="197"/>
                    </a:lnTo>
                    <a:lnTo>
                      <a:pt x="100" y="204"/>
                    </a:lnTo>
                    <a:lnTo>
                      <a:pt x="102" y="213"/>
                    </a:lnTo>
                    <a:lnTo>
                      <a:pt x="103" y="221"/>
                    </a:lnTo>
                    <a:lnTo>
                      <a:pt x="102" y="228"/>
                    </a:lnTo>
                    <a:lnTo>
                      <a:pt x="100" y="236"/>
                    </a:lnTo>
                    <a:lnTo>
                      <a:pt x="102" y="242"/>
                    </a:lnTo>
                    <a:lnTo>
                      <a:pt x="103" y="250"/>
                    </a:lnTo>
                    <a:lnTo>
                      <a:pt x="104" y="261"/>
                    </a:lnTo>
                    <a:lnTo>
                      <a:pt x="104" y="272"/>
                    </a:lnTo>
                    <a:lnTo>
                      <a:pt x="105" y="283"/>
                    </a:lnTo>
                    <a:lnTo>
                      <a:pt x="106" y="294"/>
                    </a:lnTo>
                    <a:lnTo>
                      <a:pt x="108" y="301"/>
                    </a:lnTo>
                    <a:lnTo>
                      <a:pt x="109" y="307"/>
                    </a:lnTo>
                    <a:lnTo>
                      <a:pt x="110" y="307"/>
                    </a:lnTo>
                    <a:lnTo>
                      <a:pt x="111" y="308"/>
                    </a:lnTo>
                    <a:lnTo>
                      <a:pt x="115" y="303"/>
                    </a:lnTo>
                    <a:lnTo>
                      <a:pt x="116" y="297"/>
                    </a:lnTo>
                    <a:lnTo>
                      <a:pt x="117" y="292"/>
                    </a:lnTo>
                    <a:lnTo>
                      <a:pt x="118" y="286"/>
                    </a:lnTo>
                    <a:lnTo>
                      <a:pt x="119" y="275"/>
                    </a:lnTo>
                    <a:lnTo>
                      <a:pt x="121" y="263"/>
                    </a:lnTo>
                    <a:lnTo>
                      <a:pt x="124" y="257"/>
                    </a:lnTo>
                    <a:lnTo>
                      <a:pt x="130" y="249"/>
                    </a:lnTo>
                    <a:lnTo>
                      <a:pt x="136" y="241"/>
                    </a:lnTo>
                    <a:lnTo>
                      <a:pt x="141" y="236"/>
                    </a:lnTo>
                    <a:lnTo>
                      <a:pt x="147" y="232"/>
                    </a:lnTo>
                    <a:lnTo>
                      <a:pt x="152" y="228"/>
                    </a:lnTo>
                    <a:lnTo>
                      <a:pt x="157" y="224"/>
                    </a:lnTo>
                    <a:lnTo>
                      <a:pt x="160" y="219"/>
                    </a:lnTo>
                    <a:lnTo>
                      <a:pt x="166" y="217"/>
                    </a:lnTo>
                    <a:lnTo>
                      <a:pt x="172" y="216"/>
                    </a:lnTo>
                    <a:lnTo>
                      <a:pt x="175" y="217"/>
                    </a:lnTo>
                    <a:lnTo>
                      <a:pt x="176" y="216"/>
                    </a:lnTo>
                    <a:lnTo>
                      <a:pt x="182" y="215"/>
                    </a:lnTo>
                    <a:lnTo>
                      <a:pt x="187" y="214"/>
                    </a:lnTo>
                    <a:lnTo>
                      <a:pt x="192" y="214"/>
                    </a:lnTo>
                    <a:lnTo>
                      <a:pt x="196" y="214"/>
                    </a:lnTo>
                    <a:lnTo>
                      <a:pt x="202" y="214"/>
                    </a:lnTo>
                    <a:lnTo>
                      <a:pt x="208" y="213"/>
                    </a:lnTo>
                    <a:lnTo>
                      <a:pt x="215" y="217"/>
                    </a:lnTo>
                    <a:lnTo>
                      <a:pt x="223" y="221"/>
                    </a:lnTo>
                    <a:lnTo>
                      <a:pt x="231" y="226"/>
                    </a:lnTo>
                    <a:lnTo>
                      <a:pt x="241" y="230"/>
                    </a:lnTo>
                    <a:lnTo>
                      <a:pt x="245" y="233"/>
                    </a:lnTo>
                    <a:lnTo>
                      <a:pt x="247" y="236"/>
                    </a:lnTo>
                    <a:lnTo>
                      <a:pt x="255" y="241"/>
                    </a:lnTo>
                    <a:lnTo>
                      <a:pt x="262" y="246"/>
                    </a:lnTo>
                    <a:lnTo>
                      <a:pt x="266" y="246"/>
                    </a:lnTo>
                    <a:lnTo>
                      <a:pt x="268" y="243"/>
                    </a:lnTo>
                    <a:lnTo>
                      <a:pt x="270" y="241"/>
                    </a:lnTo>
                    <a:lnTo>
                      <a:pt x="272" y="239"/>
                    </a:lnTo>
                    <a:lnTo>
                      <a:pt x="270" y="232"/>
                    </a:lnTo>
                    <a:lnTo>
                      <a:pt x="269" y="226"/>
                    </a:lnTo>
                    <a:lnTo>
                      <a:pt x="269" y="218"/>
                    </a:lnTo>
                    <a:lnTo>
                      <a:pt x="270" y="211"/>
                    </a:lnTo>
                    <a:lnTo>
                      <a:pt x="270" y="204"/>
                    </a:lnTo>
                    <a:lnTo>
                      <a:pt x="270" y="192"/>
                    </a:lnTo>
                    <a:lnTo>
                      <a:pt x="270" y="186"/>
                    </a:lnTo>
                    <a:lnTo>
                      <a:pt x="270" y="181"/>
                    </a:lnTo>
                    <a:lnTo>
                      <a:pt x="270" y="177"/>
                    </a:lnTo>
                    <a:lnTo>
                      <a:pt x="269" y="175"/>
                    </a:lnTo>
                    <a:lnTo>
                      <a:pt x="269" y="175"/>
                    </a:lnTo>
                    <a:lnTo>
                      <a:pt x="269" y="174"/>
                    </a:lnTo>
                    <a:lnTo>
                      <a:pt x="271" y="170"/>
                    </a:lnTo>
                    <a:lnTo>
                      <a:pt x="272" y="163"/>
                    </a:lnTo>
                    <a:lnTo>
                      <a:pt x="273" y="158"/>
                    </a:lnTo>
                    <a:lnTo>
                      <a:pt x="273" y="152"/>
                    </a:lnTo>
                    <a:lnTo>
                      <a:pt x="274" y="145"/>
                    </a:lnTo>
                    <a:lnTo>
                      <a:pt x="277" y="140"/>
                    </a:lnTo>
                    <a:lnTo>
                      <a:pt x="277" y="134"/>
                    </a:lnTo>
                    <a:lnTo>
                      <a:pt x="277" y="129"/>
                    </a:lnTo>
                    <a:lnTo>
                      <a:pt x="279" y="121"/>
                    </a:lnTo>
                    <a:lnTo>
                      <a:pt x="281" y="114"/>
                    </a:lnTo>
                    <a:lnTo>
                      <a:pt x="281" y="109"/>
                    </a:lnTo>
                    <a:lnTo>
                      <a:pt x="281" y="104"/>
                    </a:lnTo>
                    <a:lnTo>
                      <a:pt x="284" y="96"/>
                    </a:lnTo>
                    <a:lnTo>
                      <a:pt x="289" y="89"/>
                    </a:lnTo>
                    <a:lnTo>
                      <a:pt x="293" y="84"/>
                    </a:lnTo>
                    <a:lnTo>
                      <a:pt x="298" y="81"/>
                    </a:lnTo>
                    <a:lnTo>
                      <a:pt x="303" y="78"/>
                    </a:lnTo>
                    <a:lnTo>
                      <a:pt x="310" y="79"/>
                    </a:lnTo>
                    <a:lnTo>
                      <a:pt x="318" y="78"/>
                    </a:lnTo>
                    <a:lnTo>
                      <a:pt x="328" y="79"/>
                    </a:lnTo>
                    <a:lnTo>
                      <a:pt x="339" y="84"/>
                    </a:lnTo>
                    <a:lnTo>
                      <a:pt x="348" y="89"/>
                    </a:lnTo>
                    <a:lnTo>
                      <a:pt x="356" y="95"/>
                    </a:lnTo>
                    <a:lnTo>
                      <a:pt x="365" y="99"/>
                    </a:lnTo>
                    <a:lnTo>
                      <a:pt x="369" y="106"/>
                    </a:lnTo>
                    <a:lnTo>
                      <a:pt x="376" y="112"/>
                    </a:lnTo>
                    <a:lnTo>
                      <a:pt x="378" y="115"/>
                    </a:lnTo>
                    <a:lnTo>
                      <a:pt x="380" y="117"/>
                    </a:lnTo>
                    <a:lnTo>
                      <a:pt x="386" y="120"/>
                    </a:lnTo>
                    <a:lnTo>
                      <a:pt x="391" y="123"/>
                    </a:lnTo>
                    <a:lnTo>
                      <a:pt x="396" y="128"/>
                    </a:lnTo>
                    <a:lnTo>
                      <a:pt x="400" y="132"/>
                    </a:lnTo>
                    <a:lnTo>
                      <a:pt x="404" y="137"/>
                    </a:lnTo>
                    <a:lnTo>
                      <a:pt x="408" y="142"/>
                    </a:lnTo>
                    <a:lnTo>
                      <a:pt x="410" y="144"/>
                    </a:lnTo>
                    <a:lnTo>
                      <a:pt x="412" y="147"/>
                    </a:lnTo>
                    <a:lnTo>
                      <a:pt x="415" y="149"/>
                    </a:lnTo>
                    <a:lnTo>
                      <a:pt x="418" y="150"/>
                    </a:lnTo>
                    <a:lnTo>
                      <a:pt x="419" y="150"/>
                    </a:lnTo>
                    <a:lnTo>
                      <a:pt x="419" y="150"/>
                    </a:lnTo>
                    <a:lnTo>
                      <a:pt x="419" y="150"/>
                    </a:lnTo>
                    <a:lnTo>
                      <a:pt x="419" y="151"/>
                    </a:lnTo>
                    <a:lnTo>
                      <a:pt x="427" y="161"/>
                    </a:lnTo>
                    <a:lnTo>
                      <a:pt x="435" y="170"/>
                    </a:lnTo>
                    <a:lnTo>
                      <a:pt x="440" y="171"/>
                    </a:lnTo>
                    <a:lnTo>
                      <a:pt x="442" y="173"/>
                    </a:lnTo>
                    <a:lnTo>
                      <a:pt x="445" y="175"/>
                    </a:lnTo>
                    <a:lnTo>
                      <a:pt x="447" y="177"/>
                    </a:lnTo>
                    <a:lnTo>
                      <a:pt x="453" y="183"/>
                    </a:lnTo>
                    <a:lnTo>
                      <a:pt x="457" y="188"/>
                    </a:lnTo>
                    <a:lnTo>
                      <a:pt x="464" y="193"/>
                    </a:lnTo>
                    <a:lnTo>
                      <a:pt x="472" y="198"/>
                    </a:lnTo>
                    <a:lnTo>
                      <a:pt x="477" y="204"/>
                    </a:lnTo>
                    <a:lnTo>
                      <a:pt x="484" y="210"/>
                    </a:lnTo>
                    <a:lnTo>
                      <a:pt x="491" y="216"/>
                    </a:lnTo>
                    <a:lnTo>
                      <a:pt x="499" y="221"/>
                    </a:lnTo>
                    <a:lnTo>
                      <a:pt x="509" y="227"/>
                    </a:lnTo>
                    <a:lnTo>
                      <a:pt x="518" y="230"/>
                    </a:lnTo>
                    <a:lnTo>
                      <a:pt x="520" y="233"/>
                    </a:lnTo>
                    <a:lnTo>
                      <a:pt x="522" y="236"/>
                    </a:lnTo>
                    <a:lnTo>
                      <a:pt x="525" y="238"/>
                    </a:lnTo>
                    <a:lnTo>
                      <a:pt x="529" y="239"/>
                    </a:lnTo>
                    <a:lnTo>
                      <a:pt x="531" y="244"/>
                    </a:lnTo>
                    <a:lnTo>
                      <a:pt x="534" y="248"/>
                    </a:lnTo>
                    <a:lnTo>
                      <a:pt x="541" y="253"/>
                    </a:lnTo>
                    <a:lnTo>
                      <a:pt x="549" y="259"/>
                    </a:lnTo>
                    <a:lnTo>
                      <a:pt x="563" y="272"/>
                    </a:lnTo>
                    <a:lnTo>
                      <a:pt x="579" y="284"/>
                    </a:lnTo>
                    <a:lnTo>
                      <a:pt x="588" y="288"/>
                    </a:lnTo>
                    <a:lnTo>
                      <a:pt x="598" y="293"/>
                    </a:lnTo>
                    <a:lnTo>
                      <a:pt x="607" y="301"/>
                    </a:lnTo>
                    <a:lnTo>
                      <a:pt x="617" y="308"/>
                    </a:lnTo>
                    <a:lnTo>
                      <a:pt x="630" y="317"/>
                    </a:lnTo>
                    <a:lnTo>
                      <a:pt x="644" y="326"/>
                    </a:lnTo>
                    <a:lnTo>
                      <a:pt x="650" y="330"/>
                    </a:lnTo>
                    <a:lnTo>
                      <a:pt x="656" y="335"/>
                    </a:lnTo>
                    <a:lnTo>
                      <a:pt x="659" y="339"/>
                    </a:lnTo>
                    <a:lnTo>
                      <a:pt x="663" y="341"/>
                    </a:lnTo>
                    <a:lnTo>
                      <a:pt x="666" y="345"/>
                    </a:lnTo>
                    <a:lnTo>
                      <a:pt x="672" y="347"/>
                    </a:lnTo>
                    <a:lnTo>
                      <a:pt x="679" y="352"/>
                    </a:lnTo>
                    <a:lnTo>
                      <a:pt x="686" y="358"/>
                    </a:lnTo>
                    <a:lnTo>
                      <a:pt x="692" y="361"/>
                    </a:lnTo>
                    <a:lnTo>
                      <a:pt x="697" y="364"/>
                    </a:lnTo>
                    <a:lnTo>
                      <a:pt x="707" y="374"/>
                    </a:lnTo>
                    <a:lnTo>
                      <a:pt x="717" y="385"/>
                    </a:lnTo>
                    <a:lnTo>
                      <a:pt x="719" y="388"/>
                    </a:lnTo>
                    <a:lnTo>
                      <a:pt x="721" y="390"/>
                    </a:lnTo>
                    <a:lnTo>
                      <a:pt x="726" y="393"/>
                    </a:lnTo>
                    <a:lnTo>
                      <a:pt x="729" y="397"/>
                    </a:lnTo>
                    <a:lnTo>
                      <a:pt x="736" y="404"/>
                    </a:lnTo>
                    <a:lnTo>
                      <a:pt x="743" y="412"/>
                    </a:lnTo>
                    <a:lnTo>
                      <a:pt x="746" y="416"/>
                    </a:lnTo>
                    <a:lnTo>
                      <a:pt x="749" y="422"/>
                    </a:lnTo>
                    <a:lnTo>
                      <a:pt x="751" y="425"/>
                    </a:lnTo>
                    <a:lnTo>
                      <a:pt x="754" y="429"/>
                    </a:lnTo>
                    <a:lnTo>
                      <a:pt x="756" y="434"/>
                    </a:lnTo>
                    <a:lnTo>
                      <a:pt x="757" y="438"/>
                    </a:lnTo>
                    <a:lnTo>
                      <a:pt x="760" y="443"/>
                    </a:lnTo>
                    <a:lnTo>
                      <a:pt x="763" y="446"/>
                    </a:lnTo>
                    <a:lnTo>
                      <a:pt x="764" y="449"/>
                    </a:lnTo>
                    <a:lnTo>
                      <a:pt x="767" y="454"/>
                    </a:lnTo>
                    <a:lnTo>
                      <a:pt x="772" y="465"/>
                    </a:lnTo>
                    <a:lnTo>
                      <a:pt x="777" y="474"/>
                    </a:lnTo>
                    <a:lnTo>
                      <a:pt x="780" y="485"/>
                    </a:lnTo>
                    <a:lnTo>
                      <a:pt x="782" y="496"/>
                    </a:lnTo>
                    <a:lnTo>
                      <a:pt x="784" y="509"/>
                    </a:lnTo>
                    <a:lnTo>
                      <a:pt x="785" y="521"/>
                    </a:lnTo>
                    <a:lnTo>
                      <a:pt x="784" y="531"/>
                    </a:lnTo>
                    <a:lnTo>
                      <a:pt x="781" y="542"/>
                    </a:lnTo>
                    <a:lnTo>
                      <a:pt x="777" y="551"/>
                    </a:lnTo>
                    <a:lnTo>
                      <a:pt x="771" y="560"/>
                    </a:lnTo>
                    <a:lnTo>
                      <a:pt x="764" y="569"/>
                    </a:lnTo>
                    <a:lnTo>
                      <a:pt x="757" y="577"/>
                    </a:lnTo>
                    <a:lnTo>
                      <a:pt x="748" y="582"/>
                    </a:lnTo>
                    <a:lnTo>
                      <a:pt x="739" y="587"/>
                    </a:lnTo>
                    <a:lnTo>
                      <a:pt x="732" y="588"/>
                    </a:lnTo>
                    <a:lnTo>
                      <a:pt x="726" y="588"/>
                    </a:lnTo>
                    <a:lnTo>
                      <a:pt x="717" y="591"/>
                    </a:lnTo>
                    <a:lnTo>
                      <a:pt x="708" y="595"/>
                    </a:lnTo>
                    <a:lnTo>
                      <a:pt x="703" y="602"/>
                    </a:lnTo>
                    <a:lnTo>
                      <a:pt x="698" y="606"/>
                    </a:lnTo>
                    <a:lnTo>
                      <a:pt x="698" y="606"/>
                    </a:lnTo>
                    <a:lnTo>
                      <a:pt x="698" y="608"/>
                    </a:lnTo>
                    <a:lnTo>
                      <a:pt x="699" y="609"/>
                    </a:lnTo>
                    <a:lnTo>
                      <a:pt x="701" y="610"/>
                    </a:lnTo>
                    <a:lnTo>
                      <a:pt x="702" y="617"/>
                    </a:lnTo>
                    <a:lnTo>
                      <a:pt x="702" y="625"/>
                    </a:lnTo>
                    <a:lnTo>
                      <a:pt x="705" y="641"/>
                    </a:lnTo>
                    <a:lnTo>
                      <a:pt x="707" y="656"/>
                    </a:lnTo>
                    <a:lnTo>
                      <a:pt x="706" y="661"/>
                    </a:lnTo>
                    <a:lnTo>
                      <a:pt x="706" y="668"/>
                    </a:lnTo>
                    <a:lnTo>
                      <a:pt x="707" y="677"/>
                    </a:lnTo>
                    <a:lnTo>
                      <a:pt x="708" y="686"/>
                    </a:lnTo>
                    <a:lnTo>
                      <a:pt x="710" y="693"/>
                    </a:lnTo>
                    <a:lnTo>
                      <a:pt x="713" y="701"/>
                    </a:lnTo>
                    <a:lnTo>
                      <a:pt x="713" y="712"/>
                    </a:lnTo>
                    <a:lnTo>
                      <a:pt x="714" y="723"/>
                    </a:lnTo>
                    <a:lnTo>
                      <a:pt x="717" y="732"/>
                    </a:lnTo>
                    <a:lnTo>
                      <a:pt x="720" y="741"/>
                    </a:lnTo>
                    <a:lnTo>
                      <a:pt x="721" y="746"/>
                    </a:lnTo>
                    <a:lnTo>
                      <a:pt x="724" y="751"/>
                    </a:lnTo>
                    <a:lnTo>
                      <a:pt x="727" y="759"/>
                    </a:lnTo>
                    <a:lnTo>
                      <a:pt x="730" y="769"/>
                    </a:lnTo>
                    <a:lnTo>
                      <a:pt x="730" y="770"/>
                    </a:lnTo>
                    <a:lnTo>
                      <a:pt x="731" y="773"/>
                    </a:lnTo>
                    <a:lnTo>
                      <a:pt x="728" y="783"/>
                    </a:lnTo>
                    <a:lnTo>
                      <a:pt x="725" y="792"/>
                    </a:lnTo>
                    <a:lnTo>
                      <a:pt x="720" y="803"/>
                    </a:lnTo>
                    <a:lnTo>
                      <a:pt x="717" y="813"/>
                    </a:lnTo>
                    <a:lnTo>
                      <a:pt x="714" y="824"/>
                    </a:lnTo>
                    <a:lnTo>
                      <a:pt x="709" y="835"/>
                    </a:lnTo>
                    <a:lnTo>
                      <a:pt x="707" y="843"/>
                    </a:lnTo>
                    <a:lnTo>
                      <a:pt x="703" y="851"/>
                    </a:lnTo>
                    <a:lnTo>
                      <a:pt x="701" y="853"/>
                    </a:lnTo>
                    <a:lnTo>
                      <a:pt x="698" y="853"/>
                    </a:lnTo>
                    <a:lnTo>
                      <a:pt x="695" y="854"/>
                    </a:lnTo>
                    <a:lnTo>
                      <a:pt x="693" y="854"/>
                    </a:lnTo>
                    <a:lnTo>
                      <a:pt x="686" y="853"/>
                    </a:lnTo>
                    <a:lnTo>
                      <a:pt x="681" y="852"/>
                    </a:lnTo>
                    <a:lnTo>
                      <a:pt x="674" y="852"/>
                    </a:lnTo>
                    <a:lnTo>
                      <a:pt x="667" y="853"/>
                    </a:lnTo>
                    <a:lnTo>
                      <a:pt x="664" y="852"/>
                    </a:lnTo>
                    <a:lnTo>
                      <a:pt x="662" y="851"/>
                    </a:lnTo>
                    <a:lnTo>
                      <a:pt x="659" y="849"/>
                    </a:lnTo>
                    <a:lnTo>
                      <a:pt x="658" y="845"/>
                    </a:lnTo>
                    <a:lnTo>
                      <a:pt x="655" y="842"/>
                    </a:lnTo>
                    <a:lnTo>
                      <a:pt x="655" y="838"/>
                    </a:lnTo>
                    <a:lnTo>
                      <a:pt x="654" y="834"/>
                    </a:lnTo>
                    <a:lnTo>
                      <a:pt x="655" y="832"/>
                    </a:lnTo>
                    <a:lnTo>
                      <a:pt x="645" y="830"/>
                    </a:lnTo>
                    <a:lnTo>
                      <a:pt x="637" y="828"/>
                    </a:lnTo>
                    <a:lnTo>
                      <a:pt x="632" y="824"/>
                    </a:lnTo>
                    <a:lnTo>
                      <a:pt x="627" y="817"/>
                    </a:lnTo>
                    <a:lnTo>
                      <a:pt x="622" y="808"/>
                    </a:lnTo>
                    <a:lnTo>
                      <a:pt x="621" y="802"/>
                    </a:lnTo>
                    <a:lnTo>
                      <a:pt x="627" y="794"/>
                    </a:lnTo>
                    <a:lnTo>
                      <a:pt x="632" y="788"/>
                    </a:lnTo>
                    <a:lnTo>
                      <a:pt x="632" y="787"/>
                    </a:lnTo>
                    <a:lnTo>
                      <a:pt x="631" y="787"/>
                    </a:lnTo>
                    <a:lnTo>
                      <a:pt x="630" y="780"/>
                    </a:lnTo>
                    <a:lnTo>
                      <a:pt x="628" y="775"/>
                    </a:lnTo>
                    <a:lnTo>
                      <a:pt x="625" y="769"/>
                    </a:lnTo>
                    <a:lnTo>
                      <a:pt x="620" y="765"/>
                    </a:lnTo>
                    <a:lnTo>
                      <a:pt x="611" y="755"/>
                    </a:lnTo>
                    <a:lnTo>
                      <a:pt x="603" y="745"/>
                    </a:lnTo>
                    <a:lnTo>
                      <a:pt x="599" y="737"/>
                    </a:lnTo>
                    <a:lnTo>
                      <a:pt x="596" y="730"/>
                    </a:lnTo>
                    <a:lnTo>
                      <a:pt x="589" y="723"/>
                    </a:lnTo>
                    <a:lnTo>
                      <a:pt x="584" y="716"/>
                    </a:lnTo>
                    <a:lnTo>
                      <a:pt x="579" y="708"/>
                    </a:lnTo>
                    <a:lnTo>
                      <a:pt x="575" y="700"/>
                    </a:lnTo>
                    <a:lnTo>
                      <a:pt x="568" y="692"/>
                    </a:lnTo>
                    <a:lnTo>
                      <a:pt x="561" y="686"/>
                    </a:lnTo>
                    <a:lnTo>
                      <a:pt x="560" y="681"/>
                    </a:lnTo>
                    <a:lnTo>
                      <a:pt x="557" y="677"/>
                    </a:lnTo>
                    <a:lnTo>
                      <a:pt x="554" y="672"/>
                    </a:lnTo>
                    <a:lnTo>
                      <a:pt x="551" y="669"/>
                    </a:lnTo>
                    <a:lnTo>
                      <a:pt x="546" y="661"/>
                    </a:lnTo>
                    <a:lnTo>
                      <a:pt x="542" y="655"/>
                    </a:lnTo>
                    <a:lnTo>
                      <a:pt x="539" y="653"/>
                    </a:lnTo>
                    <a:lnTo>
                      <a:pt x="535" y="649"/>
                    </a:lnTo>
                    <a:lnTo>
                      <a:pt x="533" y="646"/>
                    </a:lnTo>
                    <a:lnTo>
                      <a:pt x="532" y="644"/>
                    </a:lnTo>
                    <a:lnTo>
                      <a:pt x="529" y="639"/>
                    </a:lnTo>
                    <a:lnTo>
                      <a:pt x="524" y="635"/>
                    </a:lnTo>
                    <a:lnTo>
                      <a:pt x="520" y="627"/>
                    </a:lnTo>
                    <a:lnTo>
                      <a:pt x="516" y="619"/>
                    </a:lnTo>
                    <a:lnTo>
                      <a:pt x="508" y="611"/>
                    </a:lnTo>
                    <a:lnTo>
                      <a:pt x="500" y="603"/>
                    </a:lnTo>
                    <a:lnTo>
                      <a:pt x="489" y="587"/>
                    </a:lnTo>
                    <a:lnTo>
                      <a:pt x="477" y="570"/>
                    </a:lnTo>
                    <a:lnTo>
                      <a:pt x="469" y="564"/>
                    </a:lnTo>
                    <a:lnTo>
                      <a:pt x="460" y="557"/>
                    </a:lnTo>
                    <a:lnTo>
                      <a:pt x="458" y="553"/>
                    </a:lnTo>
                    <a:lnTo>
                      <a:pt x="456" y="548"/>
                    </a:lnTo>
                    <a:lnTo>
                      <a:pt x="448" y="538"/>
                    </a:lnTo>
                    <a:lnTo>
                      <a:pt x="441" y="529"/>
                    </a:lnTo>
                    <a:lnTo>
                      <a:pt x="434" y="522"/>
                    </a:lnTo>
                    <a:lnTo>
                      <a:pt x="427" y="515"/>
                    </a:lnTo>
                    <a:lnTo>
                      <a:pt x="422" y="505"/>
                    </a:lnTo>
                    <a:lnTo>
                      <a:pt x="418" y="496"/>
                    </a:lnTo>
                    <a:lnTo>
                      <a:pt x="410" y="495"/>
                    </a:lnTo>
                    <a:lnTo>
                      <a:pt x="404" y="493"/>
                    </a:lnTo>
                    <a:lnTo>
                      <a:pt x="400" y="485"/>
                    </a:lnTo>
                    <a:lnTo>
                      <a:pt x="394" y="477"/>
                    </a:lnTo>
                    <a:lnTo>
                      <a:pt x="393" y="469"/>
                    </a:lnTo>
                    <a:lnTo>
                      <a:pt x="392" y="462"/>
                    </a:lnTo>
                    <a:lnTo>
                      <a:pt x="388" y="462"/>
                    </a:lnTo>
                    <a:lnTo>
                      <a:pt x="385" y="462"/>
                    </a:lnTo>
                    <a:lnTo>
                      <a:pt x="383" y="462"/>
                    </a:lnTo>
                    <a:lnTo>
                      <a:pt x="382" y="461"/>
                    </a:lnTo>
                    <a:lnTo>
                      <a:pt x="378" y="454"/>
                    </a:lnTo>
                    <a:lnTo>
                      <a:pt x="374" y="446"/>
                    </a:lnTo>
                    <a:lnTo>
                      <a:pt x="371" y="444"/>
                    </a:lnTo>
                    <a:lnTo>
                      <a:pt x="368" y="440"/>
                    </a:lnTo>
                    <a:lnTo>
                      <a:pt x="364" y="435"/>
                    </a:lnTo>
                    <a:lnTo>
                      <a:pt x="359" y="429"/>
                    </a:lnTo>
                    <a:lnTo>
                      <a:pt x="357" y="425"/>
                    </a:lnTo>
                    <a:lnTo>
                      <a:pt x="355" y="421"/>
                    </a:lnTo>
                    <a:lnTo>
                      <a:pt x="347" y="412"/>
                    </a:lnTo>
                    <a:lnTo>
                      <a:pt x="337" y="405"/>
                    </a:lnTo>
                    <a:lnTo>
                      <a:pt x="333" y="404"/>
                    </a:lnTo>
                    <a:lnTo>
                      <a:pt x="328" y="405"/>
                    </a:lnTo>
                    <a:lnTo>
                      <a:pt x="327" y="406"/>
                    </a:lnTo>
                    <a:lnTo>
                      <a:pt x="328" y="406"/>
                    </a:lnTo>
                    <a:lnTo>
                      <a:pt x="332" y="417"/>
                    </a:lnTo>
                    <a:lnTo>
                      <a:pt x="336" y="428"/>
                    </a:lnTo>
                    <a:lnTo>
                      <a:pt x="340" y="438"/>
                    </a:lnTo>
                    <a:lnTo>
                      <a:pt x="345" y="449"/>
                    </a:lnTo>
                    <a:lnTo>
                      <a:pt x="346" y="455"/>
                    </a:lnTo>
                    <a:lnTo>
                      <a:pt x="346" y="460"/>
                    </a:lnTo>
                    <a:lnTo>
                      <a:pt x="348" y="465"/>
                    </a:lnTo>
                    <a:lnTo>
                      <a:pt x="350" y="468"/>
                    </a:lnTo>
                    <a:lnTo>
                      <a:pt x="353" y="474"/>
                    </a:lnTo>
                    <a:lnTo>
                      <a:pt x="355" y="481"/>
                    </a:lnTo>
                    <a:lnTo>
                      <a:pt x="356" y="494"/>
                    </a:lnTo>
                    <a:lnTo>
                      <a:pt x="357" y="509"/>
                    </a:lnTo>
                    <a:lnTo>
                      <a:pt x="361" y="516"/>
                    </a:lnTo>
                    <a:lnTo>
                      <a:pt x="366" y="525"/>
                    </a:lnTo>
                    <a:lnTo>
                      <a:pt x="366" y="533"/>
                    </a:lnTo>
                    <a:lnTo>
                      <a:pt x="366" y="542"/>
                    </a:lnTo>
                    <a:lnTo>
                      <a:pt x="368" y="550"/>
                    </a:lnTo>
                    <a:lnTo>
                      <a:pt x="371" y="559"/>
                    </a:lnTo>
                    <a:lnTo>
                      <a:pt x="375" y="568"/>
                    </a:lnTo>
                    <a:lnTo>
                      <a:pt x="377" y="577"/>
                    </a:lnTo>
                    <a:lnTo>
                      <a:pt x="378" y="588"/>
                    </a:lnTo>
                    <a:lnTo>
                      <a:pt x="379" y="599"/>
                    </a:lnTo>
                    <a:lnTo>
                      <a:pt x="381" y="603"/>
                    </a:lnTo>
                    <a:lnTo>
                      <a:pt x="385" y="606"/>
                    </a:lnTo>
                    <a:lnTo>
                      <a:pt x="383" y="613"/>
                    </a:lnTo>
                    <a:lnTo>
                      <a:pt x="385" y="620"/>
                    </a:lnTo>
                    <a:lnTo>
                      <a:pt x="386" y="622"/>
                    </a:lnTo>
                    <a:lnTo>
                      <a:pt x="388" y="624"/>
                    </a:lnTo>
                    <a:lnTo>
                      <a:pt x="391" y="626"/>
                    </a:lnTo>
                    <a:lnTo>
                      <a:pt x="396" y="627"/>
                    </a:lnTo>
                    <a:lnTo>
                      <a:pt x="403" y="630"/>
                    </a:lnTo>
                    <a:lnTo>
                      <a:pt x="410" y="632"/>
                    </a:lnTo>
                    <a:lnTo>
                      <a:pt x="416" y="636"/>
                    </a:lnTo>
                    <a:lnTo>
                      <a:pt x="424" y="641"/>
                    </a:lnTo>
                    <a:lnTo>
                      <a:pt x="431" y="643"/>
                    </a:lnTo>
                    <a:lnTo>
                      <a:pt x="437" y="645"/>
                    </a:lnTo>
                    <a:lnTo>
                      <a:pt x="440" y="647"/>
                    </a:lnTo>
                    <a:lnTo>
                      <a:pt x="442" y="647"/>
                    </a:lnTo>
                    <a:lnTo>
                      <a:pt x="446" y="647"/>
                    </a:lnTo>
                    <a:lnTo>
                      <a:pt x="451" y="647"/>
                    </a:lnTo>
                    <a:lnTo>
                      <a:pt x="457" y="649"/>
                    </a:lnTo>
                    <a:lnTo>
                      <a:pt x="466" y="653"/>
                    </a:lnTo>
                    <a:lnTo>
                      <a:pt x="475" y="658"/>
                    </a:lnTo>
                    <a:lnTo>
                      <a:pt x="484" y="665"/>
                    </a:lnTo>
                    <a:lnTo>
                      <a:pt x="491" y="671"/>
                    </a:lnTo>
                    <a:lnTo>
                      <a:pt x="499" y="679"/>
                    </a:lnTo>
                    <a:lnTo>
                      <a:pt x="505" y="686"/>
                    </a:lnTo>
                    <a:lnTo>
                      <a:pt x="508" y="691"/>
                    </a:lnTo>
                    <a:lnTo>
                      <a:pt x="508" y="702"/>
                    </a:lnTo>
                    <a:lnTo>
                      <a:pt x="507" y="713"/>
                    </a:lnTo>
                    <a:lnTo>
                      <a:pt x="507" y="720"/>
                    </a:lnTo>
                    <a:lnTo>
                      <a:pt x="506" y="726"/>
                    </a:lnTo>
                    <a:lnTo>
                      <a:pt x="502" y="730"/>
                    </a:lnTo>
                    <a:lnTo>
                      <a:pt x="499" y="733"/>
                    </a:lnTo>
                    <a:lnTo>
                      <a:pt x="495" y="735"/>
                    </a:lnTo>
                    <a:lnTo>
                      <a:pt x="490" y="737"/>
                    </a:lnTo>
                    <a:lnTo>
                      <a:pt x="489" y="740"/>
                    </a:lnTo>
                    <a:lnTo>
                      <a:pt x="487" y="743"/>
                    </a:lnTo>
                    <a:lnTo>
                      <a:pt x="484" y="746"/>
                    </a:lnTo>
                    <a:lnTo>
                      <a:pt x="479" y="748"/>
                    </a:lnTo>
                    <a:lnTo>
                      <a:pt x="474" y="752"/>
                    </a:lnTo>
                    <a:lnTo>
                      <a:pt x="469" y="753"/>
                    </a:lnTo>
                    <a:lnTo>
                      <a:pt x="463" y="754"/>
                    </a:lnTo>
                    <a:lnTo>
                      <a:pt x="456" y="753"/>
                    </a:lnTo>
                    <a:lnTo>
                      <a:pt x="453" y="754"/>
                    </a:lnTo>
                    <a:lnTo>
                      <a:pt x="449" y="754"/>
                    </a:lnTo>
                    <a:lnTo>
                      <a:pt x="442" y="754"/>
                    </a:lnTo>
                    <a:lnTo>
                      <a:pt x="435" y="754"/>
                    </a:lnTo>
                    <a:lnTo>
                      <a:pt x="431" y="756"/>
                    </a:lnTo>
                    <a:lnTo>
                      <a:pt x="430" y="758"/>
                    </a:lnTo>
                    <a:lnTo>
                      <a:pt x="432" y="767"/>
                    </a:lnTo>
                    <a:lnTo>
                      <a:pt x="436" y="776"/>
                    </a:lnTo>
                    <a:lnTo>
                      <a:pt x="440" y="785"/>
                    </a:lnTo>
                    <a:lnTo>
                      <a:pt x="442" y="795"/>
                    </a:lnTo>
                    <a:lnTo>
                      <a:pt x="442" y="796"/>
                    </a:lnTo>
                    <a:lnTo>
                      <a:pt x="443" y="797"/>
                    </a:lnTo>
                    <a:lnTo>
                      <a:pt x="447" y="801"/>
                    </a:lnTo>
                    <a:lnTo>
                      <a:pt x="451" y="807"/>
                    </a:lnTo>
                    <a:lnTo>
                      <a:pt x="453" y="813"/>
                    </a:lnTo>
                    <a:lnTo>
                      <a:pt x="455" y="819"/>
                    </a:lnTo>
                    <a:lnTo>
                      <a:pt x="462" y="829"/>
                    </a:lnTo>
                    <a:lnTo>
                      <a:pt x="469" y="838"/>
                    </a:lnTo>
                    <a:lnTo>
                      <a:pt x="473" y="840"/>
                    </a:lnTo>
                    <a:lnTo>
                      <a:pt x="476" y="842"/>
                    </a:lnTo>
                    <a:lnTo>
                      <a:pt x="479" y="842"/>
                    </a:lnTo>
                    <a:lnTo>
                      <a:pt x="479" y="843"/>
                    </a:lnTo>
                    <a:lnTo>
                      <a:pt x="487" y="851"/>
                    </a:lnTo>
                    <a:lnTo>
                      <a:pt x="494" y="858"/>
                    </a:lnTo>
                    <a:lnTo>
                      <a:pt x="497" y="861"/>
                    </a:lnTo>
                    <a:lnTo>
                      <a:pt x="501" y="863"/>
                    </a:lnTo>
                    <a:lnTo>
                      <a:pt x="506" y="865"/>
                    </a:lnTo>
                    <a:lnTo>
                      <a:pt x="509" y="868"/>
                    </a:lnTo>
                    <a:lnTo>
                      <a:pt x="519" y="873"/>
                    </a:lnTo>
                    <a:lnTo>
                      <a:pt x="528" y="877"/>
                    </a:lnTo>
                    <a:lnTo>
                      <a:pt x="536" y="883"/>
                    </a:lnTo>
                    <a:lnTo>
                      <a:pt x="544" y="888"/>
                    </a:lnTo>
                    <a:lnTo>
                      <a:pt x="551" y="890"/>
                    </a:lnTo>
                    <a:lnTo>
                      <a:pt x="556" y="891"/>
                    </a:lnTo>
                    <a:lnTo>
                      <a:pt x="560" y="895"/>
                    </a:lnTo>
                    <a:lnTo>
                      <a:pt x="564" y="898"/>
                    </a:lnTo>
                    <a:lnTo>
                      <a:pt x="570" y="901"/>
                    </a:lnTo>
                    <a:lnTo>
                      <a:pt x="576" y="904"/>
                    </a:lnTo>
                    <a:lnTo>
                      <a:pt x="586" y="905"/>
                    </a:lnTo>
                    <a:lnTo>
                      <a:pt x="595" y="906"/>
                    </a:lnTo>
                    <a:lnTo>
                      <a:pt x="608" y="905"/>
                    </a:lnTo>
                    <a:lnTo>
                      <a:pt x="620" y="906"/>
                    </a:lnTo>
                    <a:lnTo>
                      <a:pt x="623" y="910"/>
                    </a:lnTo>
                    <a:lnTo>
                      <a:pt x="628" y="918"/>
                    </a:lnTo>
                    <a:lnTo>
                      <a:pt x="630" y="926"/>
                    </a:lnTo>
                    <a:lnTo>
                      <a:pt x="631" y="932"/>
                    </a:lnTo>
                    <a:lnTo>
                      <a:pt x="631" y="934"/>
                    </a:lnTo>
                    <a:lnTo>
                      <a:pt x="629" y="937"/>
                    </a:lnTo>
                    <a:lnTo>
                      <a:pt x="627" y="939"/>
                    </a:lnTo>
                    <a:lnTo>
                      <a:pt x="623" y="940"/>
                    </a:lnTo>
                    <a:lnTo>
                      <a:pt x="617" y="943"/>
                    </a:lnTo>
                    <a:lnTo>
                      <a:pt x="612" y="946"/>
                    </a:lnTo>
                    <a:lnTo>
                      <a:pt x="607" y="953"/>
                    </a:lnTo>
                    <a:lnTo>
                      <a:pt x="601" y="959"/>
                    </a:lnTo>
                    <a:lnTo>
                      <a:pt x="590" y="965"/>
                    </a:lnTo>
                    <a:lnTo>
                      <a:pt x="577" y="971"/>
                    </a:lnTo>
                    <a:lnTo>
                      <a:pt x="567" y="976"/>
                    </a:lnTo>
                    <a:lnTo>
                      <a:pt x="557" y="981"/>
                    </a:lnTo>
                    <a:lnTo>
                      <a:pt x="549" y="981"/>
                    </a:lnTo>
                    <a:lnTo>
                      <a:pt x="541" y="982"/>
                    </a:lnTo>
                    <a:lnTo>
                      <a:pt x="534" y="984"/>
                    </a:lnTo>
                    <a:lnTo>
                      <a:pt x="529" y="986"/>
                    </a:lnTo>
                    <a:lnTo>
                      <a:pt x="524" y="986"/>
                    </a:lnTo>
                    <a:lnTo>
                      <a:pt x="520" y="986"/>
                    </a:lnTo>
                    <a:lnTo>
                      <a:pt x="514" y="988"/>
                    </a:lnTo>
                    <a:lnTo>
                      <a:pt x="509" y="989"/>
                    </a:lnTo>
                    <a:lnTo>
                      <a:pt x="500" y="988"/>
                    </a:lnTo>
                    <a:lnTo>
                      <a:pt x="490" y="987"/>
                    </a:lnTo>
                    <a:lnTo>
                      <a:pt x="481" y="988"/>
                    </a:lnTo>
                    <a:lnTo>
                      <a:pt x="473" y="989"/>
                    </a:lnTo>
                    <a:lnTo>
                      <a:pt x="464" y="990"/>
                    </a:lnTo>
                    <a:lnTo>
                      <a:pt x="455" y="990"/>
                    </a:lnTo>
                    <a:lnTo>
                      <a:pt x="451" y="992"/>
                    </a:lnTo>
                    <a:lnTo>
                      <a:pt x="446" y="992"/>
                    </a:lnTo>
                    <a:lnTo>
                      <a:pt x="443" y="990"/>
                    </a:lnTo>
                    <a:lnTo>
                      <a:pt x="440" y="989"/>
                    </a:lnTo>
                    <a:lnTo>
                      <a:pt x="432" y="987"/>
                    </a:lnTo>
                    <a:lnTo>
                      <a:pt x="425" y="986"/>
                    </a:lnTo>
                    <a:lnTo>
                      <a:pt x="422" y="986"/>
                    </a:lnTo>
                    <a:lnTo>
                      <a:pt x="418" y="985"/>
                    </a:lnTo>
                    <a:lnTo>
                      <a:pt x="413" y="984"/>
                    </a:lnTo>
                    <a:lnTo>
                      <a:pt x="409" y="983"/>
                    </a:lnTo>
                    <a:lnTo>
                      <a:pt x="401" y="982"/>
                    </a:lnTo>
                    <a:lnTo>
                      <a:pt x="393" y="981"/>
                    </a:lnTo>
                    <a:lnTo>
                      <a:pt x="379" y="974"/>
                    </a:lnTo>
                    <a:lnTo>
                      <a:pt x="365" y="967"/>
                    </a:lnTo>
                    <a:lnTo>
                      <a:pt x="360" y="962"/>
                    </a:lnTo>
                    <a:lnTo>
                      <a:pt x="355" y="956"/>
                    </a:lnTo>
                    <a:lnTo>
                      <a:pt x="349" y="951"/>
                    </a:lnTo>
                    <a:lnTo>
                      <a:pt x="344" y="946"/>
                    </a:lnTo>
                    <a:lnTo>
                      <a:pt x="339" y="938"/>
                    </a:lnTo>
                    <a:lnTo>
                      <a:pt x="336" y="929"/>
                    </a:lnTo>
                    <a:lnTo>
                      <a:pt x="336" y="923"/>
                    </a:lnTo>
                    <a:lnTo>
                      <a:pt x="335" y="919"/>
                    </a:lnTo>
                    <a:lnTo>
                      <a:pt x="336" y="913"/>
                    </a:lnTo>
                    <a:lnTo>
                      <a:pt x="337" y="909"/>
                    </a:lnTo>
                    <a:lnTo>
                      <a:pt x="339" y="901"/>
                    </a:lnTo>
                    <a:lnTo>
                      <a:pt x="343" y="894"/>
                    </a:lnTo>
                    <a:lnTo>
                      <a:pt x="347" y="885"/>
                    </a:lnTo>
                    <a:lnTo>
                      <a:pt x="353" y="876"/>
                    </a:lnTo>
                    <a:lnTo>
                      <a:pt x="356" y="873"/>
                    </a:lnTo>
                    <a:lnTo>
                      <a:pt x="360" y="872"/>
                    </a:lnTo>
                    <a:lnTo>
                      <a:pt x="365" y="872"/>
                    </a:lnTo>
                    <a:lnTo>
                      <a:pt x="370" y="874"/>
                    </a:lnTo>
                    <a:lnTo>
                      <a:pt x="370" y="874"/>
                    </a:lnTo>
                    <a:lnTo>
                      <a:pt x="371" y="873"/>
                    </a:lnTo>
                    <a:lnTo>
                      <a:pt x="378" y="872"/>
                    </a:lnTo>
                    <a:lnTo>
                      <a:pt x="383" y="869"/>
                    </a:lnTo>
                    <a:lnTo>
                      <a:pt x="388" y="871"/>
                    </a:lnTo>
                    <a:lnTo>
                      <a:pt x="393" y="871"/>
                    </a:lnTo>
                    <a:lnTo>
                      <a:pt x="400" y="868"/>
                    </a:lnTo>
                    <a:lnTo>
                      <a:pt x="407" y="868"/>
                    </a:lnTo>
                    <a:lnTo>
                      <a:pt x="402" y="863"/>
                    </a:lnTo>
                    <a:lnTo>
                      <a:pt x="393" y="854"/>
                    </a:lnTo>
                    <a:lnTo>
                      <a:pt x="383" y="846"/>
                    </a:lnTo>
                    <a:lnTo>
                      <a:pt x="376" y="842"/>
                    </a:lnTo>
                    <a:lnTo>
                      <a:pt x="372" y="834"/>
                    </a:lnTo>
                    <a:lnTo>
                      <a:pt x="367" y="828"/>
                    </a:lnTo>
                    <a:lnTo>
                      <a:pt x="361" y="821"/>
                    </a:lnTo>
                    <a:lnTo>
                      <a:pt x="356" y="816"/>
                    </a:lnTo>
                    <a:lnTo>
                      <a:pt x="349" y="800"/>
                    </a:lnTo>
                    <a:lnTo>
                      <a:pt x="342" y="785"/>
                    </a:lnTo>
                    <a:lnTo>
                      <a:pt x="337" y="780"/>
                    </a:lnTo>
                    <a:lnTo>
                      <a:pt x="333" y="775"/>
                    </a:lnTo>
                    <a:lnTo>
                      <a:pt x="329" y="769"/>
                    </a:lnTo>
                    <a:lnTo>
                      <a:pt x="325" y="764"/>
                    </a:lnTo>
                    <a:lnTo>
                      <a:pt x="324" y="758"/>
                    </a:lnTo>
                    <a:lnTo>
                      <a:pt x="322" y="752"/>
                    </a:lnTo>
                    <a:lnTo>
                      <a:pt x="318" y="746"/>
                    </a:lnTo>
                    <a:lnTo>
                      <a:pt x="315" y="742"/>
                    </a:lnTo>
                    <a:lnTo>
                      <a:pt x="312" y="733"/>
                    </a:lnTo>
                    <a:lnTo>
                      <a:pt x="309" y="724"/>
                    </a:lnTo>
                    <a:lnTo>
                      <a:pt x="307" y="720"/>
                    </a:lnTo>
                    <a:lnTo>
                      <a:pt x="305" y="715"/>
                    </a:lnTo>
                    <a:lnTo>
                      <a:pt x="302" y="712"/>
                    </a:lnTo>
                    <a:lnTo>
                      <a:pt x="299" y="709"/>
                    </a:lnTo>
                    <a:lnTo>
                      <a:pt x="283" y="702"/>
                    </a:lnTo>
                    <a:lnTo>
                      <a:pt x="267" y="697"/>
                    </a:lnTo>
                    <a:lnTo>
                      <a:pt x="261" y="692"/>
                    </a:lnTo>
                    <a:lnTo>
                      <a:pt x="256" y="688"/>
                    </a:lnTo>
                    <a:lnTo>
                      <a:pt x="245" y="686"/>
                    </a:lnTo>
                    <a:lnTo>
                      <a:pt x="235" y="682"/>
                    </a:lnTo>
                    <a:lnTo>
                      <a:pt x="225" y="674"/>
                    </a:lnTo>
                    <a:lnTo>
                      <a:pt x="215" y="667"/>
                    </a:lnTo>
                    <a:lnTo>
                      <a:pt x="209" y="666"/>
                    </a:lnTo>
                    <a:lnTo>
                      <a:pt x="203" y="665"/>
                    </a:lnTo>
                    <a:lnTo>
                      <a:pt x="194" y="661"/>
                    </a:lnTo>
                    <a:lnTo>
                      <a:pt x="184" y="658"/>
                    </a:lnTo>
                    <a:lnTo>
                      <a:pt x="174" y="655"/>
                    </a:lnTo>
                    <a:lnTo>
                      <a:pt x="164" y="650"/>
                    </a:lnTo>
                    <a:lnTo>
                      <a:pt x="152" y="644"/>
                    </a:lnTo>
                    <a:lnTo>
                      <a:pt x="140" y="635"/>
                    </a:lnTo>
                    <a:lnTo>
                      <a:pt x="137" y="632"/>
                    </a:lnTo>
                    <a:lnTo>
                      <a:pt x="133" y="630"/>
                    </a:lnTo>
                    <a:lnTo>
                      <a:pt x="130" y="627"/>
                    </a:lnTo>
                    <a:lnTo>
                      <a:pt x="126" y="626"/>
                    </a:lnTo>
                    <a:lnTo>
                      <a:pt x="125" y="626"/>
                    </a:lnTo>
                    <a:lnTo>
                      <a:pt x="125" y="626"/>
                    </a:lnTo>
                    <a:lnTo>
                      <a:pt x="124" y="627"/>
                    </a:lnTo>
                    <a:lnTo>
                      <a:pt x="122" y="630"/>
                    </a:lnTo>
                    <a:lnTo>
                      <a:pt x="121" y="632"/>
                    </a:lnTo>
                    <a:lnTo>
                      <a:pt x="121" y="634"/>
                    </a:lnTo>
                    <a:lnTo>
                      <a:pt x="121" y="638"/>
                    </a:lnTo>
                    <a:lnTo>
                      <a:pt x="121" y="643"/>
                    </a:lnTo>
                    <a:lnTo>
                      <a:pt x="114" y="657"/>
                    </a:lnTo>
                    <a:lnTo>
                      <a:pt x="105" y="670"/>
                    </a:lnTo>
                    <a:lnTo>
                      <a:pt x="103" y="676"/>
                    </a:lnTo>
                    <a:lnTo>
                      <a:pt x="99" y="681"/>
                    </a:lnTo>
                    <a:lnTo>
                      <a:pt x="96" y="686"/>
                    </a:lnTo>
                    <a:lnTo>
                      <a:pt x="92" y="690"/>
                    </a:lnTo>
                    <a:lnTo>
                      <a:pt x="86" y="692"/>
                    </a:lnTo>
                    <a:lnTo>
                      <a:pt x="80" y="693"/>
                    </a:lnTo>
                    <a:lnTo>
                      <a:pt x="77" y="692"/>
                    </a:lnTo>
                    <a:lnTo>
                      <a:pt x="75" y="691"/>
                    </a:lnTo>
                    <a:lnTo>
                      <a:pt x="70" y="693"/>
                    </a:lnTo>
                    <a:lnTo>
                      <a:pt x="65" y="694"/>
                    </a:lnTo>
                    <a:lnTo>
                      <a:pt x="60" y="693"/>
                    </a:lnTo>
                    <a:lnTo>
                      <a:pt x="54" y="690"/>
                    </a:lnTo>
                    <a:lnTo>
                      <a:pt x="44" y="685"/>
                    </a:lnTo>
                    <a:lnTo>
                      <a:pt x="35" y="679"/>
                    </a:lnTo>
                    <a:lnTo>
                      <a:pt x="35" y="679"/>
                    </a:lnTo>
                    <a:lnTo>
                      <a:pt x="35" y="678"/>
                    </a:lnTo>
                    <a:lnTo>
                      <a:pt x="35" y="678"/>
                    </a:lnTo>
                    <a:lnTo>
                      <a:pt x="34" y="678"/>
                    </a:lnTo>
                    <a:lnTo>
                      <a:pt x="32" y="669"/>
                    </a:lnTo>
                    <a:lnTo>
                      <a:pt x="28" y="660"/>
                    </a:lnTo>
                    <a:lnTo>
                      <a:pt x="27" y="655"/>
                    </a:lnTo>
                    <a:lnTo>
                      <a:pt x="26" y="650"/>
                    </a:lnTo>
                    <a:lnTo>
                      <a:pt x="23" y="645"/>
                    </a:lnTo>
                    <a:lnTo>
                      <a:pt x="21" y="641"/>
                    </a:lnTo>
                    <a:lnTo>
                      <a:pt x="20" y="631"/>
                    </a:lnTo>
                    <a:lnTo>
                      <a:pt x="19" y="621"/>
                    </a:lnTo>
                    <a:lnTo>
                      <a:pt x="19" y="611"/>
                    </a:lnTo>
                    <a:lnTo>
                      <a:pt x="18" y="601"/>
                    </a:lnTo>
                    <a:lnTo>
                      <a:pt x="17" y="594"/>
                    </a:lnTo>
                    <a:lnTo>
                      <a:pt x="16" y="588"/>
                    </a:lnTo>
                    <a:lnTo>
                      <a:pt x="15" y="582"/>
                    </a:lnTo>
                    <a:lnTo>
                      <a:pt x="16" y="576"/>
                    </a:lnTo>
                    <a:lnTo>
                      <a:pt x="15" y="570"/>
                    </a:lnTo>
                    <a:lnTo>
                      <a:pt x="13" y="564"/>
                    </a:lnTo>
                    <a:lnTo>
                      <a:pt x="11" y="555"/>
                    </a:lnTo>
                    <a:lnTo>
                      <a:pt x="8" y="545"/>
                    </a:lnTo>
                    <a:lnTo>
                      <a:pt x="9" y="542"/>
                    </a:lnTo>
                    <a:lnTo>
                      <a:pt x="10" y="537"/>
                    </a:lnTo>
                    <a:lnTo>
                      <a:pt x="7" y="527"/>
                    </a:lnTo>
                    <a:lnTo>
                      <a:pt x="4" y="516"/>
                    </a:lnTo>
                    <a:lnTo>
                      <a:pt x="5" y="513"/>
                    </a:lnTo>
                    <a:lnTo>
                      <a:pt x="7" y="510"/>
                    </a:lnTo>
                    <a:lnTo>
                      <a:pt x="6" y="507"/>
                    </a:lnTo>
                    <a:lnTo>
                      <a:pt x="6" y="504"/>
                    </a:lnTo>
                    <a:lnTo>
                      <a:pt x="6" y="503"/>
                    </a:lnTo>
                    <a:lnTo>
                      <a:pt x="5" y="503"/>
                    </a:lnTo>
                    <a:lnTo>
                      <a:pt x="5" y="503"/>
                    </a:lnTo>
                    <a:lnTo>
                      <a:pt x="6" y="502"/>
                    </a:lnTo>
                    <a:lnTo>
                      <a:pt x="6" y="502"/>
                    </a:lnTo>
                    <a:lnTo>
                      <a:pt x="7" y="503"/>
                    </a:lnTo>
                    <a:lnTo>
                      <a:pt x="4" y="499"/>
                    </a:lnTo>
                    <a:lnTo>
                      <a:pt x="0" y="495"/>
                    </a:lnTo>
                    <a:lnTo>
                      <a:pt x="1" y="482"/>
                    </a:lnTo>
                    <a:lnTo>
                      <a:pt x="1" y="468"/>
                    </a:lnTo>
                    <a:lnTo>
                      <a:pt x="4" y="466"/>
                    </a:lnTo>
                    <a:lnTo>
                      <a:pt x="5" y="462"/>
                    </a:lnTo>
                    <a:lnTo>
                      <a:pt x="5" y="458"/>
                    </a:lnTo>
                    <a:lnTo>
                      <a:pt x="5" y="455"/>
                    </a:lnTo>
                    <a:lnTo>
                      <a:pt x="4" y="450"/>
                    </a:lnTo>
                    <a:lnTo>
                      <a:pt x="4" y="445"/>
                    </a:lnTo>
                    <a:lnTo>
                      <a:pt x="4" y="440"/>
                    </a:lnTo>
                    <a:lnTo>
                      <a:pt x="5" y="435"/>
                    </a:lnTo>
                    <a:lnTo>
                      <a:pt x="2" y="425"/>
                    </a:lnTo>
                    <a:lnTo>
                      <a:pt x="1" y="414"/>
                    </a:lnTo>
                    <a:lnTo>
                      <a:pt x="4" y="406"/>
                    </a:lnTo>
                    <a:lnTo>
                      <a:pt x="5" y="399"/>
                    </a:lnTo>
                    <a:lnTo>
                      <a:pt x="2" y="390"/>
                    </a:lnTo>
                    <a:lnTo>
                      <a:pt x="1" y="382"/>
                    </a:lnTo>
                    <a:lnTo>
                      <a:pt x="1" y="382"/>
                    </a:lnTo>
                    <a:lnTo>
                      <a:pt x="2" y="382"/>
                    </a:lnTo>
                    <a:lnTo>
                      <a:pt x="2" y="368"/>
                    </a:lnTo>
                    <a:lnTo>
                      <a:pt x="2" y="355"/>
                    </a:lnTo>
                    <a:lnTo>
                      <a:pt x="4" y="347"/>
                    </a:lnTo>
                    <a:lnTo>
                      <a:pt x="6" y="340"/>
                    </a:lnTo>
                    <a:lnTo>
                      <a:pt x="7" y="337"/>
                    </a:lnTo>
                    <a:lnTo>
                      <a:pt x="8" y="335"/>
                    </a:lnTo>
                    <a:lnTo>
                      <a:pt x="8" y="335"/>
                    </a:lnTo>
                    <a:lnTo>
                      <a:pt x="7" y="334"/>
                    </a:lnTo>
                    <a:lnTo>
                      <a:pt x="6" y="323"/>
                    </a:lnTo>
                    <a:lnTo>
                      <a:pt x="7" y="310"/>
                    </a:lnTo>
                    <a:lnTo>
                      <a:pt x="6" y="301"/>
                    </a:lnTo>
                    <a:lnTo>
                      <a:pt x="7" y="291"/>
                    </a:lnTo>
                    <a:lnTo>
                      <a:pt x="6" y="291"/>
                    </a:lnTo>
                    <a:lnTo>
                      <a:pt x="6" y="290"/>
                    </a:lnTo>
                    <a:lnTo>
                      <a:pt x="6" y="282"/>
                    </a:lnTo>
                    <a:lnTo>
                      <a:pt x="6" y="274"/>
                    </a:lnTo>
                    <a:lnTo>
                      <a:pt x="9" y="269"/>
                    </a:lnTo>
                    <a:lnTo>
                      <a:pt x="11" y="262"/>
                    </a:lnTo>
                    <a:lnTo>
                      <a:pt x="12" y="259"/>
                    </a:lnTo>
                    <a:lnTo>
                      <a:pt x="12" y="255"/>
                    </a:lnTo>
                    <a:lnTo>
                      <a:pt x="13" y="247"/>
                    </a:lnTo>
                    <a:lnTo>
                      <a:pt x="15" y="238"/>
                    </a:lnTo>
                    <a:lnTo>
                      <a:pt x="15" y="230"/>
                    </a:lnTo>
                    <a:lnTo>
                      <a:pt x="16" y="222"/>
                    </a:lnTo>
                    <a:lnTo>
                      <a:pt x="17" y="215"/>
                    </a:lnTo>
                    <a:lnTo>
                      <a:pt x="19" y="207"/>
                    </a:lnTo>
                    <a:lnTo>
                      <a:pt x="19" y="198"/>
                    </a:lnTo>
                    <a:lnTo>
                      <a:pt x="20" y="188"/>
                    </a:lnTo>
                    <a:lnTo>
                      <a:pt x="19" y="183"/>
                    </a:lnTo>
                    <a:lnTo>
                      <a:pt x="18" y="176"/>
                    </a:lnTo>
                    <a:lnTo>
                      <a:pt x="19" y="171"/>
                    </a:lnTo>
                    <a:lnTo>
                      <a:pt x="20" y="165"/>
                    </a:lnTo>
                    <a:lnTo>
                      <a:pt x="22" y="156"/>
                    </a:lnTo>
                    <a:lnTo>
                      <a:pt x="23" y="147"/>
                    </a:lnTo>
                    <a:lnTo>
                      <a:pt x="23" y="143"/>
                    </a:lnTo>
                    <a:lnTo>
                      <a:pt x="23" y="139"/>
                    </a:lnTo>
                    <a:lnTo>
                      <a:pt x="24" y="134"/>
                    </a:lnTo>
                    <a:lnTo>
                      <a:pt x="26" y="129"/>
                    </a:lnTo>
                    <a:lnTo>
                      <a:pt x="26" y="122"/>
                    </a:lnTo>
                    <a:lnTo>
                      <a:pt x="26" y="116"/>
                    </a:lnTo>
                    <a:lnTo>
                      <a:pt x="28" y="108"/>
                    </a:lnTo>
                    <a:lnTo>
                      <a:pt x="30" y="99"/>
                    </a:lnTo>
                    <a:lnTo>
                      <a:pt x="30" y="89"/>
                    </a:lnTo>
                    <a:lnTo>
                      <a:pt x="31" y="79"/>
                    </a:lnTo>
                    <a:lnTo>
                      <a:pt x="32" y="72"/>
                    </a:lnTo>
                    <a:lnTo>
                      <a:pt x="35" y="65"/>
                    </a:lnTo>
                    <a:lnTo>
                      <a:pt x="38" y="57"/>
                    </a:lnTo>
                    <a:lnTo>
                      <a:pt x="3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>
                <a:spLocks noEditPoints="1"/>
              </p:cNvSpPr>
              <p:nvPr/>
            </p:nvSpPr>
            <p:spPr bwMode="auto">
              <a:xfrm>
                <a:off x="10296526" y="2092326"/>
                <a:ext cx="1554163" cy="1554163"/>
              </a:xfrm>
              <a:custGeom>
                <a:avLst/>
                <a:gdLst>
                  <a:gd name="T0" fmla="*/ 3671 w 5876"/>
                  <a:gd name="T1" fmla="*/ 93 h 5872"/>
                  <a:gd name="T2" fmla="*/ 4460 w 5876"/>
                  <a:gd name="T3" fmla="*/ 426 h 5872"/>
                  <a:gd name="T4" fmla="*/ 5111 w 5876"/>
                  <a:gd name="T5" fmla="*/ 964 h 5872"/>
                  <a:gd name="T6" fmla="*/ 5586 w 5876"/>
                  <a:gd name="T7" fmla="*/ 1665 h 5872"/>
                  <a:gd name="T8" fmla="*/ 5843 w 5876"/>
                  <a:gd name="T9" fmla="*/ 2490 h 5872"/>
                  <a:gd name="T10" fmla="*/ 5870 w 5876"/>
                  <a:gd name="T11" fmla="*/ 3129 h 5872"/>
                  <a:gd name="T12" fmla="*/ 5820 w 5876"/>
                  <a:gd name="T13" fmla="*/ 3506 h 5872"/>
                  <a:gd name="T14" fmla="*/ 5725 w 5876"/>
                  <a:gd name="T15" fmla="*/ 3865 h 5872"/>
                  <a:gd name="T16" fmla="*/ 5609 w 5876"/>
                  <a:gd name="T17" fmla="*/ 3655 h 5872"/>
                  <a:gd name="T18" fmla="*/ 5680 w 5876"/>
                  <a:gd name="T19" fmla="*/ 3303 h 5872"/>
                  <a:gd name="T20" fmla="*/ 5704 w 5876"/>
                  <a:gd name="T21" fmla="*/ 2936 h 5872"/>
                  <a:gd name="T22" fmla="*/ 5579 w 5876"/>
                  <a:gd name="T23" fmla="*/ 2116 h 5872"/>
                  <a:gd name="T24" fmla="*/ 5230 w 5876"/>
                  <a:gd name="T25" fmla="*/ 1392 h 5872"/>
                  <a:gd name="T26" fmla="*/ 4696 w 5876"/>
                  <a:gd name="T27" fmla="*/ 804 h 5872"/>
                  <a:gd name="T28" fmla="*/ 4012 w 5876"/>
                  <a:gd name="T29" fmla="*/ 390 h 5872"/>
                  <a:gd name="T30" fmla="*/ 3220 w 5876"/>
                  <a:gd name="T31" fmla="*/ 186 h 5872"/>
                  <a:gd name="T32" fmla="*/ 2702 w 5876"/>
                  <a:gd name="T33" fmla="*/ 182 h 5872"/>
                  <a:gd name="T34" fmla="*/ 2359 w 5876"/>
                  <a:gd name="T35" fmla="*/ 232 h 5872"/>
                  <a:gd name="T36" fmla="*/ 2030 w 5876"/>
                  <a:gd name="T37" fmla="*/ 325 h 5872"/>
                  <a:gd name="T38" fmla="*/ 1978 w 5876"/>
                  <a:gd name="T39" fmla="*/ 206 h 5872"/>
                  <a:gd name="T40" fmla="*/ 2189 w 5876"/>
                  <a:gd name="T41" fmla="*/ 97 h 5872"/>
                  <a:gd name="T42" fmla="*/ 2557 w 5876"/>
                  <a:gd name="T43" fmla="*/ 24 h 5872"/>
                  <a:gd name="T44" fmla="*/ 2938 w 5876"/>
                  <a:gd name="T45" fmla="*/ 0 h 5872"/>
                  <a:gd name="T46" fmla="*/ 4920 w 5876"/>
                  <a:gd name="T47" fmla="*/ 5100 h 5872"/>
                  <a:gd name="T48" fmla="*/ 4547 w 5876"/>
                  <a:gd name="T49" fmla="*/ 5390 h 5872"/>
                  <a:gd name="T50" fmla="*/ 4129 w 5876"/>
                  <a:gd name="T51" fmla="*/ 5619 h 5872"/>
                  <a:gd name="T52" fmla="*/ 3674 w 5876"/>
                  <a:gd name="T53" fmla="*/ 5779 h 5872"/>
                  <a:gd name="T54" fmla="*/ 3189 w 5876"/>
                  <a:gd name="T55" fmla="*/ 5861 h 5872"/>
                  <a:gd name="T56" fmla="*/ 2491 w 5876"/>
                  <a:gd name="T57" fmla="*/ 5838 h 5872"/>
                  <a:gd name="T58" fmla="*/ 1666 w 5876"/>
                  <a:gd name="T59" fmla="*/ 5582 h 5872"/>
                  <a:gd name="T60" fmla="*/ 964 w 5876"/>
                  <a:gd name="T61" fmla="*/ 5108 h 5872"/>
                  <a:gd name="T62" fmla="*/ 426 w 5876"/>
                  <a:gd name="T63" fmla="*/ 4456 h 5872"/>
                  <a:gd name="T64" fmla="*/ 93 w 5876"/>
                  <a:gd name="T65" fmla="*/ 3668 h 5872"/>
                  <a:gd name="T66" fmla="*/ 0 w 5876"/>
                  <a:gd name="T67" fmla="*/ 2892 h 5872"/>
                  <a:gd name="T68" fmla="*/ 15 w 5876"/>
                  <a:gd name="T69" fmla="*/ 2625 h 5872"/>
                  <a:gd name="T70" fmla="*/ 55 w 5876"/>
                  <a:gd name="T71" fmla="*/ 2366 h 5872"/>
                  <a:gd name="T72" fmla="*/ 202 w 5876"/>
                  <a:gd name="T73" fmla="*/ 2524 h 5872"/>
                  <a:gd name="T74" fmla="*/ 171 w 5876"/>
                  <a:gd name="T75" fmla="*/ 2936 h 5872"/>
                  <a:gd name="T76" fmla="*/ 296 w 5876"/>
                  <a:gd name="T77" fmla="*/ 3756 h 5872"/>
                  <a:gd name="T78" fmla="*/ 645 w 5876"/>
                  <a:gd name="T79" fmla="*/ 4479 h 5872"/>
                  <a:gd name="T80" fmla="*/ 1179 w 5876"/>
                  <a:gd name="T81" fmla="*/ 5068 h 5872"/>
                  <a:gd name="T82" fmla="*/ 1863 w 5876"/>
                  <a:gd name="T83" fmla="*/ 5483 h 5872"/>
                  <a:gd name="T84" fmla="*/ 2656 w 5876"/>
                  <a:gd name="T85" fmla="*/ 5686 h 5872"/>
                  <a:gd name="T86" fmla="*/ 3233 w 5876"/>
                  <a:gd name="T87" fmla="*/ 5685 h 5872"/>
                  <a:gd name="T88" fmla="*/ 3660 w 5876"/>
                  <a:gd name="T89" fmla="*/ 5605 h 5872"/>
                  <a:gd name="T90" fmla="*/ 4061 w 5876"/>
                  <a:gd name="T91" fmla="*/ 5462 h 5872"/>
                  <a:gd name="T92" fmla="*/ 4431 w 5876"/>
                  <a:gd name="T93" fmla="*/ 5262 h 5872"/>
                  <a:gd name="T94" fmla="*/ 4763 w 5876"/>
                  <a:gd name="T95" fmla="*/ 5010 h 5872"/>
                  <a:gd name="T96" fmla="*/ 260 w 5876"/>
                  <a:gd name="T97" fmla="*/ 1729 h 5872"/>
                  <a:gd name="T98" fmla="*/ 370 w 5876"/>
                  <a:gd name="T99" fmla="*/ 1511 h 5872"/>
                  <a:gd name="T100" fmla="*/ 498 w 5876"/>
                  <a:gd name="T101" fmla="*/ 1304 h 5872"/>
                  <a:gd name="T102" fmla="*/ 641 w 5876"/>
                  <a:gd name="T103" fmla="*/ 1108 h 5872"/>
                  <a:gd name="T104" fmla="*/ 914 w 5876"/>
                  <a:gd name="T105" fmla="*/ 811 h 5872"/>
                  <a:gd name="T106" fmla="*/ 1077 w 5876"/>
                  <a:gd name="T107" fmla="*/ 778 h 5872"/>
                  <a:gd name="T108" fmla="*/ 1026 w 5876"/>
                  <a:gd name="T109" fmla="*/ 941 h 5872"/>
                  <a:gd name="T110" fmla="*/ 741 w 5876"/>
                  <a:gd name="T111" fmla="*/ 1259 h 5872"/>
                  <a:gd name="T112" fmla="*/ 507 w 5876"/>
                  <a:gd name="T113" fmla="*/ 1619 h 5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76" h="5872">
                    <a:moveTo>
                      <a:pt x="2938" y="0"/>
                    </a:moveTo>
                    <a:lnTo>
                      <a:pt x="3089" y="3"/>
                    </a:lnTo>
                    <a:lnTo>
                      <a:pt x="3237" y="16"/>
                    </a:lnTo>
                    <a:lnTo>
                      <a:pt x="3384" y="34"/>
                    </a:lnTo>
                    <a:lnTo>
                      <a:pt x="3529" y="60"/>
                    </a:lnTo>
                    <a:lnTo>
                      <a:pt x="3671" y="93"/>
                    </a:lnTo>
                    <a:lnTo>
                      <a:pt x="3810" y="132"/>
                    </a:lnTo>
                    <a:lnTo>
                      <a:pt x="3946" y="178"/>
                    </a:lnTo>
                    <a:lnTo>
                      <a:pt x="4080" y="231"/>
                    </a:lnTo>
                    <a:lnTo>
                      <a:pt x="4210" y="291"/>
                    </a:lnTo>
                    <a:lnTo>
                      <a:pt x="4336" y="356"/>
                    </a:lnTo>
                    <a:lnTo>
                      <a:pt x="4460" y="426"/>
                    </a:lnTo>
                    <a:lnTo>
                      <a:pt x="4578" y="503"/>
                    </a:lnTo>
                    <a:lnTo>
                      <a:pt x="4694" y="584"/>
                    </a:lnTo>
                    <a:lnTo>
                      <a:pt x="4805" y="671"/>
                    </a:lnTo>
                    <a:lnTo>
                      <a:pt x="4912" y="764"/>
                    </a:lnTo>
                    <a:lnTo>
                      <a:pt x="5013" y="862"/>
                    </a:lnTo>
                    <a:lnTo>
                      <a:pt x="5111" y="964"/>
                    </a:lnTo>
                    <a:lnTo>
                      <a:pt x="5204" y="1071"/>
                    </a:lnTo>
                    <a:lnTo>
                      <a:pt x="5291" y="1181"/>
                    </a:lnTo>
                    <a:lnTo>
                      <a:pt x="5373" y="1296"/>
                    </a:lnTo>
                    <a:lnTo>
                      <a:pt x="5449" y="1415"/>
                    </a:lnTo>
                    <a:lnTo>
                      <a:pt x="5520" y="1538"/>
                    </a:lnTo>
                    <a:lnTo>
                      <a:pt x="5586" y="1665"/>
                    </a:lnTo>
                    <a:lnTo>
                      <a:pt x="5644" y="1795"/>
                    </a:lnTo>
                    <a:lnTo>
                      <a:pt x="5697" y="1928"/>
                    </a:lnTo>
                    <a:lnTo>
                      <a:pt x="5743" y="2064"/>
                    </a:lnTo>
                    <a:lnTo>
                      <a:pt x="5783" y="2204"/>
                    </a:lnTo>
                    <a:lnTo>
                      <a:pt x="5816" y="2346"/>
                    </a:lnTo>
                    <a:lnTo>
                      <a:pt x="5843" y="2490"/>
                    </a:lnTo>
                    <a:lnTo>
                      <a:pt x="5861" y="2636"/>
                    </a:lnTo>
                    <a:lnTo>
                      <a:pt x="5872" y="2785"/>
                    </a:lnTo>
                    <a:lnTo>
                      <a:pt x="5876" y="2936"/>
                    </a:lnTo>
                    <a:lnTo>
                      <a:pt x="5876" y="3001"/>
                    </a:lnTo>
                    <a:lnTo>
                      <a:pt x="5873" y="3065"/>
                    </a:lnTo>
                    <a:lnTo>
                      <a:pt x="5870" y="3129"/>
                    </a:lnTo>
                    <a:lnTo>
                      <a:pt x="5865" y="3193"/>
                    </a:lnTo>
                    <a:lnTo>
                      <a:pt x="5858" y="3256"/>
                    </a:lnTo>
                    <a:lnTo>
                      <a:pt x="5851" y="3320"/>
                    </a:lnTo>
                    <a:lnTo>
                      <a:pt x="5841" y="3382"/>
                    </a:lnTo>
                    <a:lnTo>
                      <a:pt x="5831" y="3444"/>
                    </a:lnTo>
                    <a:lnTo>
                      <a:pt x="5820" y="3506"/>
                    </a:lnTo>
                    <a:lnTo>
                      <a:pt x="5807" y="3567"/>
                    </a:lnTo>
                    <a:lnTo>
                      <a:pt x="5793" y="3628"/>
                    </a:lnTo>
                    <a:lnTo>
                      <a:pt x="5778" y="3688"/>
                    </a:lnTo>
                    <a:lnTo>
                      <a:pt x="5761" y="3748"/>
                    </a:lnTo>
                    <a:lnTo>
                      <a:pt x="5743" y="3807"/>
                    </a:lnTo>
                    <a:lnTo>
                      <a:pt x="5725" y="3865"/>
                    </a:lnTo>
                    <a:lnTo>
                      <a:pt x="5704" y="3924"/>
                    </a:lnTo>
                    <a:lnTo>
                      <a:pt x="5538" y="3881"/>
                    </a:lnTo>
                    <a:lnTo>
                      <a:pt x="5557" y="3826"/>
                    </a:lnTo>
                    <a:lnTo>
                      <a:pt x="5575" y="3770"/>
                    </a:lnTo>
                    <a:lnTo>
                      <a:pt x="5593" y="3712"/>
                    </a:lnTo>
                    <a:lnTo>
                      <a:pt x="5609" y="3655"/>
                    </a:lnTo>
                    <a:lnTo>
                      <a:pt x="5623" y="3598"/>
                    </a:lnTo>
                    <a:lnTo>
                      <a:pt x="5638" y="3540"/>
                    </a:lnTo>
                    <a:lnTo>
                      <a:pt x="5650" y="3481"/>
                    </a:lnTo>
                    <a:lnTo>
                      <a:pt x="5661" y="3422"/>
                    </a:lnTo>
                    <a:lnTo>
                      <a:pt x="5671" y="3363"/>
                    </a:lnTo>
                    <a:lnTo>
                      <a:pt x="5680" y="3303"/>
                    </a:lnTo>
                    <a:lnTo>
                      <a:pt x="5687" y="3243"/>
                    </a:lnTo>
                    <a:lnTo>
                      <a:pt x="5694" y="3182"/>
                    </a:lnTo>
                    <a:lnTo>
                      <a:pt x="5698" y="3122"/>
                    </a:lnTo>
                    <a:lnTo>
                      <a:pt x="5702" y="3060"/>
                    </a:lnTo>
                    <a:lnTo>
                      <a:pt x="5704" y="2998"/>
                    </a:lnTo>
                    <a:lnTo>
                      <a:pt x="5704" y="2936"/>
                    </a:lnTo>
                    <a:lnTo>
                      <a:pt x="5700" y="2794"/>
                    </a:lnTo>
                    <a:lnTo>
                      <a:pt x="5689" y="2654"/>
                    </a:lnTo>
                    <a:lnTo>
                      <a:pt x="5672" y="2516"/>
                    </a:lnTo>
                    <a:lnTo>
                      <a:pt x="5648" y="2380"/>
                    </a:lnTo>
                    <a:lnTo>
                      <a:pt x="5617" y="2247"/>
                    </a:lnTo>
                    <a:lnTo>
                      <a:pt x="5579" y="2116"/>
                    </a:lnTo>
                    <a:lnTo>
                      <a:pt x="5536" y="1987"/>
                    </a:lnTo>
                    <a:lnTo>
                      <a:pt x="5486" y="1862"/>
                    </a:lnTo>
                    <a:lnTo>
                      <a:pt x="5431" y="1740"/>
                    </a:lnTo>
                    <a:lnTo>
                      <a:pt x="5369" y="1620"/>
                    </a:lnTo>
                    <a:lnTo>
                      <a:pt x="5303" y="1504"/>
                    </a:lnTo>
                    <a:lnTo>
                      <a:pt x="5230" y="1392"/>
                    </a:lnTo>
                    <a:lnTo>
                      <a:pt x="5153" y="1284"/>
                    </a:lnTo>
                    <a:lnTo>
                      <a:pt x="5072" y="1180"/>
                    </a:lnTo>
                    <a:lnTo>
                      <a:pt x="4984" y="1078"/>
                    </a:lnTo>
                    <a:lnTo>
                      <a:pt x="4892" y="983"/>
                    </a:lnTo>
                    <a:lnTo>
                      <a:pt x="4796" y="891"/>
                    </a:lnTo>
                    <a:lnTo>
                      <a:pt x="4696" y="804"/>
                    </a:lnTo>
                    <a:lnTo>
                      <a:pt x="4592" y="722"/>
                    </a:lnTo>
                    <a:lnTo>
                      <a:pt x="4483" y="645"/>
                    </a:lnTo>
                    <a:lnTo>
                      <a:pt x="4370" y="572"/>
                    </a:lnTo>
                    <a:lnTo>
                      <a:pt x="4255" y="506"/>
                    </a:lnTo>
                    <a:lnTo>
                      <a:pt x="4136" y="445"/>
                    </a:lnTo>
                    <a:lnTo>
                      <a:pt x="4012" y="390"/>
                    </a:lnTo>
                    <a:lnTo>
                      <a:pt x="3887" y="340"/>
                    </a:lnTo>
                    <a:lnTo>
                      <a:pt x="3759" y="296"/>
                    </a:lnTo>
                    <a:lnTo>
                      <a:pt x="3628" y="259"/>
                    </a:lnTo>
                    <a:lnTo>
                      <a:pt x="3494" y="228"/>
                    </a:lnTo>
                    <a:lnTo>
                      <a:pt x="3358" y="204"/>
                    </a:lnTo>
                    <a:lnTo>
                      <a:pt x="3220" y="186"/>
                    </a:lnTo>
                    <a:lnTo>
                      <a:pt x="3080" y="175"/>
                    </a:lnTo>
                    <a:lnTo>
                      <a:pt x="2938" y="172"/>
                    </a:lnTo>
                    <a:lnTo>
                      <a:pt x="2878" y="172"/>
                    </a:lnTo>
                    <a:lnTo>
                      <a:pt x="2819" y="174"/>
                    </a:lnTo>
                    <a:lnTo>
                      <a:pt x="2761" y="177"/>
                    </a:lnTo>
                    <a:lnTo>
                      <a:pt x="2702" y="182"/>
                    </a:lnTo>
                    <a:lnTo>
                      <a:pt x="2644" y="187"/>
                    </a:lnTo>
                    <a:lnTo>
                      <a:pt x="2585" y="194"/>
                    </a:lnTo>
                    <a:lnTo>
                      <a:pt x="2528" y="202"/>
                    </a:lnTo>
                    <a:lnTo>
                      <a:pt x="2471" y="211"/>
                    </a:lnTo>
                    <a:lnTo>
                      <a:pt x="2415" y="221"/>
                    </a:lnTo>
                    <a:lnTo>
                      <a:pt x="2359" y="232"/>
                    </a:lnTo>
                    <a:lnTo>
                      <a:pt x="2302" y="246"/>
                    </a:lnTo>
                    <a:lnTo>
                      <a:pt x="2247" y="259"/>
                    </a:lnTo>
                    <a:lnTo>
                      <a:pt x="2192" y="274"/>
                    </a:lnTo>
                    <a:lnTo>
                      <a:pt x="2137" y="290"/>
                    </a:lnTo>
                    <a:lnTo>
                      <a:pt x="2083" y="307"/>
                    </a:lnTo>
                    <a:lnTo>
                      <a:pt x="2030" y="325"/>
                    </a:lnTo>
                    <a:lnTo>
                      <a:pt x="2023" y="304"/>
                    </a:lnTo>
                    <a:lnTo>
                      <a:pt x="2016" y="284"/>
                    </a:lnTo>
                    <a:lnTo>
                      <a:pt x="2007" y="263"/>
                    </a:lnTo>
                    <a:lnTo>
                      <a:pt x="1999" y="243"/>
                    </a:lnTo>
                    <a:lnTo>
                      <a:pt x="1989" y="225"/>
                    </a:lnTo>
                    <a:lnTo>
                      <a:pt x="1978" y="206"/>
                    </a:lnTo>
                    <a:lnTo>
                      <a:pt x="1967" y="187"/>
                    </a:lnTo>
                    <a:lnTo>
                      <a:pt x="1955" y="170"/>
                    </a:lnTo>
                    <a:lnTo>
                      <a:pt x="2013" y="150"/>
                    </a:lnTo>
                    <a:lnTo>
                      <a:pt x="2071" y="131"/>
                    </a:lnTo>
                    <a:lnTo>
                      <a:pt x="2130" y="113"/>
                    </a:lnTo>
                    <a:lnTo>
                      <a:pt x="2189" y="97"/>
                    </a:lnTo>
                    <a:lnTo>
                      <a:pt x="2250" y="82"/>
                    </a:lnTo>
                    <a:lnTo>
                      <a:pt x="2310" y="67"/>
                    </a:lnTo>
                    <a:lnTo>
                      <a:pt x="2371" y="55"/>
                    </a:lnTo>
                    <a:lnTo>
                      <a:pt x="2432" y="44"/>
                    </a:lnTo>
                    <a:lnTo>
                      <a:pt x="2494" y="33"/>
                    </a:lnTo>
                    <a:lnTo>
                      <a:pt x="2557" y="24"/>
                    </a:lnTo>
                    <a:lnTo>
                      <a:pt x="2618" y="18"/>
                    </a:lnTo>
                    <a:lnTo>
                      <a:pt x="2682" y="11"/>
                    </a:lnTo>
                    <a:lnTo>
                      <a:pt x="2745" y="7"/>
                    </a:lnTo>
                    <a:lnTo>
                      <a:pt x="2809" y="2"/>
                    </a:lnTo>
                    <a:lnTo>
                      <a:pt x="2873" y="0"/>
                    </a:lnTo>
                    <a:lnTo>
                      <a:pt x="2938" y="0"/>
                    </a:lnTo>
                    <a:close/>
                    <a:moveTo>
                      <a:pt x="5192" y="4815"/>
                    </a:moveTo>
                    <a:lnTo>
                      <a:pt x="5141" y="4875"/>
                    </a:lnTo>
                    <a:lnTo>
                      <a:pt x="5088" y="4934"/>
                    </a:lnTo>
                    <a:lnTo>
                      <a:pt x="5033" y="4991"/>
                    </a:lnTo>
                    <a:lnTo>
                      <a:pt x="4977" y="5046"/>
                    </a:lnTo>
                    <a:lnTo>
                      <a:pt x="4920" y="5100"/>
                    </a:lnTo>
                    <a:lnTo>
                      <a:pt x="4861" y="5153"/>
                    </a:lnTo>
                    <a:lnTo>
                      <a:pt x="4801" y="5203"/>
                    </a:lnTo>
                    <a:lnTo>
                      <a:pt x="4739" y="5253"/>
                    </a:lnTo>
                    <a:lnTo>
                      <a:pt x="4676" y="5300"/>
                    </a:lnTo>
                    <a:lnTo>
                      <a:pt x="4613" y="5346"/>
                    </a:lnTo>
                    <a:lnTo>
                      <a:pt x="4547" y="5390"/>
                    </a:lnTo>
                    <a:lnTo>
                      <a:pt x="4480" y="5433"/>
                    </a:lnTo>
                    <a:lnTo>
                      <a:pt x="4412" y="5474"/>
                    </a:lnTo>
                    <a:lnTo>
                      <a:pt x="4343" y="5514"/>
                    </a:lnTo>
                    <a:lnTo>
                      <a:pt x="4272" y="5550"/>
                    </a:lnTo>
                    <a:lnTo>
                      <a:pt x="4202" y="5585"/>
                    </a:lnTo>
                    <a:lnTo>
                      <a:pt x="4129" y="5619"/>
                    </a:lnTo>
                    <a:lnTo>
                      <a:pt x="4055" y="5651"/>
                    </a:lnTo>
                    <a:lnTo>
                      <a:pt x="3982" y="5680"/>
                    </a:lnTo>
                    <a:lnTo>
                      <a:pt x="3906" y="5708"/>
                    </a:lnTo>
                    <a:lnTo>
                      <a:pt x="3830" y="5734"/>
                    </a:lnTo>
                    <a:lnTo>
                      <a:pt x="3753" y="5757"/>
                    </a:lnTo>
                    <a:lnTo>
                      <a:pt x="3674" y="5779"/>
                    </a:lnTo>
                    <a:lnTo>
                      <a:pt x="3595" y="5797"/>
                    </a:lnTo>
                    <a:lnTo>
                      <a:pt x="3516" y="5815"/>
                    </a:lnTo>
                    <a:lnTo>
                      <a:pt x="3435" y="5829"/>
                    </a:lnTo>
                    <a:lnTo>
                      <a:pt x="3354" y="5842"/>
                    </a:lnTo>
                    <a:lnTo>
                      <a:pt x="3273" y="5853"/>
                    </a:lnTo>
                    <a:lnTo>
                      <a:pt x="3189" y="5861"/>
                    </a:lnTo>
                    <a:lnTo>
                      <a:pt x="3106" y="5867"/>
                    </a:lnTo>
                    <a:lnTo>
                      <a:pt x="3023" y="5871"/>
                    </a:lnTo>
                    <a:lnTo>
                      <a:pt x="2938" y="5872"/>
                    </a:lnTo>
                    <a:lnTo>
                      <a:pt x="2787" y="5868"/>
                    </a:lnTo>
                    <a:lnTo>
                      <a:pt x="2638" y="5857"/>
                    </a:lnTo>
                    <a:lnTo>
                      <a:pt x="2491" y="5838"/>
                    </a:lnTo>
                    <a:lnTo>
                      <a:pt x="2347" y="5812"/>
                    </a:lnTo>
                    <a:lnTo>
                      <a:pt x="2204" y="5780"/>
                    </a:lnTo>
                    <a:lnTo>
                      <a:pt x="2066" y="5739"/>
                    </a:lnTo>
                    <a:lnTo>
                      <a:pt x="1929" y="5693"/>
                    </a:lnTo>
                    <a:lnTo>
                      <a:pt x="1796" y="5641"/>
                    </a:lnTo>
                    <a:lnTo>
                      <a:pt x="1666" y="5582"/>
                    </a:lnTo>
                    <a:lnTo>
                      <a:pt x="1539" y="5517"/>
                    </a:lnTo>
                    <a:lnTo>
                      <a:pt x="1416" y="5446"/>
                    </a:lnTo>
                    <a:lnTo>
                      <a:pt x="1297" y="5369"/>
                    </a:lnTo>
                    <a:lnTo>
                      <a:pt x="1182" y="5287"/>
                    </a:lnTo>
                    <a:lnTo>
                      <a:pt x="1070" y="5200"/>
                    </a:lnTo>
                    <a:lnTo>
                      <a:pt x="964" y="5108"/>
                    </a:lnTo>
                    <a:lnTo>
                      <a:pt x="862" y="5011"/>
                    </a:lnTo>
                    <a:lnTo>
                      <a:pt x="764" y="4908"/>
                    </a:lnTo>
                    <a:lnTo>
                      <a:pt x="672" y="4802"/>
                    </a:lnTo>
                    <a:lnTo>
                      <a:pt x="585" y="4691"/>
                    </a:lnTo>
                    <a:lnTo>
                      <a:pt x="502" y="4576"/>
                    </a:lnTo>
                    <a:lnTo>
                      <a:pt x="426" y="4456"/>
                    </a:lnTo>
                    <a:lnTo>
                      <a:pt x="355" y="4334"/>
                    </a:lnTo>
                    <a:lnTo>
                      <a:pt x="290" y="4206"/>
                    </a:lnTo>
                    <a:lnTo>
                      <a:pt x="231" y="4077"/>
                    </a:lnTo>
                    <a:lnTo>
                      <a:pt x="178" y="3943"/>
                    </a:lnTo>
                    <a:lnTo>
                      <a:pt x="132" y="3807"/>
                    </a:lnTo>
                    <a:lnTo>
                      <a:pt x="93" y="3668"/>
                    </a:lnTo>
                    <a:lnTo>
                      <a:pt x="60" y="3526"/>
                    </a:lnTo>
                    <a:lnTo>
                      <a:pt x="33" y="3382"/>
                    </a:lnTo>
                    <a:lnTo>
                      <a:pt x="14" y="3235"/>
                    </a:lnTo>
                    <a:lnTo>
                      <a:pt x="3" y="3086"/>
                    </a:lnTo>
                    <a:lnTo>
                      <a:pt x="0" y="2936"/>
                    </a:lnTo>
                    <a:lnTo>
                      <a:pt x="0" y="2892"/>
                    </a:lnTo>
                    <a:lnTo>
                      <a:pt x="1" y="2847"/>
                    </a:lnTo>
                    <a:lnTo>
                      <a:pt x="2" y="2801"/>
                    </a:lnTo>
                    <a:lnTo>
                      <a:pt x="4" y="2757"/>
                    </a:lnTo>
                    <a:lnTo>
                      <a:pt x="8" y="2713"/>
                    </a:lnTo>
                    <a:lnTo>
                      <a:pt x="12" y="2669"/>
                    </a:lnTo>
                    <a:lnTo>
                      <a:pt x="15" y="2625"/>
                    </a:lnTo>
                    <a:lnTo>
                      <a:pt x="21" y="2581"/>
                    </a:lnTo>
                    <a:lnTo>
                      <a:pt x="26" y="2538"/>
                    </a:lnTo>
                    <a:lnTo>
                      <a:pt x="33" y="2494"/>
                    </a:lnTo>
                    <a:lnTo>
                      <a:pt x="40" y="2452"/>
                    </a:lnTo>
                    <a:lnTo>
                      <a:pt x="47" y="2409"/>
                    </a:lnTo>
                    <a:lnTo>
                      <a:pt x="55" y="2366"/>
                    </a:lnTo>
                    <a:lnTo>
                      <a:pt x="64" y="2324"/>
                    </a:lnTo>
                    <a:lnTo>
                      <a:pt x="74" y="2281"/>
                    </a:lnTo>
                    <a:lnTo>
                      <a:pt x="84" y="2239"/>
                    </a:lnTo>
                    <a:lnTo>
                      <a:pt x="226" y="2391"/>
                    </a:lnTo>
                    <a:lnTo>
                      <a:pt x="213" y="2457"/>
                    </a:lnTo>
                    <a:lnTo>
                      <a:pt x="202" y="2524"/>
                    </a:lnTo>
                    <a:lnTo>
                      <a:pt x="193" y="2591"/>
                    </a:lnTo>
                    <a:lnTo>
                      <a:pt x="185" y="2659"/>
                    </a:lnTo>
                    <a:lnTo>
                      <a:pt x="180" y="2728"/>
                    </a:lnTo>
                    <a:lnTo>
                      <a:pt x="175" y="2797"/>
                    </a:lnTo>
                    <a:lnTo>
                      <a:pt x="172" y="2866"/>
                    </a:lnTo>
                    <a:lnTo>
                      <a:pt x="171" y="2936"/>
                    </a:lnTo>
                    <a:lnTo>
                      <a:pt x="175" y="3078"/>
                    </a:lnTo>
                    <a:lnTo>
                      <a:pt x="185" y="3218"/>
                    </a:lnTo>
                    <a:lnTo>
                      <a:pt x="203" y="3356"/>
                    </a:lnTo>
                    <a:lnTo>
                      <a:pt x="228" y="3492"/>
                    </a:lnTo>
                    <a:lnTo>
                      <a:pt x="259" y="3625"/>
                    </a:lnTo>
                    <a:lnTo>
                      <a:pt x="296" y="3756"/>
                    </a:lnTo>
                    <a:lnTo>
                      <a:pt x="339" y="3885"/>
                    </a:lnTo>
                    <a:lnTo>
                      <a:pt x="389" y="4011"/>
                    </a:lnTo>
                    <a:lnTo>
                      <a:pt x="445" y="4133"/>
                    </a:lnTo>
                    <a:lnTo>
                      <a:pt x="505" y="4252"/>
                    </a:lnTo>
                    <a:lnTo>
                      <a:pt x="573" y="4368"/>
                    </a:lnTo>
                    <a:lnTo>
                      <a:pt x="645" y="4479"/>
                    </a:lnTo>
                    <a:lnTo>
                      <a:pt x="722" y="4588"/>
                    </a:lnTo>
                    <a:lnTo>
                      <a:pt x="804" y="4693"/>
                    </a:lnTo>
                    <a:lnTo>
                      <a:pt x="891" y="4793"/>
                    </a:lnTo>
                    <a:lnTo>
                      <a:pt x="983" y="4890"/>
                    </a:lnTo>
                    <a:lnTo>
                      <a:pt x="1079" y="4981"/>
                    </a:lnTo>
                    <a:lnTo>
                      <a:pt x="1179" y="5068"/>
                    </a:lnTo>
                    <a:lnTo>
                      <a:pt x="1284" y="5150"/>
                    </a:lnTo>
                    <a:lnTo>
                      <a:pt x="1393" y="5227"/>
                    </a:lnTo>
                    <a:lnTo>
                      <a:pt x="1505" y="5299"/>
                    </a:lnTo>
                    <a:lnTo>
                      <a:pt x="1621" y="5366"/>
                    </a:lnTo>
                    <a:lnTo>
                      <a:pt x="1740" y="5427"/>
                    </a:lnTo>
                    <a:lnTo>
                      <a:pt x="1863" y="5483"/>
                    </a:lnTo>
                    <a:lnTo>
                      <a:pt x="1989" y="5532"/>
                    </a:lnTo>
                    <a:lnTo>
                      <a:pt x="2116" y="5576"/>
                    </a:lnTo>
                    <a:lnTo>
                      <a:pt x="2247" y="5614"/>
                    </a:lnTo>
                    <a:lnTo>
                      <a:pt x="2382" y="5644"/>
                    </a:lnTo>
                    <a:lnTo>
                      <a:pt x="2517" y="5669"/>
                    </a:lnTo>
                    <a:lnTo>
                      <a:pt x="2656" y="5686"/>
                    </a:lnTo>
                    <a:lnTo>
                      <a:pt x="2796" y="5697"/>
                    </a:lnTo>
                    <a:lnTo>
                      <a:pt x="2938" y="5701"/>
                    </a:lnTo>
                    <a:lnTo>
                      <a:pt x="3013" y="5699"/>
                    </a:lnTo>
                    <a:lnTo>
                      <a:pt x="3086" y="5696"/>
                    </a:lnTo>
                    <a:lnTo>
                      <a:pt x="3160" y="5692"/>
                    </a:lnTo>
                    <a:lnTo>
                      <a:pt x="3233" y="5685"/>
                    </a:lnTo>
                    <a:lnTo>
                      <a:pt x="3306" y="5676"/>
                    </a:lnTo>
                    <a:lnTo>
                      <a:pt x="3378" y="5665"/>
                    </a:lnTo>
                    <a:lnTo>
                      <a:pt x="3450" y="5653"/>
                    </a:lnTo>
                    <a:lnTo>
                      <a:pt x="3520" y="5639"/>
                    </a:lnTo>
                    <a:lnTo>
                      <a:pt x="3590" y="5622"/>
                    </a:lnTo>
                    <a:lnTo>
                      <a:pt x="3660" y="5605"/>
                    </a:lnTo>
                    <a:lnTo>
                      <a:pt x="3728" y="5585"/>
                    </a:lnTo>
                    <a:lnTo>
                      <a:pt x="3797" y="5564"/>
                    </a:lnTo>
                    <a:lnTo>
                      <a:pt x="3864" y="5541"/>
                    </a:lnTo>
                    <a:lnTo>
                      <a:pt x="3930" y="5516"/>
                    </a:lnTo>
                    <a:lnTo>
                      <a:pt x="3996" y="5489"/>
                    </a:lnTo>
                    <a:lnTo>
                      <a:pt x="4061" y="5462"/>
                    </a:lnTo>
                    <a:lnTo>
                      <a:pt x="4125" y="5432"/>
                    </a:lnTo>
                    <a:lnTo>
                      <a:pt x="4188" y="5401"/>
                    </a:lnTo>
                    <a:lnTo>
                      <a:pt x="4249" y="5368"/>
                    </a:lnTo>
                    <a:lnTo>
                      <a:pt x="4311" y="5334"/>
                    </a:lnTo>
                    <a:lnTo>
                      <a:pt x="4371" y="5299"/>
                    </a:lnTo>
                    <a:lnTo>
                      <a:pt x="4431" y="5262"/>
                    </a:lnTo>
                    <a:lnTo>
                      <a:pt x="4488" y="5223"/>
                    </a:lnTo>
                    <a:lnTo>
                      <a:pt x="4545" y="5183"/>
                    </a:lnTo>
                    <a:lnTo>
                      <a:pt x="4602" y="5142"/>
                    </a:lnTo>
                    <a:lnTo>
                      <a:pt x="4657" y="5099"/>
                    </a:lnTo>
                    <a:lnTo>
                      <a:pt x="4711" y="5055"/>
                    </a:lnTo>
                    <a:lnTo>
                      <a:pt x="4763" y="5010"/>
                    </a:lnTo>
                    <a:lnTo>
                      <a:pt x="4815" y="4962"/>
                    </a:lnTo>
                    <a:lnTo>
                      <a:pt x="4866" y="4915"/>
                    </a:lnTo>
                    <a:lnTo>
                      <a:pt x="4915" y="4865"/>
                    </a:lnTo>
                    <a:lnTo>
                      <a:pt x="4964" y="4815"/>
                    </a:lnTo>
                    <a:lnTo>
                      <a:pt x="5192" y="4815"/>
                    </a:lnTo>
                    <a:close/>
                    <a:moveTo>
                      <a:pt x="260" y="1729"/>
                    </a:moveTo>
                    <a:lnTo>
                      <a:pt x="278" y="1692"/>
                    </a:lnTo>
                    <a:lnTo>
                      <a:pt x="295" y="1655"/>
                    </a:lnTo>
                    <a:lnTo>
                      <a:pt x="313" y="1619"/>
                    </a:lnTo>
                    <a:lnTo>
                      <a:pt x="331" y="1582"/>
                    </a:lnTo>
                    <a:lnTo>
                      <a:pt x="350" y="1547"/>
                    </a:lnTo>
                    <a:lnTo>
                      <a:pt x="370" y="1511"/>
                    </a:lnTo>
                    <a:lnTo>
                      <a:pt x="390" y="1476"/>
                    </a:lnTo>
                    <a:lnTo>
                      <a:pt x="411" y="1440"/>
                    </a:lnTo>
                    <a:lnTo>
                      <a:pt x="432" y="1406"/>
                    </a:lnTo>
                    <a:lnTo>
                      <a:pt x="454" y="1371"/>
                    </a:lnTo>
                    <a:lnTo>
                      <a:pt x="476" y="1337"/>
                    </a:lnTo>
                    <a:lnTo>
                      <a:pt x="498" y="1304"/>
                    </a:lnTo>
                    <a:lnTo>
                      <a:pt x="521" y="1270"/>
                    </a:lnTo>
                    <a:lnTo>
                      <a:pt x="544" y="1237"/>
                    </a:lnTo>
                    <a:lnTo>
                      <a:pt x="567" y="1205"/>
                    </a:lnTo>
                    <a:lnTo>
                      <a:pt x="591" y="1172"/>
                    </a:lnTo>
                    <a:lnTo>
                      <a:pt x="617" y="1140"/>
                    </a:lnTo>
                    <a:lnTo>
                      <a:pt x="641" y="1108"/>
                    </a:lnTo>
                    <a:lnTo>
                      <a:pt x="666" y="1076"/>
                    </a:lnTo>
                    <a:lnTo>
                      <a:pt x="693" y="1045"/>
                    </a:lnTo>
                    <a:lnTo>
                      <a:pt x="746" y="985"/>
                    </a:lnTo>
                    <a:lnTo>
                      <a:pt x="801" y="925"/>
                    </a:lnTo>
                    <a:lnTo>
                      <a:pt x="857" y="867"/>
                    </a:lnTo>
                    <a:lnTo>
                      <a:pt x="914" y="811"/>
                    </a:lnTo>
                    <a:lnTo>
                      <a:pt x="973" y="756"/>
                    </a:lnTo>
                    <a:lnTo>
                      <a:pt x="1034" y="702"/>
                    </a:lnTo>
                    <a:lnTo>
                      <a:pt x="1044" y="722"/>
                    </a:lnTo>
                    <a:lnTo>
                      <a:pt x="1054" y="741"/>
                    </a:lnTo>
                    <a:lnTo>
                      <a:pt x="1065" y="759"/>
                    </a:lnTo>
                    <a:lnTo>
                      <a:pt x="1077" y="778"/>
                    </a:lnTo>
                    <a:lnTo>
                      <a:pt x="1090" y="796"/>
                    </a:lnTo>
                    <a:lnTo>
                      <a:pt x="1103" y="812"/>
                    </a:lnTo>
                    <a:lnTo>
                      <a:pt x="1117" y="829"/>
                    </a:lnTo>
                    <a:lnTo>
                      <a:pt x="1132" y="845"/>
                    </a:lnTo>
                    <a:lnTo>
                      <a:pt x="1078" y="892"/>
                    </a:lnTo>
                    <a:lnTo>
                      <a:pt x="1026" y="941"/>
                    </a:lnTo>
                    <a:lnTo>
                      <a:pt x="976" y="990"/>
                    </a:lnTo>
                    <a:lnTo>
                      <a:pt x="926" y="1042"/>
                    </a:lnTo>
                    <a:lnTo>
                      <a:pt x="878" y="1094"/>
                    </a:lnTo>
                    <a:lnTo>
                      <a:pt x="830" y="1148"/>
                    </a:lnTo>
                    <a:lnTo>
                      <a:pt x="785" y="1203"/>
                    </a:lnTo>
                    <a:lnTo>
                      <a:pt x="741" y="1259"/>
                    </a:lnTo>
                    <a:lnTo>
                      <a:pt x="698" y="1316"/>
                    </a:lnTo>
                    <a:lnTo>
                      <a:pt x="656" y="1374"/>
                    </a:lnTo>
                    <a:lnTo>
                      <a:pt x="617" y="1434"/>
                    </a:lnTo>
                    <a:lnTo>
                      <a:pt x="579" y="1494"/>
                    </a:lnTo>
                    <a:lnTo>
                      <a:pt x="542" y="1556"/>
                    </a:lnTo>
                    <a:lnTo>
                      <a:pt x="507" y="1619"/>
                    </a:lnTo>
                    <a:lnTo>
                      <a:pt x="474" y="1682"/>
                    </a:lnTo>
                    <a:lnTo>
                      <a:pt x="442" y="1746"/>
                    </a:lnTo>
                    <a:lnTo>
                      <a:pt x="260" y="1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/>
              <p:nvPr/>
            </p:nvSpPr>
            <p:spPr bwMode="auto">
              <a:xfrm>
                <a:off x="10818813" y="3779838"/>
                <a:ext cx="146050" cy="187325"/>
              </a:xfrm>
              <a:custGeom>
                <a:avLst/>
                <a:gdLst>
                  <a:gd name="T0" fmla="*/ 463 w 547"/>
                  <a:gd name="T1" fmla="*/ 516 h 705"/>
                  <a:gd name="T2" fmla="*/ 459 w 547"/>
                  <a:gd name="T3" fmla="*/ 537 h 705"/>
                  <a:gd name="T4" fmla="*/ 453 w 547"/>
                  <a:gd name="T5" fmla="*/ 555 h 705"/>
                  <a:gd name="T6" fmla="*/ 447 w 547"/>
                  <a:gd name="T7" fmla="*/ 572 h 705"/>
                  <a:gd name="T8" fmla="*/ 440 w 547"/>
                  <a:gd name="T9" fmla="*/ 589 h 705"/>
                  <a:gd name="T10" fmla="*/ 431 w 547"/>
                  <a:gd name="T11" fmla="*/ 604 h 705"/>
                  <a:gd name="T12" fmla="*/ 401 w 547"/>
                  <a:gd name="T13" fmla="*/ 644 h 705"/>
                  <a:gd name="T14" fmla="*/ 373 w 547"/>
                  <a:gd name="T15" fmla="*/ 669 h 705"/>
                  <a:gd name="T16" fmla="*/ 349 w 547"/>
                  <a:gd name="T17" fmla="*/ 682 h 705"/>
                  <a:gd name="T18" fmla="*/ 323 w 547"/>
                  <a:gd name="T19" fmla="*/ 693 h 705"/>
                  <a:gd name="T20" fmla="*/ 294 w 547"/>
                  <a:gd name="T21" fmla="*/ 701 h 705"/>
                  <a:gd name="T22" fmla="*/ 254 w 547"/>
                  <a:gd name="T23" fmla="*/ 705 h 705"/>
                  <a:gd name="T24" fmla="*/ 227 w 547"/>
                  <a:gd name="T25" fmla="*/ 704 h 705"/>
                  <a:gd name="T26" fmla="*/ 200 w 547"/>
                  <a:gd name="T27" fmla="*/ 701 h 705"/>
                  <a:gd name="T28" fmla="*/ 171 w 547"/>
                  <a:gd name="T29" fmla="*/ 694 h 705"/>
                  <a:gd name="T30" fmla="*/ 154 w 547"/>
                  <a:gd name="T31" fmla="*/ 690 h 705"/>
                  <a:gd name="T32" fmla="*/ 106 w 547"/>
                  <a:gd name="T33" fmla="*/ 670 h 705"/>
                  <a:gd name="T34" fmla="*/ 80 w 547"/>
                  <a:gd name="T35" fmla="*/ 653 h 705"/>
                  <a:gd name="T36" fmla="*/ 58 w 547"/>
                  <a:gd name="T37" fmla="*/ 634 h 705"/>
                  <a:gd name="T38" fmla="*/ 40 w 547"/>
                  <a:gd name="T39" fmla="*/ 613 h 705"/>
                  <a:gd name="T40" fmla="*/ 20 w 547"/>
                  <a:gd name="T41" fmla="*/ 580 h 705"/>
                  <a:gd name="T42" fmla="*/ 8 w 547"/>
                  <a:gd name="T43" fmla="*/ 547 h 705"/>
                  <a:gd name="T44" fmla="*/ 2 w 547"/>
                  <a:gd name="T45" fmla="*/ 521 h 705"/>
                  <a:gd name="T46" fmla="*/ 2 w 547"/>
                  <a:gd name="T47" fmla="*/ 521 h 705"/>
                  <a:gd name="T48" fmla="*/ 1 w 547"/>
                  <a:gd name="T49" fmla="*/ 512 h 705"/>
                  <a:gd name="T50" fmla="*/ 0 w 547"/>
                  <a:gd name="T51" fmla="*/ 484 h 705"/>
                  <a:gd name="T52" fmla="*/ 0 w 547"/>
                  <a:gd name="T53" fmla="*/ 484 h 705"/>
                  <a:gd name="T54" fmla="*/ 0 w 547"/>
                  <a:gd name="T55" fmla="*/ 475 h 705"/>
                  <a:gd name="T56" fmla="*/ 3 w 547"/>
                  <a:gd name="T57" fmla="*/ 448 h 705"/>
                  <a:gd name="T58" fmla="*/ 6 w 547"/>
                  <a:gd name="T59" fmla="*/ 427 h 705"/>
                  <a:gd name="T60" fmla="*/ 9 w 547"/>
                  <a:gd name="T61" fmla="*/ 405 h 705"/>
                  <a:gd name="T62" fmla="*/ 9 w 547"/>
                  <a:gd name="T63" fmla="*/ 405 h 705"/>
                  <a:gd name="T64" fmla="*/ 90 w 547"/>
                  <a:gd name="T65" fmla="*/ 0 h 705"/>
                  <a:gd name="T66" fmla="*/ 205 w 547"/>
                  <a:gd name="T67" fmla="*/ 22 h 705"/>
                  <a:gd name="T68" fmla="*/ 121 w 547"/>
                  <a:gd name="T69" fmla="*/ 457 h 705"/>
                  <a:gd name="T70" fmla="*/ 120 w 547"/>
                  <a:gd name="T71" fmla="*/ 502 h 705"/>
                  <a:gd name="T72" fmla="*/ 127 w 547"/>
                  <a:gd name="T73" fmla="*/ 540 h 705"/>
                  <a:gd name="T74" fmla="*/ 138 w 547"/>
                  <a:gd name="T75" fmla="*/ 562 h 705"/>
                  <a:gd name="T76" fmla="*/ 161 w 547"/>
                  <a:gd name="T77" fmla="*/ 587 h 705"/>
                  <a:gd name="T78" fmla="*/ 196 w 547"/>
                  <a:gd name="T79" fmla="*/ 602 h 705"/>
                  <a:gd name="T80" fmla="*/ 234 w 547"/>
                  <a:gd name="T81" fmla="*/ 609 h 705"/>
                  <a:gd name="T82" fmla="*/ 269 w 547"/>
                  <a:gd name="T83" fmla="*/ 602 h 705"/>
                  <a:gd name="T84" fmla="*/ 299 w 547"/>
                  <a:gd name="T85" fmla="*/ 584 h 705"/>
                  <a:gd name="T86" fmla="*/ 323 w 547"/>
                  <a:gd name="T87" fmla="*/ 556 h 705"/>
                  <a:gd name="T88" fmla="*/ 341 w 547"/>
                  <a:gd name="T89" fmla="*/ 516 h 705"/>
                  <a:gd name="T90" fmla="*/ 429 w 547"/>
                  <a:gd name="T91" fmla="*/ 82 h 705"/>
                  <a:gd name="T92" fmla="*/ 532 w 547"/>
                  <a:gd name="T93" fmla="*/ 86 h 705"/>
                  <a:gd name="T94" fmla="*/ 468 w 547"/>
                  <a:gd name="T95" fmla="*/ 495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7" h="705">
                    <a:moveTo>
                      <a:pt x="468" y="495"/>
                    </a:moveTo>
                    <a:lnTo>
                      <a:pt x="465" y="506"/>
                    </a:lnTo>
                    <a:lnTo>
                      <a:pt x="463" y="516"/>
                    </a:lnTo>
                    <a:lnTo>
                      <a:pt x="463" y="516"/>
                    </a:lnTo>
                    <a:lnTo>
                      <a:pt x="461" y="527"/>
                    </a:lnTo>
                    <a:lnTo>
                      <a:pt x="459" y="537"/>
                    </a:lnTo>
                    <a:lnTo>
                      <a:pt x="459" y="537"/>
                    </a:lnTo>
                    <a:lnTo>
                      <a:pt x="455" y="547"/>
                    </a:lnTo>
                    <a:lnTo>
                      <a:pt x="453" y="555"/>
                    </a:lnTo>
                    <a:lnTo>
                      <a:pt x="453" y="555"/>
                    </a:lnTo>
                    <a:lnTo>
                      <a:pt x="450" y="563"/>
                    </a:lnTo>
                    <a:lnTo>
                      <a:pt x="447" y="572"/>
                    </a:lnTo>
                    <a:lnTo>
                      <a:pt x="447" y="572"/>
                    </a:lnTo>
                    <a:lnTo>
                      <a:pt x="443" y="581"/>
                    </a:lnTo>
                    <a:lnTo>
                      <a:pt x="440" y="589"/>
                    </a:lnTo>
                    <a:lnTo>
                      <a:pt x="440" y="589"/>
                    </a:lnTo>
                    <a:lnTo>
                      <a:pt x="436" y="596"/>
                    </a:lnTo>
                    <a:lnTo>
                      <a:pt x="431" y="604"/>
                    </a:lnTo>
                    <a:lnTo>
                      <a:pt x="421" y="620"/>
                    </a:lnTo>
                    <a:lnTo>
                      <a:pt x="410" y="635"/>
                    </a:lnTo>
                    <a:lnTo>
                      <a:pt x="401" y="644"/>
                    </a:lnTo>
                    <a:lnTo>
                      <a:pt x="393" y="653"/>
                    </a:lnTo>
                    <a:lnTo>
                      <a:pt x="383" y="661"/>
                    </a:lnTo>
                    <a:lnTo>
                      <a:pt x="373" y="669"/>
                    </a:lnTo>
                    <a:lnTo>
                      <a:pt x="361" y="676"/>
                    </a:lnTo>
                    <a:lnTo>
                      <a:pt x="350" y="682"/>
                    </a:lnTo>
                    <a:lnTo>
                      <a:pt x="349" y="682"/>
                    </a:lnTo>
                    <a:lnTo>
                      <a:pt x="336" y="689"/>
                    </a:lnTo>
                    <a:lnTo>
                      <a:pt x="323" y="693"/>
                    </a:lnTo>
                    <a:lnTo>
                      <a:pt x="323" y="693"/>
                    </a:lnTo>
                    <a:lnTo>
                      <a:pt x="309" y="698"/>
                    </a:lnTo>
                    <a:lnTo>
                      <a:pt x="294" y="701"/>
                    </a:lnTo>
                    <a:lnTo>
                      <a:pt x="294" y="701"/>
                    </a:lnTo>
                    <a:lnTo>
                      <a:pt x="278" y="703"/>
                    </a:lnTo>
                    <a:lnTo>
                      <a:pt x="262" y="704"/>
                    </a:lnTo>
                    <a:lnTo>
                      <a:pt x="254" y="705"/>
                    </a:lnTo>
                    <a:lnTo>
                      <a:pt x="245" y="705"/>
                    </a:lnTo>
                    <a:lnTo>
                      <a:pt x="236" y="705"/>
                    </a:lnTo>
                    <a:lnTo>
                      <a:pt x="227" y="704"/>
                    </a:lnTo>
                    <a:lnTo>
                      <a:pt x="219" y="703"/>
                    </a:lnTo>
                    <a:lnTo>
                      <a:pt x="210" y="702"/>
                    </a:lnTo>
                    <a:lnTo>
                      <a:pt x="200" y="701"/>
                    </a:lnTo>
                    <a:lnTo>
                      <a:pt x="190" y="699"/>
                    </a:lnTo>
                    <a:lnTo>
                      <a:pt x="180" y="697"/>
                    </a:lnTo>
                    <a:lnTo>
                      <a:pt x="171" y="694"/>
                    </a:lnTo>
                    <a:lnTo>
                      <a:pt x="162" y="692"/>
                    </a:lnTo>
                    <a:lnTo>
                      <a:pt x="154" y="690"/>
                    </a:lnTo>
                    <a:lnTo>
                      <a:pt x="154" y="690"/>
                    </a:lnTo>
                    <a:lnTo>
                      <a:pt x="137" y="684"/>
                    </a:lnTo>
                    <a:lnTo>
                      <a:pt x="121" y="677"/>
                    </a:lnTo>
                    <a:lnTo>
                      <a:pt x="106" y="670"/>
                    </a:lnTo>
                    <a:lnTo>
                      <a:pt x="93" y="661"/>
                    </a:lnTo>
                    <a:lnTo>
                      <a:pt x="93" y="661"/>
                    </a:lnTo>
                    <a:lnTo>
                      <a:pt x="80" y="653"/>
                    </a:lnTo>
                    <a:lnTo>
                      <a:pt x="69" y="644"/>
                    </a:lnTo>
                    <a:lnTo>
                      <a:pt x="69" y="644"/>
                    </a:lnTo>
                    <a:lnTo>
                      <a:pt x="58" y="634"/>
                    </a:lnTo>
                    <a:lnTo>
                      <a:pt x="49" y="624"/>
                    </a:lnTo>
                    <a:lnTo>
                      <a:pt x="49" y="624"/>
                    </a:lnTo>
                    <a:lnTo>
                      <a:pt x="40" y="613"/>
                    </a:lnTo>
                    <a:lnTo>
                      <a:pt x="33" y="602"/>
                    </a:lnTo>
                    <a:lnTo>
                      <a:pt x="26" y="591"/>
                    </a:lnTo>
                    <a:lnTo>
                      <a:pt x="20" y="580"/>
                    </a:lnTo>
                    <a:lnTo>
                      <a:pt x="15" y="568"/>
                    </a:lnTo>
                    <a:lnTo>
                      <a:pt x="11" y="557"/>
                    </a:lnTo>
                    <a:lnTo>
                      <a:pt x="8" y="547"/>
                    </a:lnTo>
                    <a:lnTo>
                      <a:pt x="5" y="538"/>
                    </a:lnTo>
                    <a:lnTo>
                      <a:pt x="4" y="529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1" y="512"/>
                    </a:lnTo>
                    <a:lnTo>
                      <a:pt x="1" y="503"/>
                    </a:lnTo>
                    <a:lnTo>
                      <a:pt x="0" y="49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75"/>
                    </a:lnTo>
                    <a:lnTo>
                      <a:pt x="1" y="467"/>
                    </a:lnTo>
                    <a:lnTo>
                      <a:pt x="2" y="458"/>
                    </a:lnTo>
                    <a:lnTo>
                      <a:pt x="3" y="448"/>
                    </a:lnTo>
                    <a:lnTo>
                      <a:pt x="3" y="448"/>
                    </a:lnTo>
                    <a:lnTo>
                      <a:pt x="4" y="438"/>
                    </a:lnTo>
                    <a:lnTo>
                      <a:pt x="6" y="427"/>
                    </a:lnTo>
                    <a:lnTo>
                      <a:pt x="6" y="427"/>
                    </a:lnTo>
                    <a:lnTo>
                      <a:pt x="8" y="416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87" y="14"/>
                    </a:lnTo>
                    <a:lnTo>
                      <a:pt x="90" y="0"/>
                    </a:lnTo>
                    <a:lnTo>
                      <a:pt x="104" y="2"/>
                    </a:lnTo>
                    <a:lnTo>
                      <a:pt x="190" y="20"/>
                    </a:lnTo>
                    <a:lnTo>
                      <a:pt x="205" y="22"/>
                    </a:lnTo>
                    <a:lnTo>
                      <a:pt x="202" y="38"/>
                    </a:lnTo>
                    <a:lnTo>
                      <a:pt x="123" y="439"/>
                    </a:lnTo>
                    <a:lnTo>
                      <a:pt x="121" y="457"/>
                    </a:lnTo>
                    <a:lnTo>
                      <a:pt x="118" y="472"/>
                    </a:lnTo>
                    <a:lnTo>
                      <a:pt x="118" y="488"/>
                    </a:lnTo>
                    <a:lnTo>
                      <a:pt x="120" y="502"/>
                    </a:lnTo>
                    <a:lnTo>
                      <a:pt x="121" y="516"/>
                    </a:lnTo>
                    <a:lnTo>
                      <a:pt x="124" y="528"/>
                    </a:lnTo>
                    <a:lnTo>
                      <a:pt x="127" y="540"/>
                    </a:lnTo>
                    <a:lnTo>
                      <a:pt x="133" y="552"/>
                    </a:lnTo>
                    <a:lnTo>
                      <a:pt x="133" y="552"/>
                    </a:lnTo>
                    <a:lnTo>
                      <a:pt x="138" y="562"/>
                    </a:lnTo>
                    <a:lnTo>
                      <a:pt x="145" y="571"/>
                    </a:lnTo>
                    <a:lnTo>
                      <a:pt x="153" y="579"/>
                    </a:lnTo>
                    <a:lnTo>
                      <a:pt x="161" y="587"/>
                    </a:lnTo>
                    <a:lnTo>
                      <a:pt x="172" y="593"/>
                    </a:lnTo>
                    <a:lnTo>
                      <a:pt x="183" y="598"/>
                    </a:lnTo>
                    <a:lnTo>
                      <a:pt x="196" y="602"/>
                    </a:lnTo>
                    <a:lnTo>
                      <a:pt x="209" y="605"/>
                    </a:lnTo>
                    <a:lnTo>
                      <a:pt x="222" y="607"/>
                    </a:lnTo>
                    <a:lnTo>
                      <a:pt x="234" y="609"/>
                    </a:lnTo>
                    <a:lnTo>
                      <a:pt x="246" y="607"/>
                    </a:lnTo>
                    <a:lnTo>
                      <a:pt x="258" y="605"/>
                    </a:lnTo>
                    <a:lnTo>
                      <a:pt x="269" y="602"/>
                    </a:lnTo>
                    <a:lnTo>
                      <a:pt x="279" y="598"/>
                    </a:lnTo>
                    <a:lnTo>
                      <a:pt x="289" y="592"/>
                    </a:lnTo>
                    <a:lnTo>
                      <a:pt x="299" y="584"/>
                    </a:lnTo>
                    <a:lnTo>
                      <a:pt x="308" y="576"/>
                    </a:lnTo>
                    <a:lnTo>
                      <a:pt x="316" y="566"/>
                    </a:lnTo>
                    <a:lnTo>
                      <a:pt x="323" y="556"/>
                    </a:lnTo>
                    <a:lnTo>
                      <a:pt x="330" y="544"/>
                    </a:lnTo>
                    <a:lnTo>
                      <a:pt x="336" y="530"/>
                    </a:lnTo>
                    <a:lnTo>
                      <a:pt x="341" y="516"/>
                    </a:lnTo>
                    <a:lnTo>
                      <a:pt x="346" y="501"/>
                    </a:lnTo>
                    <a:lnTo>
                      <a:pt x="350" y="484"/>
                    </a:lnTo>
                    <a:lnTo>
                      <a:pt x="429" y="82"/>
                    </a:lnTo>
                    <a:lnTo>
                      <a:pt x="431" y="66"/>
                    </a:lnTo>
                    <a:lnTo>
                      <a:pt x="447" y="69"/>
                    </a:lnTo>
                    <a:lnTo>
                      <a:pt x="532" y="86"/>
                    </a:lnTo>
                    <a:lnTo>
                      <a:pt x="547" y="89"/>
                    </a:lnTo>
                    <a:lnTo>
                      <a:pt x="545" y="105"/>
                    </a:lnTo>
                    <a:lnTo>
                      <a:pt x="468" y="4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11006138" y="3806826"/>
                <a:ext cx="128588" cy="174625"/>
              </a:xfrm>
              <a:custGeom>
                <a:avLst/>
                <a:gdLst>
                  <a:gd name="T0" fmla="*/ 0 w 487"/>
                  <a:gd name="T1" fmla="*/ 1 h 661"/>
                  <a:gd name="T2" fmla="*/ 16 w 487"/>
                  <a:gd name="T3" fmla="*/ 1 h 661"/>
                  <a:gd name="T4" fmla="*/ 124 w 487"/>
                  <a:gd name="T5" fmla="*/ 0 h 661"/>
                  <a:gd name="T6" fmla="*/ 134 w 487"/>
                  <a:gd name="T7" fmla="*/ 0 h 661"/>
                  <a:gd name="T8" fmla="*/ 137 w 487"/>
                  <a:gd name="T9" fmla="*/ 9 h 661"/>
                  <a:gd name="T10" fmla="*/ 373 w 487"/>
                  <a:gd name="T11" fmla="*/ 475 h 661"/>
                  <a:gd name="T12" fmla="*/ 373 w 487"/>
                  <a:gd name="T13" fmla="*/ 16 h 661"/>
                  <a:gd name="T14" fmla="*/ 373 w 487"/>
                  <a:gd name="T15" fmla="*/ 0 h 661"/>
                  <a:gd name="T16" fmla="*/ 388 w 487"/>
                  <a:gd name="T17" fmla="*/ 0 h 661"/>
                  <a:gd name="T18" fmla="*/ 472 w 487"/>
                  <a:gd name="T19" fmla="*/ 0 h 661"/>
                  <a:gd name="T20" fmla="*/ 486 w 487"/>
                  <a:gd name="T21" fmla="*/ 0 h 661"/>
                  <a:gd name="T22" fmla="*/ 486 w 487"/>
                  <a:gd name="T23" fmla="*/ 16 h 661"/>
                  <a:gd name="T24" fmla="*/ 487 w 487"/>
                  <a:gd name="T25" fmla="*/ 646 h 661"/>
                  <a:gd name="T26" fmla="*/ 487 w 487"/>
                  <a:gd name="T27" fmla="*/ 661 h 661"/>
                  <a:gd name="T28" fmla="*/ 472 w 487"/>
                  <a:gd name="T29" fmla="*/ 661 h 661"/>
                  <a:gd name="T30" fmla="*/ 363 w 487"/>
                  <a:gd name="T31" fmla="*/ 661 h 661"/>
                  <a:gd name="T32" fmla="*/ 354 w 487"/>
                  <a:gd name="T33" fmla="*/ 661 h 661"/>
                  <a:gd name="T34" fmla="*/ 349 w 487"/>
                  <a:gd name="T35" fmla="*/ 653 h 661"/>
                  <a:gd name="T36" fmla="*/ 114 w 487"/>
                  <a:gd name="T37" fmla="*/ 189 h 661"/>
                  <a:gd name="T38" fmla="*/ 115 w 487"/>
                  <a:gd name="T39" fmla="*/ 646 h 661"/>
                  <a:gd name="T40" fmla="*/ 115 w 487"/>
                  <a:gd name="T41" fmla="*/ 661 h 661"/>
                  <a:gd name="T42" fmla="*/ 99 w 487"/>
                  <a:gd name="T43" fmla="*/ 661 h 661"/>
                  <a:gd name="T44" fmla="*/ 16 w 487"/>
                  <a:gd name="T45" fmla="*/ 661 h 661"/>
                  <a:gd name="T46" fmla="*/ 0 w 487"/>
                  <a:gd name="T47" fmla="*/ 661 h 661"/>
                  <a:gd name="T48" fmla="*/ 0 w 487"/>
                  <a:gd name="T49" fmla="*/ 646 h 661"/>
                  <a:gd name="T50" fmla="*/ 0 w 487"/>
                  <a:gd name="T51" fmla="*/ 16 h 661"/>
                  <a:gd name="T52" fmla="*/ 0 w 487"/>
                  <a:gd name="T53" fmla="*/ 1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7" h="661">
                    <a:moveTo>
                      <a:pt x="0" y="1"/>
                    </a:moveTo>
                    <a:lnTo>
                      <a:pt x="16" y="1"/>
                    </a:lnTo>
                    <a:lnTo>
                      <a:pt x="124" y="0"/>
                    </a:lnTo>
                    <a:lnTo>
                      <a:pt x="134" y="0"/>
                    </a:lnTo>
                    <a:lnTo>
                      <a:pt x="137" y="9"/>
                    </a:lnTo>
                    <a:lnTo>
                      <a:pt x="373" y="475"/>
                    </a:lnTo>
                    <a:lnTo>
                      <a:pt x="373" y="16"/>
                    </a:lnTo>
                    <a:lnTo>
                      <a:pt x="373" y="0"/>
                    </a:lnTo>
                    <a:lnTo>
                      <a:pt x="388" y="0"/>
                    </a:lnTo>
                    <a:lnTo>
                      <a:pt x="472" y="0"/>
                    </a:lnTo>
                    <a:lnTo>
                      <a:pt x="486" y="0"/>
                    </a:lnTo>
                    <a:lnTo>
                      <a:pt x="486" y="16"/>
                    </a:lnTo>
                    <a:lnTo>
                      <a:pt x="487" y="646"/>
                    </a:lnTo>
                    <a:lnTo>
                      <a:pt x="487" y="661"/>
                    </a:lnTo>
                    <a:lnTo>
                      <a:pt x="472" y="661"/>
                    </a:lnTo>
                    <a:lnTo>
                      <a:pt x="363" y="661"/>
                    </a:lnTo>
                    <a:lnTo>
                      <a:pt x="354" y="661"/>
                    </a:lnTo>
                    <a:lnTo>
                      <a:pt x="349" y="653"/>
                    </a:lnTo>
                    <a:lnTo>
                      <a:pt x="114" y="189"/>
                    </a:lnTo>
                    <a:lnTo>
                      <a:pt x="115" y="646"/>
                    </a:lnTo>
                    <a:lnTo>
                      <a:pt x="115" y="661"/>
                    </a:lnTo>
                    <a:lnTo>
                      <a:pt x="99" y="661"/>
                    </a:lnTo>
                    <a:lnTo>
                      <a:pt x="16" y="661"/>
                    </a:lnTo>
                    <a:lnTo>
                      <a:pt x="0" y="661"/>
                    </a:lnTo>
                    <a:lnTo>
                      <a:pt x="0" y="646"/>
                    </a:lnTo>
                    <a:lnTo>
                      <a:pt x="0" y="1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11177588" y="3797301"/>
                <a:ext cx="53975" cy="176213"/>
              </a:xfrm>
              <a:custGeom>
                <a:avLst/>
                <a:gdLst>
                  <a:gd name="T0" fmla="*/ 0 w 200"/>
                  <a:gd name="T1" fmla="*/ 14 h 670"/>
                  <a:gd name="T2" fmla="*/ 15 w 200"/>
                  <a:gd name="T3" fmla="*/ 12 h 670"/>
                  <a:gd name="T4" fmla="*/ 102 w 200"/>
                  <a:gd name="T5" fmla="*/ 1 h 670"/>
                  <a:gd name="T6" fmla="*/ 117 w 200"/>
                  <a:gd name="T7" fmla="*/ 0 h 670"/>
                  <a:gd name="T8" fmla="*/ 119 w 200"/>
                  <a:gd name="T9" fmla="*/ 14 h 670"/>
                  <a:gd name="T10" fmla="*/ 198 w 200"/>
                  <a:gd name="T11" fmla="*/ 640 h 670"/>
                  <a:gd name="T12" fmla="*/ 200 w 200"/>
                  <a:gd name="T13" fmla="*/ 655 h 670"/>
                  <a:gd name="T14" fmla="*/ 185 w 200"/>
                  <a:gd name="T15" fmla="*/ 657 h 670"/>
                  <a:gd name="T16" fmla="*/ 98 w 200"/>
                  <a:gd name="T17" fmla="*/ 668 h 670"/>
                  <a:gd name="T18" fmla="*/ 84 w 200"/>
                  <a:gd name="T19" fmla="*/ 670 h 670"/>
                  <a:gd name="T20" fmla="*/ 81 w 200"/>
                  <a:gd name="T21" fmla="*/ 655 h 670"/>
                  <a:gd name="T22" fmla="*/ 2 w 200"/>
                  <a:gd name="T23" fmla="*/ 30 h 670"/>
                  <a:gd name="T24" fmla="*/ 0 w 200"/>
                  <a:gd name="T25" fmla="*/ 14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" h="670">
                    <a:moveTo>
                      <a:pt x="0" y="14"/>
                    </a:moveTo>
                    <a:lnTo>
                      <a:pt x="15" y="12"/>
                    </a:lnTo>
                    <a:lnTo>
                      <a:pt x="102" y="1"/>
                    </a:lnTo>
                    <a:lnTo>
                      <a:pt x="117" y="0"/>
                    </a:lnTo>
                    <a:lnTo>
                      <a:pt x="119" y="14"/>
                    </a:lnTo>
                    <a:lnTo>
                      <a:pt x="198" y="640"/>
                    </a:lnTo>
                    <a:lnTo>
                      <a:pt x="200" y="655"/>
                    </a:lnTo>
                    <a:lnTo>
                      <a:pt x="185" y="657"/>
                    </a:lnTo>
                    <a:lnTo>
                      <a:pt x="98" y="668"/>
                    </a:lnTo>
                    <a:lnTo>
                      <a:pt x="84" y="670"/>
                    </a:lnTo>
                    <a:lnTo>
                      <a:pt x="81" y="655"/>
                    </a:lnTo>
                    <a:lnTo>
                      <a:pt x="2" y="3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11245851" y="3754438"/>
                <a:ext cx="141288" cy="192088"/>
              </a:xfrm>
              <a:custGeom>
                <a:avLst/>
                <a:gdLst>
                  <a:gd name="T0" fmla="*/ 0 w 539"/>
                  <a:gd name="T1" fmla="*/ 151 h 727"/>
                  <a:gd name="T2" fmla="*/ 20 w 539"/>
                  <a:gd name="T3" fmla="*/ 145 h 727"/>
                  <a:gd name="T4" fmla="*/ 113 w 539"/>
                  <a:gd name="T5" fmla="*/ 120 h 727"/>
                  <a:gd name="T6" fmla="*/ 124 w 539"/>
                  <a:gd name="T7" fmla="*/ 117 h 727"/>
                  <a:gd name="T8" fmla="*/ 129 w 539"/>
                  <a:gd name="T9" fmla="*/ 126 h 727"/>
                  <a:gd name="T10" fmla="*/ 400 w 539"/>
                  <a:gd name="T11" fmla="*/ 540 h 727"/>
                  <a:gd name="T12" fmla="*/ 422 w 539"/>
                  <a:gd name="T13" fmla="*/ 43 h 727"/>
                  <a:gd name="T14" fmla="*/ 423 w 539"/>
                  <a:gd name="T15" fmla="*/ 32 h 727"/>
                  <a:gd name="T16" fmla="*/ 433 w 539"/>
                  <a:gd name="T17" fmla="*/ 30 h 727"/>
                  <a:gd name="T18" fmla="*/ 518 w 539"/>
                  <a:gd name="T19" fmla="*/ 6 h 727"/>
                  <a:gd name="T20" fmla="*/ 539 w 539"/>
                  <a:gd name="T21" fmla="*/ 0 h 727"/>
                  <a:gd name="T22" fmla="*/ 538 w 539"/>
                  <a:gd name="T23" fmla="*/ 21 h 727"/>
                  <a:gd name="T24" fmla="*/ 498 w 539"/>
                  <a:gd name="T25" fmla="*/ 687 h 727"/>
                  <a:gd name="T26" fmla="*/ 498 w 539"/>
                  <a:gd name="T27" fmla="*/ 698 h 727"/>
                  <a:gd name="T28" fmla="*/ 487 w 539"/>
                  <a:gd name="T29" fmla="*/ 701 h 727"/>
                  <a:gd name="T30" fmla="*/ 402 w 539"/>
                  <a:gd name="T31" fmla="*/ 724 h 727"/>
                  <a:gd name="T32" fmla="*/ 392 w 539"/>
                  <a:gd name="T33" fmla="*/ 727 h 727"/>
                  <a:gd name="T34" fmla="*/ 386 w 539"/>
                  <a:gd name="T35" fmla="*/ 719 h 727"/>
                  <a:gd name="T36" fmla="*/ 12 w 539"/>
                  <a:gd name="T37" fmla="*/ 168 h 727"/>
                  <a:gd name="T38" fmla="*/ 0 w 539"/>
                  <a:gd name="T39" fmla="*/ 151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9" h="727">
                    <a:moveTo>
                      <a:pt x="0" y="151"/>
                    </a:moveTo>
                    <a:lnTo>
                      <a:pt x="20" y="145"/>
                    </a:lnTo>
                    <a:lnTo>
                      <a:pt x="113" y="120"/>
                    </a:lnTo>
                    <a:lnTo>
                      <a:pt x="124" y="117"/>
                    </a:lnTo>
                    <a:lnTo>
                      <a:pt x="129" y="126"/>
                    </a:lnTo>
                    <a:lnTo>
                      <a:pt x="400" y="540"/>
                    </a:lnTo>
                    <a:lnTo>
                      <a:pt x="422" y="43"/>
                    </a:lnTo>
                    <a:lnTo>
                      <a:pt x="423" y="32"/>
                    </a:lnTo>
                    <a:lnTo>
                      <a:pt x="433" y="30"/>
                    </a:lnTo>
                    <a:lnTo>
                      <a:pt x="518" y="6"/>
                    </a:lnTo>
                    <a:lnTo>
                      <a:pt x="539" y="0"/>
                    </a:lnTo>
                    <a:lnTo>
                      <a:pt x="538" y="21"/>
                    </a:lnTo>
                    <a:lnTo>
                      <a:pt x="498" y="687"/>
                    </a:lnTo>
                    <a:lnTo>
                      <a:pt x="498" y="698"/>
                    </a:lnTo>
                    <a:lnTo>
                      <a:pt x="487" y="701"/>
                    </a:lnTo>
                    <a:lnTo>
                      <a:pt x="402" y="724"/>
                    </a:lnTo>
                    <a:lnTo>
                      <a:pt x="392" y="727"/>
                    </a:lnTo>
                    <a:lnTo>
                      <a:pt x="386" y="719"/>
                    </a:lnTo>
                    <a:lnTo>
                      <a:pt x="12" y="168"/>
                    </a:lnTo>
                    <a:lnTo>
                      <a:pt x="0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11423651" y="3697288"/>
                <a:ext cx="161925" cy="198438"/>
              </a:xfrm>
              <a:custGeom>
                <a:avLst/>
                <a:gdLst>
                  <a:gd name="T0" fmla="*/ 0 w 612"/>
                  <a:gd name="T1" fmla="*/ 149 h 748"/>
                  <a:gd name="T2" fmla="*/ 13 w 612"/>
                  <a:gd name="T3" fmla="*/ 143 h 748"/>
                  <a:gd name="T4" fmla="*/ 306 w 612"/>
                  <a:gd name="T5" fmla="*/ 6 h 748"/>
                  <a:gd name="T6" fmla="*/ 321 w 612"/>
                  <a:gd name="T7" fmla="*/ 0 h 748"/>
                  <a:gd name="T8" fmla="*/ 327 w 612"/>
                  <a:gd name="T9" fmla="*/ 14 h 748"/>
                  <a:gd name="T10" fmla="*/ 356 w 612"/>
                  <a:gd name="T11" fmla="*/ 76 h 748"/>
                  <a:gd name="T12" fmla="*/ 362 w 612"/>
                  <a:gd name="T13" fmla="*/ 90 h 748"/>
                  <a:gd name="T14" fmla="*/ 348 w 612"/>
                  <a:gd name="T15" fmla="*/ 96 h 748"/>
                  <a:gd name="T16" fmla="*/ 149 w 612"/>
                  <a:gd name="T17" fmla="*/ 189 h 748"/>
                  <a:gd name="T18" fmla="*/ 220 w 612"/>
                  <a:gd name="T19" fmla="*/ 343 h 748"/>
                  <a:gd name="T20" fmla="*/ 411 w 612"/>
                  <a:gd name="T21" fmla="*/ 255 h 748"/>
                  <a:gd name="T22" fmla="*/ 424 w 612"/>
                  <a:gd name="T23" fmla="*/ 249 h 748"/>
                  <a:gd name="T24" fmla="*/ 431 w 612"/>
                  <a:gd name="T25" fmla="*/ 262 h 748"/>
                  <a:gd name="T26" fmla="*/ 460 w 612"/>
                  <a:gd name="T27" fmla="*/ 324 h 748"/>
                  <a:gd name="T28" fmla="*/ 466 w 612"/>
                  <a:gd name="T29" fmla="*/ 338 h 748"/>
                  <a:gd name="T30" fmla="*/ 453 w 612"/>
                  <a:gd name="T31" fmla="*/ 344 h 748"/>
                  <a:gd name="T32" fmla="*/ 262 w 612"/>
                  <a:gd name="T33" fmla="*/ 433 h 748"/>
                  <a:gd name="T34" fmla="*/ 345 w 612"/>
                  <a:gd name="T35" fmla="*/ 608 h 748"/>
                  <a:gd name="T36" fmla="*/ 556 w 612"/>
                  <a:gd name="T37" fmla="*/ 509 h 748"/>
                  <a:gd name="T38" fmla="*/ 570 w 612"/>
                  <a:gd name="T39" fmla="*/ 504 h 748"/>
                  <a:gd name="T40" fmla="*/ 576 w 612"/>
                  <a:gd name="T41" fmla="*/ 517 h 748"/>
                  <a:gd name="T42" fmla="*/ 606 w 612"/>
                  <a:gd name="T43" fmla="*/ 580 h 748"/>
                  <a:gd name="T44" fmla="*/ 612 w 612"/>
                  <a:gd name="T45" fmla="*/ 593 h 748"/>
                  <a:gd name="T46" fmla="*/ 598 w 612"/>
                  <a:gd name="T47" fmla="*/ 599 h 748"/>
                  <a:gd name="T48" fmla="*/ 293 w 612"/>
                  <a:gd name="T49" fmla="*/ 741 h 748"/>
                  <a:gd name="T50" fmla="*/ 280 w 612"/>
                  <a:gd name="T51" fmla="*/ 748 h 748"/>
                  <a:gd name="T52" fmla="*/ 273 w 612"/>
                  <a:gd name="T53" fmla="*/ 735 h 748"/>
                  <a:gd name="T54" fmla="*/ 7 w 612"/>
                  <a:gd name="T55" fmla="*/ 164 h 748"/>
                  <a:gd name="T56" fmla="*/ 0 w 612"/>
                  <a:gd name="T57" fmla="*/ 149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12" h="748">
                    <a:moveTo>
                      <a:pt x="0" y="149"/>
                    </a:moveTo>
                    <a:lnTo>
                      <a:pt x="13" y="143"/>
                    </a:lnTo>
                    <a:lnTo>
                      <a:pt x="306" y="6"/>
                    </a:lnTo>
                    <a:lnTo>
                      <a:pt x="321" y="0"/>
                    </a:lnTo>
                    <a:lnTo>
                      <a:pt x="327" y="14"/>
                    </a:lnTo>
                    <a:lnTo>
                      <a:pt x="356" y="76"/>
                    </a:lnTo>
                    <a:lnTo>
                      <a:pt x="362" y="90"/>
                    </a:lnTo>
                    <a:lnTo>
                      <a:pt x="348" y="96"/>
                    </a:lnTo>
                    <a:lnTo>
                      <a:pt x="149" y="189"/>
                    </a:lnTo>
                    <a:lnTo>
                      <a:pt x="220" y="343"/>
                    </a:lnTo>
                    <a:lnTo>
                      <a:pt x="411" y="255"/>
                    </a:lnTo>
                    <a:lnTo>
                      <a:pt x="424" y="249"/>
                    </a:lnTo>
                    <a:lnTo>
                      <a:pt x="431" y="262"/>
                    </a:lnTo>
                    <a:lnTo>
                      <a:pt x="460" y="324"/>
                    </a:lnTo>
                    <a:lnTo>
                      <a:pt x="466" y="338"/>
                    </a:lnTo>
                    <a:lnTo>
                      <a:pt x="453" y="344"/>
                    </a:lnTo>
                    <a:lnTo>
                      <a:pt x="262" y="433"/>
                    </a:lnTo>
                    <a:lnTo>
                      <a:pt x="345" y="608"/>
                    </a:lnTo>
                    <a:lnTo>
                      <a:pt x="556" y="509"/>
                    </a:lnTo>
                    <a:lnTo>
                      <a:pt x="570" y="504"/>
                    </a:lnTo>
                    <a:lnTo>
                      <a:pt x="576" y="517"/>
                    </a:lnTo>
                    <a:lnTo>
                      <a:pt x="606" y="580"/>
                    </a:lnTo>
                    <a:lnTo>
                      <a:pt x="612" y="593"/>
                    </a:lnTo>
                    <a:lnTo>
                      <a:pt x="598" y="599"/>
                    </a:lnTo>
                    <a:lnTo>
                      <a:pt x="293" y="741"/>
                    </a:lnTo>
                    <a:lnTo>
                      <a:pt x="280" y="748"/>
                    </a:lnTo>
                    <a:lnTo>
                      <a:pt x="273" y="735"/>
                    </a:lnTo>
                    <a:lnTo>
                      <a:pt x="7" y="164"/>
                    </a:lnTo>
                    <a:lnTo>
                      <a:pt x="0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>
                <a:spLocks noEditPoints="1"/>
              </p:cNvSpPr>
              <p:nvPr/>
            </p:nvSpPr>
            <p:spPr bwMode="auto">
              <a:xfrm>
                <a:off x="11547476" y="3635376"/>
                <a:ext cx="198438" cy="185738"/>
              </a:xfrm>
              <a:custGeom>
                <a:avLst/>
                <a:gdLst>
                  <a:gd name="T0" fmla="*/ 159 w 747"/>
                  <a:gd name="T1" fmla="*/ 51 h 703"/>
                  <a:gd name="T2" fmla="*/ 193 w 747"/>
                  <a:gd name="T3" fmla="*/ 30 h 703"/>
                  <a:gd name="T4" fmla="*/ 224 w 747"/>
                  <a:gd name="T5" fmla="*/ 14 h 703"/>
                  <a:gd name="T6" fmla="*/ 243 w 747"/>
                  <a:gd name="T7" fmla="*/ 8 h 703"/>
                  <a:gd name="T8" fmla="*/ 270 w 747"/>
                  <a:gd name="T9" fmla="*/ 1 h 703"/>
                  <a:gd name="T10" fmla="*/ 297 w 747"/>
                  <a:gd name="T11" fmla="*/ 0 h 703"/>
                  <a:gd name="T12" fmla="*/ 324 w 747"/>
                  <a:gd name="T13" fmla="*/ 2 h 703"/>
                  <a:gd name="T14" fmla="*/ 351 w 747"/>
                  <a:gd name="T15" fmla="*/ 9 h 703"/>
                  <a:gd name="T16" fmla="*/ 368 w 747"/>
                  <a:gd name="T17" fmla="*/ 16 h 703"/>
                  <a:gd name="T18" fmla="*/ 399 w 747"/>
                  <a:gd name="T19" fmla="*/ 35 h 703"/>
                  <a:gd name="T20" fmla="*/ 424 w 747"/>
                  <a:gd name="T21" fmla="*/ 62 h 703"/>
                  <a:gd name="T22" fmla="*/ 450 w 747"/>
                  <a:gd name="T23" fmla="*/ 99 h 703"/>
                  <a:gd name="T24" fmla="*/ 464 w 747"/>
                  <a:gd name="T25" fmla="*/ 138 h 703"/>
                  <a:gd name="T26" fmla="*/ 467 w 747"/>
                  <a:gd name="T27" fmla="*/ 180 h 703"/>
                  <a:gd name="T28" fmla="*/ 462 w 747"/>
                  <a:gd name="T29" fmla="*/ 208 h 703"/>
                  <a:gd name="T30" fmla="*/ 451 w 747"/>
                  <a:gd name="T31" fmla="*/ 238 h 703"/>
                  <a:gd name="T32" fmla="*/ 444 w 747"/>
                  <a:gd name="T33" fmla="*/ 262 h 703"/>
                  <a:gd name="T34" fmla="*/ 477 w 747"/>
                  <a:gd name="T35" fmla="*/ 269 h 703"/>
                  <a:gd name="T36" fmla="*/ 504 w 747"/>
                  <a:gd name="T37" fmla="*/ 283 h 703"/>
                  <a:gd name="T38" fmla="*/ 728 w 747"/>
                  <a:gd name="T39" fmla="*/ 460 h 703"/>
                  <a:gd name="T40" fmla="*/ 634 w 747"/>
                  <a:gd name="T41" fmla="*/ 514 h 703"/>
                  <a:gd name="T42" fmla="*/ 431 w 747"/>
                  <a:gd name="T43" fmla="*/ 375 h 703"/>
                  <a:gd name="T44" fmla="*/ 410 w 747"/>
                  <a:gd name="T45" fmla="*/ 367 h 703"/>
                  <a:gd name="T46" fmla="*/ 391 w 747"/>
                  <a:gd name="T47" fmla="*/ 363 h 703"/>
                  <a:gd name="T48" fmla="*/ 373 w 747"/>
                  <a:gd name="T49" fmla="*/ 367 h 703"/>
                  <a:gd name="T50" fmla="*/ 349 w 747"/>
                  <a:gd name="T51" fmla="*/ 376 h 703"/>
                  <a:gd name="T52" fmla="*/ 312 w 747"/>
                  <a:gd name="T53" fmla="*/ 402 h 703"/>
                  <a:gd name="T54" fmla="*/ 463 w 747"/>
                  <a:gd name="T55" fmla="*/ 645 h 703"/>
                  <a:gd name="T56" fmla="*/ 369 w 747"/>
                  <a:gd name="T57" fmla="*/ 691 h 703"/>
                  <a:gd name="T58" fmla="*/ 257 w 747"/>
                  <a:gd name="T59" fmla="*/ 324 h 703"/>
                  <a:gd name="T60" fmla="*/ 324 w 747"/>
                  <a:gd name="T61" fmla="*/ 275 h 703"/>
                  <a:gd name="T62" fmla="*/ 340 w 747"/>
                  <a:gd name="T63" fmla="*/ 257 h 703"/>
                  <a:gd name="T64" fmla="*/ 354 w 747"/>
                  <a:gd name="T65" fmla="*/ 228 h 703"/>
                  <a:gd name="T66" fmla="*/ 357 w 747"/>
                  <a:gd name="T67" fmla="*/ 200 h 703"/>
                  <a:gd name="T68" fmla="*/ 355 w 747"/>
                  <a:gd name="T69" fmla="*/ 183 h 703"/>
                  <a:gd name="T70" fmla="*/ 348 w 747"/>
                  <a:gd name="T71" fmla="*/ 165 h 703"/>
                  <a:gd name="T72" fmla="*/ 340 w 747"/>
                  <a:gd name="T73" fmla="*/ 150 h 703"/>
                  <a:gd name="T74" fmla="*/ 318 w 747"/>
                  <a:gd name="T75" fmla="*/ 127 h 703"/>
                  <a:gd name="T76" fmla="*/ 302 w 747"/>
                  <a:gd name="T77" fmla="*/ 118 h 703"/>
                  <a:gd name="T78" fmla="*/ 278 w 747"/>
                  <a:gd name="T79" fmla="*/ 112 h 703"/>
                  <a:gd name="T80" fmla="*/ 258 w 747"/>
                  <a:gd name="T81" fmla="*/ 114 h 703"/>
                  <a:gd name="T82" fmla="*/ 228 w 747"/>
                  <a:gd name="T83" fmla="*/ 123 h 703"/>
                  <a:gd name="T84" fmla="*/ 196 w 747"/>
                  <a:gd name="T85" fmla="*/ 141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7" h="703">
                    <a:moveTo>
                      <a:pt x="0" y="162"/>
                    </a:moveTo>
                    <a:lnTo>
                      <a:pt x="13" y="153"/>
                    </a:lnTo>
                    <a:lnTo>
                      <a:pt x="159" y="51"/>
                    </a:lnTo>
                    <a:lnTo>
                      <a:pt x="171" y="43"/>
                    </a:lnTo>
                    <a:lnTo>
                      <a:pt x="182" y="37"/>
                    </a:lnTo>
                    <a:lnTo>
                      <a:pt x="193" y="30"/>
                    </a:lnTo>
                    <a:lnTo>
                      <a:pt x="203" y="24"/>
                    </a:lnTo>
                    <a:lnTo>
                      <a:pt x="214" y="19"/>
                    </a:lnTo>
                    <a:lnTo>
                      <a:pt x="224" y="14"/>
                    </a:lnTo>
                    <a:lnTo>
                      <a:pt x="234" y="10"/>
                    </a:lnTo>
                    <a:lnTo>
                      <a:pt x="243" y="8"/>
                    </a:lnTo>
                    <a:lnTo>
                      <a:pt x="243" y="8"/>
                    </a:lnTo>
                    <a:lnTo>
                      <a:pt x="251" y="5"/>
                    </a:lnTo>
                    <a:lnTo>
                      <a:pt x="261" y="3"/>
                    </a:lnTo>
                    <a:lnTo>
                      <a:pt x="270" y="1"/>
                    </a:lnTo>
                    <a:lnTo>
                      <a:pt x="279" y="0"/>
                    </a:lnTo>
                    <a:lnTo>
                      <a:pt x="288" y="0"/>
                    </a:lnTo>
                    <a:lnTo>
                      <a:pt x="297" y="0"/>
                    </a:lnTo>
                    <a:lnTo>
                      <a:pt x="305" y="0"/>
                    </a:lnTo>
                    <a:lnTo>
                      <a:pt x="314" y="0"/>
                    </a:lnTo>
                    <a:lnTo>
                      <a:pt x="324" y="2"/>
                    </a:lnTo>
                    <a:lnTo>
                      <a:pt x="333" y="3"/>
                    </a:lnTo>
                    <a:lnTo>
                      <a:pt x="342" y="6"/>
                    </a:lnTo>
                    <a:lnTo>
                      <a:pt x="351" y="9"/>
                    </a:lnTo>
                    <a:lnTo>
                      <a:pt x="351" y="9"/>
                    </a:lnTo>
                    <a:lnTo>
                      <a:pt x="359" y="12"/>
                    </a:lnTo>
                    <a:lnTo>
                      <a:pt x="368" y="16"/>
                    </a:lnTo>
                    <a:lnTo>
                      <a:pt x="377" y="20"/>
                    </a:lnTo>
                    <a:lnTo>
                      <a:pt x="385" y="25"/>
                    </a:lnTo>
                    <a:lnTo>
                      <a:pt x="399" y="35"/>
                    </a:lnTo>
                    <a:lnTo>
                      <a:pt x="412" y="49"/>
                    </a:lnTo>
                    <a:lnTo>
                      <a:pt x="412" y="49"/>
                    </a:lnTo>
                    <a:lnTo>
                      <a:pt x="424" y="62"/>
                    </a:lnTo>
                    <a:lnTo>
                      <a:pt x="436" y="76"/>
                    </a:lnTo>
                    <a:lnTo>
                      <a:pt x="443" y="87"/>
                    </a:lnTo>
                    <a:lnTo>
                      <a:pt x="450" y="99"/>
                    </a:lnTo>
                    <a:lnTo>
                      <a:pt x="455" y="111"/>
                    </a:lnTo>
                    <a:lnTo>
                      <a:pt x="461" y="125"/>
                    </a:lnTo>
                    <a:lnTo>
                      <a:pt x="464" y="138"/>
                    </a:lnTo>
                    <a:lnTo>
                      <a:pt x="466" y="151"/>
                    </a:lnTo>
                    <a:lnTo>
                      <a:pt x="467" y="165"/>
                    </a:lnTo>
                    <a:lnTo>
                      <a:pt x="467" y="180"/>
                    </a:lnTo>
                    <a:lnTo>
                      <a:pt x="467" y="180"/>
                    </a:lnTo>
                    <a:lnTo>
                      <a:pt x="465" y="194"/>
                    </a:lnTo>
                    <a:lnTo>
                      <a:pt x="462" y="208"/>
                    </a:lnTo>
                    <a:lnTo>
                      <a:pt x="457" y="222"/>
                    </a:lnTo>
                    <a:lnTo>
                      <a:pt x="451" y="238"/>
                    </a:lnTo>
                    <a:lnTo>
                      <a:pt x="451" y="238"/>
                    </a:lnTo>
                    <a:lnTo>
                      <a:pt x="445" y="250"/>
                    </a:lnTo>
                    <a:lnTo>
                      <a:pt x="438" y="262"/>
                    </a:lnTo>
                    <a:lnTo>
                      <a:pt x="444" y="262"/>
                    </a:lnTo>
                    <a:lnTo>
                      <a:pt x="451" y="262"/>
                    </a:lnTo>
                    <a:lnTo>
                      <a:pt x="464" y="264"/>
                    </a:lnTo>
                    <a:lnTo>
                      <a:pt x="477" y="269"/>
                    </a:lnTo>
                    <a:lnTo>
                      <a:pt x="490" y="275"/>
                    </a:lnTo>
                    <a:lnTo>
                      <a:pt x="504" y="283"/>
                    </a:lnTo>
                    <a:lnTo>
                      <a:pt x="504" y="283"/>
                    </a:lnTo>
                    <a:lnTo>
                      <a:pt x="728" y="435"/>
                    </a:lnTo>
                    <a:lnTo>
                      <a:pt x="747" y="447"/>
                    </a:lnTo>
                    <a:lnTo>
                      <a:pt x="728" y="460"/>
                    </a:lnTo>
                    <a:lnTo>
                      <a:pt x="651" y="514"/>
                    </a:lnTo>
                    <a:lnTo>
                      <a:pt x="642" y="520"/>
                    </a:lnTo>
                    <a:lnTo>
                      <a:pt x="634" y="514"/>
                    </a:lnTo>
                    <a:lnTo>
                      <a:pt x="446" y="384"/>
                    </a:lnTo>
                    <a:lnTo>
                      <a:pt x="446" y="384"/>
                    </a:lnTo>
                    <a:lnTo>
                      <a:pt x="431" y="375"/>
                    </a:lnTo>
                    <a:lnTo>
                      <a:pt x="417" y="369"/>
                    </a:lnTo>
                    <a:lnTo>
                      <a:pt x="417" y="369"/>
                    </a:lnTo>
                    <a:lnTo>
                      <a:pt x="410" y="367"/>
                    </a:lnTo>
                    <a:lnTo>
                      <a:pt x="405" y="364"/>
                    </a:lnTo>
                    <a:lnTo>
                      <a:pt x="398" y="363"/>
                    </a:lnTo>
                    <a:lnTo>
                      <a:pt x="391" y="363"/>
                    </a:lnTo>
                    <a:lnTo>
                      <a:pt x="386" y="363"/>
                    </a:lnTo>
                    <a:lnTo>
                      <a:pt x="379" y="364"/>
                    </a:lnTo>
                    <a:lnTo>
                      <a:pt x="373" y="367"/>
                    </a:lnTo>
                    <a:lnTo>
                      <a:pt x="366" y="369"/>
                    </a:lnTo>
                    <a:lnTo>
                      <a:pt x="358" y="372"/>
                    </a:lnTo>
                    <a:lnTo>
                      <a:pt x="349" y="376"/>
                    </a:lnTo>
                    <a:lnTo>
                      <a:pt x="341" y="382"/>
                    </a:lnTo>
                    <a:lnTo>
                      <a:pt x="332" y="389"/>
                    </a:lnTo>
                    <a:lnTo>
                      <a:pt x="312" y="402"/>
                    </a:lnTo>
                    <a:lnTo>
                      <a:pt x="466" y="624"/>
                    </a:lnTo>
                    <a:lnTo>
                      <a:pt x="475" y="636"/>
                    </a:lnTo>
                    <a:lnTo>
                      <a:pt x="463" y="645"/>
                    </a:lnTo>
                    <a:lnTo>
                      <a:pt x="390" y="696"/>
                    </a:lnTo>
                    <a:lnTo>
                      <a:pt x="378" y="703"/>
                    </a:lnTo>
                    <a:lnTo>
                      <a:pt x="369" y="691"/>
                    </a:lnTo>
                    <a:lnTo>
                      <a:pt x="9" y="174"/>
                    </a:lnTo>
                    <a:lnTo>
                      <a:pt x="0" y="162"/>
                    </a:lnTo>
                    <a:close/>
                    <a:moveTo>
                      <a:pt x="257" y="324"/>
                    </a:moveTo>
                    <a:lnTo>
                      <a:pt x="300" y="294"/>
                    </a:lnTo>
                    <a:lnTo>
                      <a:pt x="313" y="285"/>
                    </a:lnTo>
                    <a:lnTo>
                      <a:pt x="324" y="275"/>
                    </a:lnTo>
                    <a:lnTo>
                      <a:pt x="333" y="265"/>
                    </a:lnTo>
                    <a:lnTo>
                      <a:pt x="340" y="257"/>
                    </a:lnTo>
                    <a:lnTo>
                      <a:pt x="340" y="257"/>
                    </a:lnTo>
                    <a:lnTo>
                      <a:pt x="346" y="247"/>
                    </a:lnTo>
                    <a:lnTo>
                      <a:pt x="351" y="237"/>
                    </a:lnTo>
                    <a:lnTo>
                      <a:pt x="354" y="228"/>
                    </a:lnTo>
                    <a:lnTo>
                      <a:pt x="356" y="218"/>
                    </a:lnTo>
                    <a:lnTo>
                      <a:pt x="357" y="209"/>
                    </a:lnTo>
                    <a:lnTo>
                      <a:pt x="357" y="200"/>
                    </a:lnTo>
                    <a:lnTo>
                      <a:pt x="357" y="200"/>
                    </a:lnTo>
                    <a:lnTo>
                      <a:pt x="356" y="192"/>
                    </a:lnTo>
                    <a:lnTo>
                      <a:pt x="355" y="183"/>
                    </a:lnTo>
                    <a:lnTo>
                      <a:pt x="355" y="183"/>
                    </a:lnTo>
                    <a:lnTo>
                      <a:pt x="352" y="174"/>
                    </a:lnTo>
                    <a:lnTo>
                      <a:pt x="348" y="165"/>
                    </a:lnTo>
                    <a:lnTo>
                      <a:pt x="348" y="165"/>
                    </a:lnTo>
                    <a:lnTo>
                      <a:pt x="344" y="158"/>
                    </a:lnTo>
                    <a:lnTo>
                      <a:pt x="340" y="150"/>
                    </a:lnTo>
                    <a:lnTo>
                      <a:pt x="332" y="141"/>
                    </a:lnTo>
                    <a:lnTo>
                      <a:pt x="325" y="133"/>
                    </a:lnTo>
                    <a:lnTo>
                      <a:pt x="318" y="127"/>
                    </a:lnTo>
                    <a:lnTo>
                      <a:pt x="310" y="121"/>
                    </a:lnTo>
                    <a:lnTo>
                      <a:pt x="310" y="121"/>
                    </a:lnTo>
                    <a:lnTo>
                      <a:pt x="302" y="118"/>
                    </a:lnTo>
                    <a:lnTo>
                      <a:pt x="294" y="115"/>
                    </a:lnTo>
                    <a:lnTo>
                      <a:pt x="287" y="112"/>
                    </a:lnTo>
                    <a:lnTo>
                      <a:pt x="278" y="112"/>
                    </a:lnTo>
                    <a:lnTo>
                      <a:pt x="278" y="112"/>
                    </a:lnTo>
                    <a:lnTo>
                      <a:pt x="268" y="112"/>
                    </a:lnTo>
                    <a:lnTo>
                      <a:pt x="258" y="114"/>
                    </a:lnTo>
                    <a:lnTo>
                      <a:pt x="249" y="116"/>
                    </a:lnTo>
                    <a:lnTo>
                      <a:pt x="239" y="119"/>
                    </a:lnTo>
                    <a:lnTo>
                      <a:pt x="228" y="123"/>
                    </a:lnTo>
                    <a:lnTo>
                      <a:pt x="218" y="128"/>
                    </a:lnTo>
                    <a:lnTo>
                      <a:pt x="207" y="134"/>
                    </a:lnTo>
                    <a:lnTo>
                      <a:pt x="196" y="141"/>
                    </a:lnTo>
                    <a:lnTo>
                      <a:pt x="151" y="173"/>
                    </a:lnTo>
                    <a:lnTo>
                      <a:pt x="257" y="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11679238" y="3538538"/>
                <a:ext cx="157163" cy="180975"/>
              </a:xfrm>
              <a:custGeom>
                <a:avLst/>
                <a:gdLst>
                  <a:gd name="T0" fmla="*/ 226 w 589"/>
                  <a:gd name="T1" fmla="*/ 97 h 683"/>
                  <a:gd name="T2" fmla="*/ 186 w 589"/>
                  <a:gd name="T3" fmla="*/ 118 h 683"/>
                  <a:gd name="T4" fmla="*/ 152 w 589"/>
                  <a:gd name="T5" fmla="*/ 145 h 683"/>
                  <a:gd name="T6" fmla="*/ 127 w 589"/>
                  <a:gd name="T7" fmla="*/ 177 h 683"/>
                  <a:gd name="T8" fmla="*/ 118 w 589"/>
                  <a:gd name="T9" fmla="*/ 200 h 683"/>
                  <a:gd name="T10" fmla="*/ 119 w 589"/>
                  <a:gd name="T11" fmla="*/ 232 h 683"/>
                  <a:gd name="T12" fmla="*/ 132 w 589"/>
                  <a:gd name="T13" fmla="*/ 260 h 683"/>
                  <a:gd name="T14" fmla="*/ 152 w 589"/>
                  <a:gd name="T15" fmla="*/ 278 h 683"/>
                  <a:gd name="T16" fmla="*/ 174 w 589"/>
                  <a:gd name="T17" fmla="*/ 286 h 683"/>
                  <a:gd name="T18" fmla="*/ 199 w 589"/>
                  <a:gd name="T19" fmla="*/ 287 h 683"/>
                  <a:gd name="T20" fmla="*/ 223 w 589"/>
                  <a:gd name="T21" fmla="*/ 284 h 683"/>
                  <a:gd name="T22" fmla="*/ 290 w 589"/>
                  <a:gd name="T23" fmla="*/ 267 h 683"/>
                  <a:gd name="T24" fmla="*/ 332 w 589"/>
                  <a:gd name="T25" fmla="*/ 257 h 683"/>
                  <a:gd name="T26" fmla="*/ 361 w 589"/>
                  <a:gd name="T27" fmla="*/ 252 h 683"/>
                  <a:gd name="T28" fmla="*/ 396 w 589"/>
                  <a:gd name="T29" fmla="*/ 250 h 683"/>
                  <a:gd name="T30" fmla="*/ 452 w 589"/>
                  <a:gd name="T31" fmla="*/ 256 h 683"/>
                  <a:gd name="T32" fmla="*/ 491 w 589"/>
                  <a:gd name="T33" fmla="*/ 272 h 683"/>
                  <a:gd name="T34" fmla="*/ 524 w 589"/>
                  <a:gd name="T35" fmla="*/ 296 h 683"/>
                  <a:gd name="T36" fmla="*/ 564 w 589"/>
                  <a:gd name="T37" fmla="*/ 345 h 683"/>
                  <a:gd name="T38" fmla="*/ 580 w 589"/>
                  <a:gd name="T39" fmla="*/ 381 h 683"/>
                  <a:gd name="T40" fmla="*/ 588 w 589"/>
                  <a:gd name="T41" fmla="*/ 417 h 683"/>
                  <a:gd name="T42" fmla="*/ 588 w 589"/>
                  <a:gd name="T43" fmla="*/ 454 h 683"/>
                  <a:gd name="T44" fmla="*/ 579 w 589"/>
                  <a:gd name="T45" fmla="*/ 493 h 683"/>
                  <a:gd name="T46" fmla="*/ 563 w 589"/>
                  <a:gd name="T47" fmla="*/ 531 h 683"/>
                  <a:gd name="T48" fmla="*/ 536 w 589"/>
                  <a:gd name="T49" fmla="*/ 569 h 683"/>
                  <a:gd name="T50" fmla="*/ 494 w 589"/>
                  <a:gd name="T51" fmla="*/ 611 h 683"/>
                  <a:gd name="T52" fmla="*/ 454 w 589"/>
                  <a:gd name="T53" fmla="*/ 642 h 683"/>
                  <a:gd name="T54" fmla="*/ 396 w 589"/>
                  <a:gd name="T55" fmla="*/ 674 h 683"/>
                  <a:gd name="T56" fmla="*/ 308 w 589"/>
                  <a:gd name="T57" fmla="*/ 616 h 683"/>
                  <a:gd name="T58" fmla="*/ 347 w 589"/>
                  <a:gd name="T59" fmla="*/ 581 h 683"/>
                  <a:gd name="T60" fmla="*/ 347 w 589"/>
                  <a:gd name="T61" fmla="*/ 581 h 683"/>
                  <a:gd name="T62" fmla="*/ 395 w 589"/>
                  <a:gd name="T63" fmla="*/ 560 h 683"/>
                  <a:gd name="T64" fmla="*/ 443 w 589"/>
                  <a:gd name="T65" fmla="*/ 524 h 683"/>
                  <a:gd name="T66" fmla="*/ 463 w 589"/>
                  <a:gd name="T67" fmla="*/ 495 h 683"/>
                  <a:gd name="T68" fmla="*/ 474 w 589"/>
                  <a:gd name="T69" fmla="*/ 459 h 683"/>
                  <a:gd name="T70" fmla="*/ 469 w 589"/>
                  <a:gd name="T71" fmla="*/ 425 h 683"/>
                  <a:gd name="T72" fmla="*/ 463 w 589"/>
                  <a:gd name="T73" fmla="*/ 410 h 683"/>
                  <a:gd name="T74" fmla="*/ 443 w 589"/>
                  <a:gd name="T75" fmla="*/ 387 h 683"/>
                  <a:gd name="T76" fmla="*/ 420 w 589"/>
                  <a:gd name="T77" fmla="*/ 373 h 683"/>
                  <a:gd name="T78" fmla="*/ 398 w 589"/>
                  <a:gd name="T79" fmla="*/ 368 h 683"/>
                  <a:gd name="T80" fmla="*/ 351 w 589"/>
                  <a:gd name="T81" fmla="*/ 372 h 683"/>
                  <a:gd name="T82" fmla="*/ 290 w 589"/>
                  <a:gd name="T83" fmla="*/ 386 h 683"/>
                  <a:gd name="T84" fmla="*/ 242 w 589"/>
                  <a:gd name="T85" fmla="*/ 397 h 683"/>
                  <a:gd name="T86" fmla="*/ 203 w 589"/>
                  <a:gd name="T87" fmla="*/ 403 h 683"/>
                  <a:gd name="T88" fmla="*/ 161 w 589"/>
                  <a:gd name="T89" fmla="*/ 404 h 683"/>
                  <a:gd name="T90" fmla="*/ 117 w 589"/>
                  <a:gd name="T91" fmla="*/ 396 h 683"/>
                  <a:gd name="T92" fmla="*/ 68 w 589"/>
                  <a:gd name="T93" fmla="*/ 367 h 683"/>
                  <a:gd name="T94" fmla="*/ 46 w 589"/>
                  <a:gd name="T95" fmla="*/ 346 h 683"/>
                  <a:gd name="T96" fmla="*/ 18 w 589"/>
                  <a:gd name="T97" fmla="*/ 307 h 683"/>
                  <a:gd name="T98" fmla="*/ 4 w 589"/>
                  <a:gd name="T99" fmla="*/ 272 h 683"/>
                  <a:gd name="T100" fmla="*/ 0 w 589"/>
                  <a:gd name="T101" fmla="*/ 235 h 683"/>
                  <a:gd name="T102" fmla="*/ 4 w 589"/>
                  <a:gd name="T103" fmla="*/ 200 h 683"/>
                  <a:gd name="T104" fmla="*/ 16 w 589"/>
                  <a:gd name="T105" fmla="*/ 165 h 683"/>
                  <a:gd name="T106" fmla="*/ 29 w 589"/>
                  <a:gd name="T107" fmla="*/ 140 h 683"/>
                  <a:gd name="T108" fmla="*/ 78 w 589"/>
                  <a:gd name="T109" fmla="*/ 78 h 683"/>
                  <a:gd name="T110" fmla="*/ 91 w 589"/>
                  <a:gd name="T111" fmla="*/ 66 h 683"/>
                  <a:gd name="T112" fmla="*/ 134 w 589"/>
                  <a:gd name="T113" fmla="*/ 33 h 683"/>
                  <a:gd name="T114" fmla="*/ 163 w 589"/>
                  <a:gd name="T115" fmla="*/ 16 h 683"/>
                  <a:gd name="T116" fmla="*/ 205 w 589"/>
                  <a:gd name="T117" fmla="*/ 8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9" h="683">
                    <a:moveTo>
                      <a:pt x="275" y="81"/>
                    </a:moveTo>
                    <a:lnTo>
                      <a:pt x="251" y="88"/>
                    </a:lnTo>
                    <a:lnTo>
                      <a:pt x="238" y="92"/>
                    </a:lnTo>
                    <a:lnTo>
                      <a:pt x="226" y="97"/>
                    </a:lnTo>
                    <a:lnTo>
                      <a:pt x="226" y="97"/>
                    </a:lnTo>
                    <a:lnTo>
                      <a:pt x="213" y="103"/>
                    </a:lnTo>
                    <a:lnTo>
                      <a:pt x="199" y="110"/>
                    </a:lnTo>
                    <a:lnTo>
                      <a:pt x="186" y="118"/>
                    </a:lnTo>
                    <a:lnTo>
                      <a:pt x="174" y="125"/>
                    </a:lnTo>
                    <a:lnTo>
                      <a:pt x="174" y="126"/>
                    </a:lnTo>
                    <a:lnTo>
                      <a:pt x="163" y="135"/>
                    </a:lnTo>
                    <a:lnTo>
                      <a:pt x="152" y="145"/>
                    </a:lnTo>
                    <a:lnTo>
                      <a:pt x="144" y="153"/>
                    </a:lnTo>
                    <a:lnTo>
                      <a:pt x="138" y="161"/>
                    </a:lnTo>
                    <a:lnTo>
                      <a:pt x="131" y="168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23" y="185"/>
                    </a:lnTo>
                    <a:lnTo>
                      <a:pt x="120" y="192"/>
                    </a:lnTo>
                    <a:lnTo>
                      <a:pt x="118" y="200"/>
                    </a:lnTo>
                    <a:lnTo>
                      <a:pt x="117" y="209"/>
                    </a:lnTo>
                    <a:lnTo>
                      <a:pt x="117" y="217"/>
                    </a:lnTo>
                    <a:lnTo>
                      <a:pt x="118" y="224"/>
                    </a:lnTo>
                    <a:lnTo>
                      <a:pt x="119" y="232"/>
                    </a:lnTo>
                    <a:lnTo>
                      <a:pt x="121" y="240"/>
                    </a:lnTo>
                    <a:lnTo>
                      <a:pt x="125" y="246"/>
                    </a:lnTo>
                    <a:lnTo>
                      <a:pt x="128" y="253"/>
                    </a:lnTo>
                    <a:lnTo>
                      <a:pt x="132" y="260"/>
                    </a:lnTo>
                    <a:lnTo>
                      <a:pt x="138" y="266"/>
                    </a:lnTo>
                    <a:lnTo>
                      <a:pt x="142" y="271"/>
                    </a:lnTo>
                    <a:lnTo>
                      <a:pt x="148" y="275"/>
                    </a:lnTo>
                    <a:lnTo>
                      <a:pt x="152" y="278"/>
                    </a:lnTo>
                    <a:lnTo>
                      <a:pt x="156" y="280"/>
                    </a:lnTo>
                    <a:lnTo>
                      <a:pt x="162" y="283"/>
                    </a:lnTo>
                    <a:lnTo>
                      <a:pt x="167" y="285"/>
                    </a:lnTo>
                    <a:lnTo>
                      <a:pt x="174" y="286"/>
                    </a:lnTo>
                    <a:lnTo>
                      <a:pt x="182" y="287"/>
                    </a:lnTo>
                    <a:lnTo>
                      <a:pt x="182" y="287"/>
                    </a:lnTo>
                    <a:lnTo>
                      <a:pt x="191" y="287"/>
                    </a:lnTo>
                    <a:lnTo>
                      <a:pt x="199" y="287"/>
                    </a:lnTo>
                    <a:lnTo>
                      <a:pt x="199" y="287"/>
                    </a:lnTo>
                    <a:lnTo>
                      <a:pt x="210" y="286"/>
                    </a:lnTo>
                    <a:lnTo>
                      <a:pt x="223" y="284"/>
                    </a:lnTo>
                    <a:lnTo>
                      <a:pt x="223" y="284"/>
                    </a:lnTo>
                    <a:lnTo>
                      <a:pt x="237" y="280"/>
                    </a:lnTo>
                    <a:lnTo>
                      <a:pt x="252" y="277"/>
                    </a:lnTo>
                    <a:lnTo>
                      <a:pt x="270" y="273"/>
                    </a:lnTo>
                    <a:lnTo>
                      <a:pt x="290" y="267"/>
                    </a:lnTo>
                    <a:lnTo>
                      <a:pt x="301" y="264"/>
                    </a:lnTo>
                    <a:lnTo>
                      <a:pt x="311" y="262"/>
                    </a:lnTo>
                    <a:lnTo>
                      <a:pt x="322" y="260"/>
                    </a:lnTo>
                    <a:lnTo>
                      <a:pt x="332" y="257"/>
                    </a:lnTo>
                    <a:lnTo>
                      <a:pt x="332" y="257"/>
                    </a:lnTo>
                    <a:lnTo>
                      <a:pt x="341" y="255"/>
                    </a:lnTo>
                    <a:lnTo>
                      <a:pt x="351" y="253"/>
                    </a:lnTo>
                    <a:lnTo>
                      <a:pt x="361" y="252"/>
                    </a:lnTo>
                    <a:lnTo>
                      <a:pt x="370" y="251"/>
                    </a:lnTo>
                    <a:lnTo>
                      <a:pt x="379" y="250"/>
                    </a:lnTo>
                    <a:lnTo>
                      <a:pt x="388" y="250"/>
                    </a:lnTo>
                    <a:lnTo>
                      <a:pt x="396" y="250"/>
                    </a:lnTo>
                    <a:lnTo>
                      <a:pt x="405" y="250"/>
                    </a:lnTo>
                    <a:lnTo>
                      <a:pt x="421" y="251"/>
                    </a:lnTo>
                    <a:lnTo>
                      <a:pt x="437" y="253"/>
                    </a:lnTo>
                    <a:lnTo>
                      <a:pt x="452" y="256"/>
                    </a:lnTo>
                    <a:lnTo>
                      <a:pt x="465" y="260"/>
                    </a:lnTo>
                    <a:lnTo>
                      <a:pt x="465" y="260"/>
                    </a:lnTo>
                    <a:lnTo>
                      <a:pt x="478" y="265"/>
                    </a:lnTo>
                    <a:lnTo>
                      <a:pt x="491" y="272"/>
                    </a:lnTo>
                    <a:lnTo>
                      <a:pt x="491" y="272"/>
                    </a:lnTo>
                    <a:lnTo>
                      <a:pt x="502" y="278"/>
                    </a:lnTo>
                    <a:lnTo>
                      <a:pt x="514" y="287"/>
                    </a:lnTo>
                    <a:lnTo>
                      <a:pt x="524" y="296"/>
                    </a:lnTo>
                    <a:lnTo>
                      <a:pt x="535" y="307"/>
                    </a:lnTo>
                    <a:lnTo>
                      <a:pt x="548" y="321"/>
                    </a:lnTo>
                    <a:lnTo>
                      <a:pt x="559" y="338"/>
                    </a:lnTo>
                    <a:lnTo>
                      <a:pt x="564" y="345"/>
                    </a:lnTo>
                    <a:lnTo>
                      <a:pt x="569" y="354"/>
                    </a:lnTo>
                    <a:lnTo>
                      <a:pt x="574" y="363"/>
                    </a:lnTo>
                    <a:lnTo>
                      <a:pt x="577" y="371"/>
                    </a:lnTo>
                    <a:lnTo>
                      <a:pt x="580" y="381"/>
                    </a:lnTo>
                    <a:lnTo>
                      <a:pt x="583" y="389"/>
                    </a:lnTo>
                    <a:lnTo>
                      <a:pt x="585" y="398"/>
                    </a:lnTo>
                    <a:lnTo>
                      <a:pt x="587" y="407"/>
                    </a:lnTo>
                    <a:lnTo>
                      <a:pt x="588" y="417"/>
                    </a:lnTo>
                    <a:lnTo>
                      <a:pt x="589" y="426"/>
                    </a:lnTo>
                    <a:lnTo>
                      <a:pt x="589" y="436"/>
                    </a:lnTo>
                    <a:lnTo>
                      <a:pt x="589" y="446"/>
                    </a:lnTo>
                    <a:lnTo>
                      <a:pt x="588" y="454"/>
                    </a:lnTo>
                    <a:lnTo>
                      <a:pt x="587" y="464"/>
                    </a:lnTo>
                    <a:lnTo>
                      <a:pt x="585" y="474"/>
                    </a:lnTo>
                    <a:lnTo>
                      <a:pt x="583" y="483"/>
                    </a:lnTo>
                    <a:lnTo>
                      <a:pt x="579" y="493"/>
                    </a:lnTo>
                    <a:lnTo>
                      <a:pt x="576" y="503"/>
                    </a:lnTo>
                    <a:lnTo>
                      <a:pt x="572" y="513"/>
                    </a:lnTo>
                    <a:lnTo>
                      <a:pt x="567" y="521"/>
                    </a:lnTo>
                    <a:lnTo>
                      <a:pt x="563" y="531"/>
                    </a:lnTo>
                    <a:lnTo>
                      <a:pt x="557" y="541"/>
                    </a:lnTo>
                    <a:lnTo>
                      <a:pt x="551" y="551"/>
                    </a:lnTo>
                    <a:lnTo>
                      <a:pt x="544" y="560"/>
                    </a:lnTo>
                    <a:lnTo>
                      <a:pt x="536" y="569"/>
                    </a:lnTo>
                    <a:lnTo>
                      <a:pt x="529" y="579"/>
                    </a:lnTo>
                    <a:lnTo>
                      <a:pt x="520" y="587"/>
                    </a:lnTo>
                    <a:lnTo>
                      <a:pt x="510" y="596"/>
                    </a:lnTo>
                    <a:lnTo>
                      <a:pt x="494" y="611"/>
                    </a:lnTo>
                    <a:lnTo>
                      <a:pt x="478" y="624"/>
                    </a:lnTo>
                    <a:lnTo>
                      <a:pt x="470" y="630"/>
                    </a:lnTo>
                    <a:lnTo>
                      <a:pt x="461" y="636"/>
                    </a:lnTo>
                    <a:lnTo>
                      <a:pt x="454" y="642"/>
                    </a:lnTo>
                    <a:lnTo>
                      <a:pt x="445" y="648"/>
                    </a:lnTo>
                    <a:lnTo>
                      <a:pt x="428" y="658"/>
                    </a:lnTo>
                    <a:lnTo>
                      <a:pt x="412" y="667"/>
                    </a:lnTo>
                    <a:lnTo>
                      <a:pt x="396" y="674"/>
                    </a:lnTo>
                    <a:lnTo>
                      <a:pt x="381" y="680"/>
                    </a:lnTo>
                    <a:lnTo>
                      <a:pt x="371" y="683"/>
                    </a:lnTo>
                    <a:lnTo>
                      <a:pt x="365" y="675"/>
                    </a:lnTo>
                    <a:lnTo>
                      <a:pt x="308" y="616"/>
                    </a:lnTo>
                    <a:lnTo>
                      <a:pt x="291" y="597"/>
                    </a:lnTo>
                    <a:lnTo>
                      <a:pt x="315" y="591"/>
                    </a:lnTo>
                    <a:lnTo>
                      <a:pt x="332" y="586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63" y="575"/>
                    </a:lnTo>
                    <a:lnTo>
                      <a:pt x="380" y="568"/>
                    </a:lnTo>
                    <a:lnTo>
                      <a:pt x="395" y="560"/>
                    </a:lnTo>
                    <a:lnTo>
                      <a:pt x="410" y="551"/>
                    </a:lnTo>
                    <a:lnTo>
                      <a:pt x="422" y="542"/>
                    </a:lnTo>
                    <a:lnTo>
                      <a:pt x="433" y="534"/>
                    </a:lnTo>
                    <a:lnTo>
                      <a:pt x="443" y="524"/>
                    </a:lnTo>
                    <a:lnTo>
                      <a:pt x="450" y="515"/>
                    </a:lnTo>
                    <a:lnTo>
                      <a:pt x="450" y="515"/>
                    </a:lnTo>
                    <a:lnTo>
                      <a:pt x="457" y="505"/>
                    </a:lnTo>
                    <a:lnTo>
                      <a:pt x="463" y="495"/>
                    </a:lnTo>
                    <a:lnTo>
                      <a:pt x="467" y="486"/>
                    </a:lnTo>
                    <a:lnTo>
                      <a:pt x="470" y="476"/>
                    </a:lnTo>
                    <a:lnTo>
                      <a:pt x="472" y="468"/>
                    </a:lnTo>
                    <a:lnTo>
                      <a:pt x="474" y="459"/>
                    </a:lnTo>
                    <a:lnTo>
                      <a:pt x="474" y="450"/>
                    </a:lnTo>
                    <a:lnTo>
                      <a:pt x="474" y="441"/>
                    </a:lnTo>
                    <a:lnTo>
                      <a:pt x="472" y="433"/>
                    </a:lnTo>
                    <a:lnTo>
                      <a:pt x="469" y="425"/>
                    </a:lnTo>
                    <a:lnTo>
                      <a:pt x="469" y="425"/>
                    </a:lnTo>
                    <a:lnTo>
                      <a:pt x="467" y="417"/>
                    </a:lnTo>
                    <a:lnTo>
                      <a:pt x="463" y="410"/>
                    </a:lnTo>
                    <a:lnTo>
                      <a:pt x="463" y="410"/>
                    </a:lnTo>
                    <a:lnTo>
                      <a:pt x="458" y="404"/>
                    </a:lnTo>
                    <a:lnTo>
                      <a:pt x="454" y="398"/>
                    </a:lnTo>
                    <a:lnTo>
                      <a:pt x="448" y="393"/>
                    </a:lnTo>
                    <a:lnTo>
                      <a:pt x="443" y="387"/>
                    </a:lnTo>
                    <a:lnTo>
                      <a:pt x="436" y="383"/>
                    </a:lnTo>
                    <a:lnTo>
                      <a:pt x="431" y="378"/>
                    </a:lnTo>
                    <a:lnTo>
                      <a:pt x="425" y="375"/>
                    </a:lnTo>
                    <a:lnTo>
                      <a:pt x="420" y="373"/>
                    </a:lnTo>
                    <a:lnTo>
                      <a:pt x="420" y="373"/>
                    </a:lnTo>
                    <a:lnTo>
                      <a:pt x="413" y="371"/>
                    </a:lnTo>
                    <a:lnTo>
                      <a:pt x="405" y="370"/>
                    </a:lnTo>
                    <a:lnTo>
                      <a:pt x="398" y="368"/>
                    </a:lnTo>
                    <a:lnTo>
                      <a:pt x="388" y="368"/>
                    </a:lnTo>
                    <a:lnTo>
                      <a:pt x="377" y="368"/>
                    </a:lnTo>
                    <a:lnTo>
                      <a:pt x="365" y="370"/>
                    </a:lnTo>
                    <a:lnTo>
                      <a:pt x="351" y="372"/>
                    </a:lnTo>
                    <a:lnTo>
                      <a:pt x="337" y="375"/>
                    </a:lnTo>
                    <a:lnTo>
                      <a:pt x="321" y="378"/>
                    </a:lnTo>
                    <a:lnTo>
                      <a:pt x="302" y="383"/>
                    </a:lnTo>
                    <a:lnTo>
                      <a:pt x="290" y="386"/>
                    </a:lnTo>
                    <a:lnTo>
                      <a:pt x="278" y="389"/>
                    </a:lnTo>
                    <a:lnTo>
                      <a:pt x="265" y="392"/>
                    </a:lnTo>
                    <a:lnTo>
                      <a:pt x="254" y="395"/>
                    </a:lnTo>
                    <a:lnTo>
                      <a:pt x="242" y="397"/>
                    </a:lnTo>
                    <a:lnTo>
                      <a:pt x="232" y="398"/>
                    </a:lnTo>
                    <a:lnTo>
                      <a:pt x="223" y="400"/>
                    </a:lnTo>
                    <a:lnTo>
                      <a:pt x="213" y="402"/>
                    </a:lnTo>
                    <a:lnTo>
                      <a:pt x="203" y="403"/>
                    </a:lnTo>
                    <a:lnTo>
                      <a:pt x="194" y="404"/>
                    </a:lnTo>
                    <a:lnTo>
                      <a:pt x="185" y="405"/>
                    </a:lnTo>
                    <a:lnTo>
                      <a:pt x="176" y="405"/>
                    </a:lnTo>
                    <a:lnTo>
                      <a:pt x="161" y="404"/>
                    </a:lnTo>
                    <a:lnTo>
                      <a:pt x="145" y="403"/>
                    </a:lnTo>
                    <a:lnTo>
                      <a:pt x="145" y="403"/>
                    </a:lnTo>
                    <a:lnTo>
                      <a:pt x="130" y="400"/>
                    </a:lnTo>
                    <a:lnTo>
                      <a:pt x="117" y="396"/>
                    </a:lnTo>
                    <a:lnTo>
                      <a:pt x="104" y="390"/>
                    </a:lnTo>
                    <a:lnTo>
                      <a:pt x="91" y="384"/>
                    </a:lnTo>
                    <a:lnTo>
                      <a:pt x="79" y="376"/>
                    </a:lnTo>
                    <a:lnTo>
                      <a:pt x="68" y="367"/>
                    </a:lnTo>
                    <a:lnTo>
                      <a:pt x="68" y="367"/>
                    </a:lnTo>
                    <a:lnTo>
                      <a:pt x="57" y="357"/>
                    </a:lnTo>
                    <a:lnTo>
                      <a:pt x="46" y="346"/>
                    </a:lnTo>
                    <a:lnTo>
                      <a:pt x="46" y="346"/>
                    </a:lnTo>
                    <a:lnTo>
                      <a:pt x="33" y="331"/>
                    </a:lnTo>
                    <a:lnTo>
                      <a:pt x="22" y="315"/>
                    </a:lnTo>
                    <a:lnTo>
                      <a:pt x="22" y="315"/>
                    </a:lnTo>
                    <a:lnTo>
                      <a:pt x="18" y="307"/>
                    </a:lnTo>
                    <a:lnTo>
                      <a:pt x="13" y="298"/>
                    </a:lnTo>
                    <a:lnTo>
                      <a:pt x="10" y="289"/>
                    </a:lnTo>
                    <a:lnTo>
                      <a:pt x="7" y="280"/>
                    </a:lnTo>
                    <a:lnTo>
                      <a:pt x="4" y="272"/>
                    </a:lnTo>
                    <a:lnTo>
                      <a:pt x="2" y="262"/>
                    </a:lnTo>
                    <a:lnTo>
                      <a:pt x="1" y="253"/>
                    </a:lnTo>
                    <a:lnTo>
                      <a:pt x="0" y="244"/>
                    </a:lnTo>
                    <a:lnTo>
                      <a:pt x="0" y="235"/>
                    </a:lnTo>
                    <a:lnTo>
                      <a:pt x="0" y="227"/>
                    </a:lnTo>
                    <a:lnTo>
                      <a:pt x="1" y="218"/>
                    </a:lnTo>
                    <a:lnTo>
                      <a:pt x="2" y="209"/>
                    </a:lnTo>
                    <a:lnTo>
                      <a:pt x="4" y="200"/>
                    </a:lnTo>
                    <a:lnTo>
                      <a:pt x="7" y="191"/>
                    </a:lnTo>
                    <a:lnTo>
                      <a:pt x="9" y="183"/>
                    </a:lnTo>
                    <a:lnTo>
                      <a:pt x="12" y="174"/>
                    </a:lnTo>
                    <a:lnTo>
                      <a:pt x="16" y="165"/>
                    </a:lnTo>
                    <a:lnTo>
                      <a:pt x="20" y="156"/>
                    </a:lnTo>
                    <a:lnTo>
                      <a:pt x="23" y="148"/>
                    </a:lnTo>
                    <a:lnTo>
                      <a:pt x="29" y="140"/>
                    </a:lnTo>
                    <a:lnTo>
                      <a:pt x="29" y="140"/>
                    </a:lnTo>
                    <a:lnTo>
                      <a:pt x="39" y="123"/>
                    </a:lnTo>
                    <a:lnTo>
                      <a:pt x="51" y="108"/>
                    </a:lnTo>
                    <a:lnTo>
                      <a:pt x="64" y="92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91" y="66"/>
                    </a:lnTo>
                    <a:lnTo>
                      <a:pt x="106" y="55"/>
                    </a:lnTo>
                    <a:lnTo>
                      <a:pt x="106" y="55"/>
                    </a:lnTo>
                    <a:lnTo>
                      <a:pt x="120" y="44"/>
                    </a:lnTo>
                    <a:lnTo>
                      <a:pt x="134" y="33"/>
                    </a:lnTo>
                    <a:lnTo>
                      <a:pt x="134" y="33"/>
                    </a:lnTo>
                    <a:lnTo>
                      <a:pt x="149" y="24"/>
                    </a:lnTo>
                    <a:lnTo>
                      <a:pt x="163" y="16"/>
                    </a:lnTo>
                    <a:lnTo>
                      <a:pt x="163" y="16"/>
                    </a:lnTo>
                    <a:lnTo>
                      <a:pt x="176" y="10"/>
                    </a:lnTo>
                    <a:lnTo>
                      <a:pt x="188" y="4"/>
                    </a:lnTo>
                    <a:lnTo>
                      <a:pt x="198" y="0"/>
                    </a:lnTo>
                    <a:lnTo>
                      <a:pt x="205" y="8"/>
                    </a:lnTo>
                    <a:lnTo>
                      <a:pt x="258" y="64"/>
                    </a:lnTo>
                    <a:lnTo>
                      <a:pt x="275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11757026" y="3481388"/>
                <a:ext cx="153988" cy="136525"/>
              </a:xfrm>
              <a:custGeom>
                <a:avLst/>
                <a:gdLst>
                  <a:gd name="T0" fmla="*/ 0 w 579"/>
                  <a:gd name="T1" fmla="*/ 89 h 518"/>
                  <a:gd name="T2" fmla="*/ 10 w 579"/>
                  <a:gd name="T3" fmla="*/ 78 h 518"/>
                  <a:gd name="T4" fmla="*/ 66 w 579"/>
                  <a:gd name="T5" fmla="*/ 11 h 518"/>
                  <a:gd name="T6" fmla="*/ 76 w 579"/>
                  <a:gd name="T7" fmla="*/ 0 h 518"/>
                  <a:gd name="T8" fmla="*/ 88 w 579"/>
                  <a:gd name="T9" fmla="*/ 10 h 518"/>
                  <a:gd name="T10" fmla="*/ 568 w 579"/>
                  <a:gd name="T11" fmla="*/ 418 h 518"/>
                  <a:gd name="T12" fmla="*/ 579 w 579"/>
                  <a:gd name="T13" fmla="*/ 428 h 518"/>
                  <a:gd name="T14" fmla="*/ 569 w 579"/>
                  <a:gd name="T15" fmla="*/ 440 h 518"/>
                  <a:gd name="T16" fmla="*/ 512 w 579"/>
                  <a:gd name="T17" fmla="*/ 506 h 518"/>
                  <a:gd name="T18" fmla="*/ 502 w 579"/>
                  <a:gd name="T19" fmla="*/ 518 h 518"/>
                  <a:gd name="T20" fmla="*/ 491 w 579"/>
                  <a:gd name="T21" fmla="*/ 508 h 518"/>
                  <a:gd name="T22" fmla="*/ 11 w 579"/>
                  <a:gd name="T23" fmla="*/ 99 h 518"/>
                  <a:gd name="T24" fmla="*/ 0 w 579"/>
                  <a:gd name="T25" fmla="*/ 89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9" h="518">
                    <a:moveTo>
                      <a:pt x="0" y="89"/>
                    </a:moveTo>
                    <a:lnTo>
                      <a:pt x="10" y="78"/>
                    </a:lnTo>
                    <a:lnTo>
                      <a:pt x="66" y="11"/>
                    </a:lnTo>
                    <a:lnTo>
                      <a:pt x="76" y="0"/>
                    </a:lnTo>
                    <a:lnTo>
                      <a:pt x="88" y="10"/>
                    </a:lnTo>
                    <a:lnTo>
                      <a:pt x="568" y="418"/>
                    </a:lnTo>
                    <a:lnTo>
                      <a:pt x="579" y="428"/>
                    </a:lnTo>
                    <a:lnTo>
                      <a:pt x="569" y="440"/>
                    </a:lnTo>
                    <a:lnTo>
                      <a:pt x="512" y="506"/>
                    </a:lnTo>
                    <a:lnTo>
                      <a:pt x="502" y="518"/>
                    </a:lnTo>
                    <a:lnTo>
                      <a:pt x="491" y="508"/>
                    </a:lnTo>
                    <a:lnTo>
                      <a:pt x="11" y="99"/>
                    </a:lnTo>
                    <a:lnTo>
                      <a:pt x="0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11807826" y="3351213"/>
                <a:ext cx="185738" cy="157163"/>
              </a:xfrm>
              <a:custGeom>
                <a:avLst/>
                <a:gdLst>
                  <a:gd name="T0" fmla="*/ 171 w 705"/>
                  <a:gd name="T1" fmla="*/ 285 h 594"/>
                  <a:gd name="T2" fmla="*/ 92 w 705"/>
                  <a:gd name="T3" fmla="*/ 405 h 594"/>
                  <a:gd name="T4" fmla="*/ 83 w 705"/>
                  <a:gd name="T5" fmla="*/ 418 h 594"/>
                  <a:gd name="T6" fmla="*/ 71 w 705"/>
                  <a:gd name="T7" fmla="*/ 410 h 594"/>
                  <a:gd name="T8" fmla="*/ 14 w 705"/>
                  <a:gd name="T9" fmla="*/ 372 h 594"/>
                  <a:gd name="T10" fmla="*/ 0 w 705"/>
                  <a:gd name="T11" fmla="*/ 363 h 594"/>
                  <a:gd name="T12" fmla="*/ 9 w 705"/>
                  <a:gd name="T13" fmla="*/ 351 h 594"/>
                  <a:gd name="T14" fmla="*/ 233 w 705"/>
                  <a:gd name="T15" fmla="*/ 12 h 594"/>
                  <a:gd name="T16" fmla="*/ 242 w 705"/>
                  <a:gd name="T17" fmla="*/ 0 h 594"/>
                  <a:gd name="T18" fmla="*/ 254 w 705"/>
                  <a:gd name="T19" fmla="*/ 8 h 594"/>
                  <a:gd name="T20" fmla="*/ 311 w 705"/>
                  <a:gd name="T21" fmla="*/ 47 h 594"/>
                  <a:gd name="T22" fmla="*/ 324 w 705"/>
                  <a:gd name="T23" fmla="*/ 54 h 594"/>
                  <a:gd name="T24" fmla="*/ 315 w 705"/>
                  <a:gd name="T25" fmla="*/ 67 h 594"/>
                  <a:gd name="T26" fmla="*/ 236 w 705"/>
                  <a:gd name="T27" fmla="*/ 187 h 594"/>
                  <a:gd name="T28" fmla="*/ 693 w 705"/>
                  <a:gd name="T29" fmla="*/ 488 h 594"/>
                  <a:gd name="T30" fmla="*/ 705 w 705"/>
                  <a:gd name="T31" fmla="*/ 497 h 594"/>
                  <a:gd name="T32" fmla="*/ 697 w 705"/>
                  <a:gd name="T33" fmla="*/ 509 h 594"/>
                  <a:gd name="T34" fmla="*/ 649 w 705"/>
                  <a:gd name="T35" fmla="*/ 582 h 594"/>
                  <a:gd name="T36" fmla="*/ 640 w 705"/>
                  <a:gd name="T37" fmla="*/ 594 h 594"/>
                  <a:gd name="T38" fmla="*/ 628 w 705"/>
                  <a:gd name="T39" fmla="*/ 587 h 594"/>
                  <a:gd name="T40" fmla="*/ 171 w 705"/>
                  <a:gd name="T41" fmla="*/ 285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5" h="594">
                    <a:moveTo>
                      <a:pt x="171" y="285"/>
                    </a:moveTo>
                    <a:lnTo>
                      <a:pt x="92" y="405"/>
                    </a:lnTo>
                    <a:lnTo>
                      <a:pt x="83" y="418"/>
                    </a:lnTo>
                    <a:lnTo>
                      <a:pt x="71" y="410"/>
                    </a:lnTo>
                    <a:lnTo>
                      <a:pt x="14" y="372"/>
                    </a:lnTo>
                    <a:lnTo>
                      <a:pt x="0" y="363"/>
                    </a:lnTo>
                    <a:lnTo>
                      <a:pt x="9" y="351"/>
                    </a:lnTo>
                    <a:lnTo>
                      <a:pt x="233" y="12"/>
                    </a:lnTo>
                    <a:lnTo>
                      <a:pt x="242" y="0"/>
                    </a:lnTo>
                    <a:lnTo>
                      <a:pt x="254" y="8"/>
                    </a:lnTo>
                    <a:lnTo>
                      <a:pt x="311" y="47"/>
                    </a:lnTo>
                    <a:lnTo>
                      <a:pt x="324" y="54"/>
                    </a:lnTo>
                    <a:lnTo>
                      <a:pt x="315" y="67"/>
                    </a:lnTo>
                    <a:lnTo>
                      <a:pt x="236" y="187"/>
                    </a:lnTo>
                    <a:lnTo>
                      <a:pt x="693" y="488"/>
                    </a:lnTo>
                    <a:lnTo>
                      <a:pt x="705" y="497"/>
                    </a:lnTo>
                    <a:lnTo>
                      <a:pt x="697" y="509"/>
                    </a:lnTo>
                    <a:lnTo>
                      <a:pt x="649" y="582"/>
                    </a:lnTo>
                    <a:lnTo>
                      <a:pt x="640" y="594"/>
                    </a:lnTo>
                    <a:lnTo>
                      <a:pt x="628" y="587"/>
                    </a:lnTo>
                    <a:lnTo>
                      <a:pt x="171" y="2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10036176" y="3198813"/>
                <a:ext cx="220663" cy="204788"/>
              </a:xfrm>
              <a:custGeom>
                <a:avLst/>
                <a:gdLst>
                  <a:gd name="T0" fmla="*/ 409 w 836"/>
                  <a:gd name="T1" fmla="*/ 307 h 776"/>
                  <a:gd name="T2" fmla="*/ 597 w 836"/>
                  <a:gd name="T3" fmla="*/ 23 h 776"/>
                  <a:gd name="T4" fmla="*/ 613 w 836"/>
                  <a:gd name="T5" fmla="*/ 0 h 776"/>
                  <a:gd name="T6" fmla="*/ 624 w 836"/>
                  <a:gd name="T7" fmla="*/ 25 h 776"/>
                  <a:gd name="T8" fmla="*/ 667 w 836"/>
                  <a:gd name="T9" fmla="*/ 119 h 776"/>
                  <a:gd name="T10" fmla="*/ 670 w 836"/>
                  <a:gd name="T11" fmla="*/ 126 h 776"/>
                  <a:gd name="T12" fmla="*/ 666 w 836"/>
                  <a:gd name="T13" fmla="*/ 134 h 776"/>
                  <a:gd name="T14" fmla="*/ 528 w 836"/>
                  <a:gd name="T15" fmla="*/ 341 h 776"/>
                  <a:gd name="T16" fmla="*/ 772 w 836"/>
                  <a:gd name="T17" fmla="*/ 370 h 776"/>
                  <a:gd name="T18" fmla="*/ 781 w 836"/>
                  <a:gd name="T19" fmla="*/ 371 h 776"/>
                  <a:gd name="T20" fmla="*/ 784 w 836"/>
                  <a:gd name="T21" fmla="*/ 378 h 776"/>
                  <a:gd name="T22" fmla="*/ 825 w 836"/>
                  <a:gd name="T23" fmla="*/ 466 h 776"/>
                  <a:gd name="T24" fmla="*/ 836 w 836"/>
                  <a:gd name="T25" fmla="*/ 492 h 776"/>
                  <a:gd name="T26" fmla="*/ 809 w 836"/>
                  <a:gd name="T27" fmla="*/ 487 h 776"/>
                  <a:gd name="T28" fmla="*/ 466 w 836"/>
                  <a:gd name="T29" fmla="*/ 436 h 776"/>
                  <a:gd name="T30" fmla="*/ 255 w 836"/>
                  <a:gd name="T31" fmla="*/ 754 h 776"/>
                  <a:gd name="T32" fmla="*/ 239 w 836"/>
                  <a:gd name="T33" fmla="*/ 776 h 776"/>
                  <a:gd name="T34" fmla="*/ 228 w 836"/>
                  <a:gd name="T35" fmla="*/ 751 h 776"/>
                  <a:gd name="T36" fmla="*/ 185 w 836"/>
                  <a:gd name="T37" fmla="*/ 657 h 776"/>
                  <a:gd name="T38" fmla="*/ 182 w 836"/>
                  <a:gd name="T39" fmla="*/ 649 h 776"/>
                  <a:gd name="T40" fmla="*/ 187 w 836"/>
                  <a:gd name="T41" fmla="*/ 642 h 776"/>
                  <a:gd name="T42" fmla="*/ 345 w 836"/>
                  <a:gd name="T43" fmla="*/ 406 h 776"/>
                  <a:gd name="T44" fmla="*/ 65 w 836"/>
                  <a:gd name="T45" fmla="*/ 375 h 776"/>
                  <a:gd name="T46" fmla="*/ 57 w 836"/>
                  <a:gd name="T47" fmla="*/ 374 h 776"/>
                  <a:gd name="T48" fmla="*/ 53 w 836"/>
                  <a:gd name="T49" fmla="*/ 366 h 776"/>
                  <a:gd name="T50" fmla="*/ 11 w 836"/>
                  <a:gd name="T51" fmla="*/ 275 h 776"/>
                  <a:gd name="T52" fmla="*/ 0 w 836"/>
                  <a:gd name="T53" fmla="*/ 251 h 776"/>
                  <a:gd name="T54" fmla="*/ 28 w 836"/>
                  <a:gd name="T55" fmla="*/ 254 h 776"/>
                  <a:gd name="T56" fmla="*/ 409 w 836"/>
                  <a:gd name="T57" fmla="*/ 307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36" h="776">
                    <a:moveTo>
                      <a:pt x="409" y="307"/>
                    </a:moveTo>
                    <a:lnTo>
                      <a:pt x="597" y="23"/>
                    </a:lnTo>
                    <a:lnTo>
                      <a:pt x="613" y="0"/>
                    </a:lnTo>
                    <a:lnTo>
                      <a:pt x="624" y="25"/>
                    </a:lnTo>
                    <a:lnTo>
                      <a:pt x="667" y="119"/>
                    </a:lnTo>
                    <a:lnTo>
                      <a:pt x="670" y="126"/>
                    </a:lnTo>
                    <a:lnTo>
                      <a:pt x="666" y="134"/>
                    </a:lnTo>
                    <a:lnTo>
                      <a:pt x="528" y="341"/>
                    </a:lnTo>
                    <a:lnTo>
                      <a:pt x="772" y="370"/>
                    </a:lnTo>
                    <a:lnTo>
                      <a:pt x="781" y="371"/>
                    </a:lnTo>
                    <a:lnTo>
                      <a:pt x="784" y="378"/>
                    </a:lnTo>
                    <a:lnTo>
                      <a:pt x="825" y="466"/>
                    </a:lnTo>
                    <a:lnTo>
                      <a:pt x="836" y="492"/>
                    </a:lnTo>
                    <a:lnTo>
                      <a:pt x="809" y="487"/>
                    </a:lnTo>
                    <a:lnTo>
                      <a:pt x="466" y="436"/>
                    </a:lnTo>
                    <a:lnTo>
                      <a:pt x="255" y="754"/>
                    </a:lnTo>
                    <a:lnTo>
                      <a:pt x="239" y="776"/>
                    </a:lnTo>
                    <a:lnTo>
                      <a:pt x="228" y="751"/>
                    </a:lnTo>
                    <a:lnTo>
                      <a:pt x="185" y="657"/>
                    </a:lnTo>
                    <a:lnTo>
                      <a:pt x="182" y="649"/>
                    </a:lnTo>
                    <a:lnTo>
                      <a:pt x="187" y="642"/>
                    </a:lnTo>
                    <a:lnTo>
                      <a:pt x="345" y="406"/>
                    </a:lnTo>
                    <a:lnTo>
                      <a:pt x="65" y="375"/>
                    </a:lnTo>
                    <a:lnTo>
                      <a:pt x="57" y="374"/>
                    </a:lnTo>
                    <a:lnTo>
                      <a:pt x="53" y="366"/>
                    </a:lnTo>
                    <a:lnTo>
                      <a:pt x="11" y="275"/>
                    </a:lnTo>
                    <a:lnTo>
                      <a:pt x="0" y="251"/>
                    </a:lnTo>
                    <a:lnTo>
                      <a:pt x="28" y="254"/>
                    </a:lnTo>
                    <a:lnTo>
                      <a:pt x="409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10125076" y="3354388"/>
                <a:ext cx="165100" cy="117475"/>
              </a:xfrm>
              <a:custGeom>
                <a:avLst/>
                <a:gdLst>
                  <a:gd name="T0" fmla="*/ 565 w 626"/>
                  <a:gd name="T1" fmla="*/ 0 h 443"/>
                  <a:gd name="T2" fmla="*/ 573 w 626"/>
                  <a:gd name="T3" fmla="*/ 12 h 443"/>
                  <a:gd name="T4" fmla="*/ 618 w 626"/>
                  <a:gd name="T5" fmla="*/ 87 h 443"/>
                  <a:gd name="T6" fmla="*/ 626 w 626"/>
                  <a:gd name="T7" fmla="*/ 100 h 443"/>
                  <a:gd name="T8" fmla="*/ 613 w 626"/>
                  <a:gd name="T9" fmla="*/ 107 h 443"/>
                  <a:gd name="T10" fmla="*/ 74 w 626"/>
                  <a:gd name="T11" fmla="*/ 435 h 443"/>
                  <a:gd name="T12" fmla="*/ 61 w 626"/>
                  <a:gd name="T13" fmla="*/ 443 h 443"/>
                  <a:gd name="T14" fmla="*/ 53 w 626"/>
                  <a:gd name="T15" fmla="*/ 430 h 443"/>
                  <a:gd name="T16" fmla="*/ 8 w 626"/>
                  <a:gd name="T17" fmla="*/ 355 h 443"/>
                  <a:gd name="T18" fmla="*/ 0 w 626"/>
                  <a:gd name="T19" fmla="*/ 343 h 443"/>
                  <a:gd name="T20" fmla="*/ 13 w 626"/>
                  <a:gd name="T21" fmla="*/ 334 h 443"/>
                  <a:gd name="T22" fmla="*/ 552 w 626"/>
                  <a:gd name="T23" fmla="*/ 7 h 443"/>
                  <a:gd name="T24" fmla="*/ 565 w 626"/>
                  <a:gd name="T25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6" h="443">
                    <a:moveTo>
                      <a:pt x="565" y="0"/>
                    </a:moveTo>
                    <a:lnTo>
                      <a:pt x="573" y="12"/>
                    </a:lnTo>
                    <a:lnTo>
                      <a:pt x="618" y="87"/>
                    </a:lnTo>
                    <a:lnTo>
                      <a:pt x="626" y="100"/>
                    </a:lnTo>
                    <a:lnTo>
                      <a:pt x="613" y="107"/>
                    </a:lnTo>
                    <a:lnTo>
                      <a:pt x="74" y="435"/>
                    </a:lnTo>
                    <a:lnTo>
                      <a:pt x="61" y="443"/>
                    </a:lnTo>
                    <a:lnTo>
                      <a:pt x="53" y="430"/>
                    </a:lnTo>
                    <a:lnTo>
                      <a:pt x="8" y="355"/>
                    </a:lnTo>
                    <a:lnTo>
                      <a:pt x="0" y="343"/>
                    </a:lnTo>
                    <a:lnTo>
                      <a:pt x="13" y="334"/>
                    </a:lnTo>
                    <a:lnTo>
                      <a:pt x="552" y="7"/>
                    </a:lnTo>
                    <a:lnTo>
                      <a:pt x="5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>
                <a:spLocks noEditPoints="1"/>
              </p:cNvSpPr>
              <p:nvPr/>
            </p:nvSpPr>
            <p:spPr bwMode="auto">
              <a:xfrm>
                <a:off x="10180638" y="3421063"/>
                <a:ext cx="185738" cy="177800"/>
              </a:xfrm>
              <a:custGeom>
                <a:avLst/>
                <a:gdLst>
                  <a:gd name="T0" fmla="*/ 623 w 706"/>
                  <a:gd name="T1" fmla="*/ 132 h 671"/>
                  <a:gd name="T2" fmla="*/ 652 w 706"/>
                  <a:gd name="T3" fmla="*/ 171 h 671"/>
                  <a:gd name="T4" fmla="*/ 667 w 706"/>
                  <a:gd name="T5" fmla="*/ 197 h 671"/>
                  <a:gd name="T6" fmla="*/ 683 w 706"/>
                  <a:gd name="T7" fmla="*/ 232 h 671"/>
                  <a:gd name="T8" fmla="*/ 691 w 706"/>
                  <a:gd name="T9" fmla="*/ 253 h 671"/>
                  <a:gd name="T10" fmla="*/ 700 w 706"/>
                  <a:gd name="T11" fmla="*/ 284 h 671"/>
                  <a:gd name="T12" fmla="*/ 704 w 706"/>
                  <a:gd name="T13" fmla="*/ 313 h 671"/>
                  <a:gd name="T14" fmla="*/ 704 w 706"/>
                  <a:gd name="T15" fmla="*/ 358 h 671"/>
                  <a:gd name="T16" fmla="*/ 700 w 706"/>
                  <a:gd name="T17" fmla="*/ 392 h 671"/>
                  <a:gd name="T18" fmla="*/ 693 w 706"/>
                  <a:gd name="T19" fmla="*/ 419 h 671"/>
                  <a:gd name="T20" fmla="*/ 685 w 706"/>
                  <a:gd name="T21" fmla="*/ 445 h 671"/>
                  <a:gd name="T22" fmla="*/ 671 w 706"/>
                  <a:gd name="T23" fmla="*/ 472 h 671"/>
                  <a:gd name="T24" fmla="*/ 661 w 706"/>
                  <a:gd name="T25" fmla="*/ 490 h 671"/>
                  <a:gd name="T26" fmla="*/ 643 w 706"/>
                  <a:gd name="T27" fmla="*/ 517 h 671"/>
                  <a:gd name="T28" fmla="*/ 621 w 706"/>
                  <a:gd name="T29" fmla="*/ 544 h 671"/>
                  <a:gd name="T30" fmla="*/ 593 w 706"/>
                  <a:gd name="T31" fmla="*/ 571 h 671"/>
                  <a:gd name="T32" fmla="*/ 558 w 706"/>
                  <a:gd name="T33" fmla="*/ 598 h 671"/>
                  <a:gd name="T34" fmla="*/ 515 w 706"/>
                  <a:gd name="T35" fmla="*/ 626 h 671"/>
                  <a:gd name="T36" fmla="*/ 471 w 706"/>
                  <a:gd name="T37" fmla="*/ 648 h 671"/>
                  <a:gd name="T38" fmla="*/ 425 w 706"/>
                  <a:gd name="T39" fmla="*/ 663 h 671"/>
                  <a:gd name="T40" fmla="*/ 394 w 706"/>
                  <a:gd name="T41" fmla="*/ 669 h 671"/>
                  <a:gd name="T42" fmla="*/ 347 w 706"/>
                  <a:gd name="T43" fmla="*/ 671 h 671"/>
                  <a:gd name="T44" fmla="*/ 314 w 706"/>
                  <a:gd name="T45" fmla="*/ 668 h 671"/>
                  <a:gd name="T46" fmla="*/ 265 w 706"/>
                  <a:gd name="T47" fmla="*/ 654 h 671"/>
                  <a:gd name="T48" fmla="*/ 218 w 706"/>
                  <a:gd name="T49" fmla="*/ 632 h 671"/>
                  <a:gd name="T50" fmla="*/ 169 w 706"/>
                  <a:gd name="T51" fmla="*/ 600 h 671"/>
                  <a:gd name="T52" fmla="*/ 122 w 706"/>
                  <a:gd name="T53" fmla="*/ 558 h 671"/>
                  <a:gd name="T54" fmla="*/ 76 w 706"/>
                  <a:gd name="T55" fmla="*/ 504 h 671"/>
                  <a:gd name="T56" fmla="*/ 11 w 706"/>
                  <a:gd name="T57" fmla="*/ 397 h 671"/>
                  <a:gd name="T58" fmla="*/ 149 w 706"/>
                  <a:gd name="T59" fmla="*/ 439 h 671"/>
                  <a:gd name="T60" fmla="*/ 208 w 706"/>
                  <a:gd name="T61" fmla="*/ 506 h 671"/>
                  <a:gd name="T62" fmla="*/ 235 w 706"/>
                  <a:gd name="T63" fmla="*/ 528 h 671"/>
                  <a:gd name="T64" fmla="*/ 263 w 706"/>
                  <a:gd name="T65" fmla="*/ 543 h 671"/>
                  <a:gd name="T66" fmla="*/ 292 w 706"/>
                  <a:gd name="T67" fmla="*/ 554 h 671"/>
                  <a:gd name="T68" fmla="*/ 322 w 706"/>
                  <a:gd name="T69" fmla="*/ 559 h 671"/>
                  <a:gd name="T70" fmla="*/ 322 w 706"/>
                  <a:gd name="T71" fmla="*/ 559 h 671"/>
                  <a:gd name="T72" fmla="*/ 332 w 706"/>
                  <a:gd name="T73" fmla="*/ 559 h 671"/>
                  <a:gd name="T74" fmla="*/ 364 w 706"/>
                  <a:gd name="T75" fmla="*/ 555 h 671"/>
                  <a:gd name="T76" fmla="*/ 429 w 706"/>
                  <a:gd name="T77" fmla="*/ 534 h 671"/>
                  <a:gd name="T78" fmla="*/ 497 w 706"/>
                  <a:gd name="T79" fmla="*/ 492 h 671"/>
                  <a:gd name="T80" fmla="*/ 524 w 706"/>
                  <a:gd name="T81" fmla="*/ 468 h 671"/>
                  <a:gd name="T82" fmla="*/ 547 w 706"/>
                  <a:gd name="T83" fmla="*/ 444 h 671"/>
                  <a:gd name="T84" fmla="*/ 566 w 706"/>
                  <a:gd name="T85" fmla="*/ 419 h 671"/>
                  <a:gd name="T86" fmla="*/ 580 w 706"/>
                  <a:gd name="T87" fmla="*/ 392 h 671"/>
                  <a:gd name="T88" fmla="*/ 590 w 706"/>
                  <a:gd name="T89" fmla="*/ 365 h 671"/>
                  <a:gd name="T90" fmla="*/ 594 w 706"/>
                  <a:gd name="T91" fmla="*/ 337 h 671"/>
                  <a:gd name="T92" fmla="*/ 594 w 706"/>
                  <a:gd name="T93" fmla="*/ 318 h 671"/>
                  <a:gd name="T94" fmla="*/ 590 w 706"/>
                  <a:gd name="T95" fmla="*/ 286 h 671"/>
                  <a:gd name="T96" fmla="*/ 580 w 706"/>
                  <a:gd name="T97" fmla="*/ 253 h 671"/>
                  <a:gd name="T98" fmla="*/ 562 w 706"/>
                  <a:gd name="T99" fmla="*/ 219 h 671"/>
                  <a:gd name="T100" fmla="*/ 538 w 706"/>
                  <a:gd name="T101" fmla="*/ 183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06" h="671">
                    <a:moveTo>
                      <a:pt x="521" y="0"/>
                    </a:moveTo>
                    <a:lnTo>
                      <a:pt x="529" y="12"/>
                    </a:lnTo>
                    <a:lnTo>
                      <a:pt x="623" y="132"/>
                    </a:lnTo>
                    <a:lnTo>
                      <a:pt x="633" y="145"/>
                    </a:lnTo>
                    <a:lnTo>
                      <a:pt x="643" y="158"/>
                    </a:lnTo>
                    <a:lnTo>
                      <a:pt x="652" y="171"/>
                    </a:lnTo>
                    <a:lnTo>
                      <a:pt x="660" y="185"/>
                    </a:lnTo>
                    <a:lnTo>
                      <a:pt x="660" y="185"/>
                    </a:lnTo>
                    <a:lnTo>
                      <a:pt x="667" y="197"/>
                    </a:lnTo>
                    <a:lnTo>
                      <a:pt x="674" y="209"/>
                    </a:lnTo>
                    <a:lnTo>
                      <a:pt x="679" y="221"/>
                    </a:lnTo>
                    <a:lnTo>
                      <a:pt x="683" y="232"/>
                    </a:lnTo>
                    <a:lnTo>
                      <a:pt x="683" y="232"/>
                    </a:lnTo>
                    <a:lnTo>
                      <a:pt x="688" y="243"/>
                    </a:lnTo>
                    <a:lnTo>
                      <a:pt x="691" y="253"/>
                    </a:lnTo>
                    <a:lnTo>
                      <a:pt x="695" y="264"/>
                    </a:lnTo>
                    <a:lnTo>
                      <a:pt x="698" y="274"/>
                    </a:lnTo>
                    <a:lnTo>
                      <a:pt x="700" y="284"/>
                    </a:lnTo>
                    <a:lnTo>
                      <a:pt x="701" y="293"/>
                    </a:lnTo>
                    <a:lnTo>
                      <a:pt x="703" y="303"/>
                    </a:lnTo>
                    <a:lnTo>
                      <a:pt x="704" y="313"/>
                    </a:lnTo>
                    <a:lnTo>
                      <a:pt x="706" y="328"/>
                    </a:lnTo>
                    <a:lnTo>
                      <a:pt x="706" y="343"/>
                    </a:lnTo>
                    <a:lnTo>
                      <a:pt x="704" y="358"/>
                    </a:lnTo>
                    <a:lnTo>
                      <a:pt x="703" y="375"/>
                    </a:lnTo>
                    <a:lnTo>
                      <a:pt x="702" y="384"/>
                    </a:lnTo>
                    <a:lnTo>
                      <a:pt x="700" y="392"/>
                    </a:lnTo>
                    <a:lnTo>
                      <a:pt x="699" y="400"/>
                    </a:lnTo>
                    <a:lnTo>
                      <a:pt x="697" y="409"/>
                    </a:lnTo>
                    <a:lnTo>
                      <a:pt x="693" y="419"/>
                    </a:lnTo>
                    <a:lnTo>
                      <a:pt x="691" y="428"/>
                    </a:lnTo>
                    <a:lnTo>
                      <a:pt x="688" y="437"/>
                    </a:lnTo>
                    <a:lnTo>
                      <a:pt x="685" y="445"/>
                    </a:lnTo>
                    <a:lnTo>
                      <a:pt x="680" y="454"/>
                    </a:lnTo>
                    <a:lnTo>
                      <a:pt x="676" y="463"/>
                    </a:lnTo>
                    <a:lnTo>
                      <a:pt x="671" y="472"/>
                    </a:lnTo>
                    <a:lnTo>
                      <a:pt x="667" y="482"/>
                    </a:lnTo>
                    <a:lnTo>
                      <a:pt x="667" y="482"/>
                    </a:lnTo>
                    <a:lnTo>
                      <a:pt x="661" y="490"/>
                    </a:lnTo>
                    <a:lnTo>
                      <a:pt x="656" y="499"/>
                    </a:lnTo>
                    <a:lnTo>
                      <a:pt x="649" y="508"/>
                    </a:lnTo>
                    <a:lnTo>
                      <a:pt x="643" y="517"/>
                    </a:lnTo>
                    <a:lnTo>
                      <a:pt x="636" y="527"/>
                    </a:lnTo>
                    <a:lnTo>
                      <a:pt x="628" y="536"/>
                    </a:lnTo>
                    <a:lnTo>
                      <a:pt x="621" y="544"/>
                    </a:lnTo>
                    <a:lnTo>
                      <a:pt x="612" y="553"/>
                    </a:lnTo>
                    <a:lnTo>
                      <a:pt x="603" y="562"/>
                    </a:lnTo>
                    <a:lnTo>
                      <a:pt x="593" y="571"/>
                    </a:lnTo>
                    <a:lnTo>
                      <a:pt x="583" y="578"/>
                    </a:lnTo>
                    <a:lnTo>
                      <a:pt x="572" y="587"/>
                    </a:lnTo>
                    <a:lnTo>
                      <a:pt x="558" y="598"/>
                    </a:lnTo>
                    <a:lnTo>
                      <a:pt x="544" y="608"/>
                    </a:lnTo>
                    <a:lnTo>
                      <a:pt x="529" y="617"/>
                    </a:lnTo>
                    <a:lnTo>
                      <a:pt x="515" y="626"/>
                    </a:lnTo>
                    <a:lnTo>
                      <a:pt x="501" y="633"/>
                    </a:lnTo>
                    <a:lnTo>
                      <a:pt x="485" y="641"/>
                    </a:lnTo>
                    <a:lnTo>
                      <a:pt x="471" y="648"/>
                    </a:lnTo>
                    <a:lnTo>
                      <a:pt x="456" y="653"/>
                    </a:lnTo>
                    <a:lnTo>
                      <a:pt x="440" y="659"/>
                    </a:lnTo>
                    <a:lnTo>
                      <a:pt x="425" y="663"/>
                    </a:lnTo>
                    <a:lnTo>
                      <a:pt x="409" y="666"/>
                    </a:lnTo>
                    <a:lnTo>
                      <a:pt x="394" y="669"/>
                    </a:lnTo>
                    <a:lnTo>
                      <a:pt x="394" y="669"/>
                    </a:lnTo>
                    <a:lnTo>
                      <a:pt x="377" y="670"/>
                    </a:lnTo>
                    <a:lnTo>
                      <a:pt x="362" y="671"/>
                    </a:lnTo>
                    <a:lnTo>
                      <a:pt x="347" y="671"/>
                    </a:lnTo>
                    <a:lnTo>
                      <a:pt x="330" y="670"/>
                    </a:lnTo>
                    <a:lnTo>
                      <a:pt x="330" y="670"/>
                    </a:lnTo>
                    <a:lnTo>
                      <a:pt x="314" y="668"/>
                    </a:lnTo>
                    <a:lnTo>
                      <a:pt x="298" y="664"/>
                    </a:lnTo>
                    <a:lnTo>
                      <a:pt x="282" y="660"/>
                    </a:lnTo>
                    <a:lnTo>
                      <a:pt x="265" y="654"/>
                    </a:lnTo>
                    <a:lnTo>
                      <a:pt x="250" y="648"/>
                    </a:lnTo>
                    <a:lnTo>
                      <a:pt x="233" y="640"/>
                    </a:lnTo>
                    <a:lnTo>
                      <a:pt x="218" y="632"/>
                    </a:lnTo>
                    <a:lnTo>
                      <a:pt x="201" y="622"/>
                    </a:lnTo>
                    <a:lnTo>
                      <a:pt x="185" y="613"/>
                    </a:lnTo>
                    <a:lnTo>
                      <a:pt x="169" y="600"/>
                    </a:lnTo>
                    <a:lnTo>
                      <a:pt x="153" y="587"/>
                    </a:lnTo>
                    <a:lnTo>
                      <a:pt x="137" y="573"/>
                    </a:lnTo>
                    <a:lnTo>
                      <a:pt x="122" y="558"/>
                    </a:lnTo>
                    <a:lnTo>
                      <a:pt x="107" y="541"/>
                    </a:lnTo>
                    <a:lnTo>
                      <a:pt x="91" y="523"/>
                    </a:lnTo>
                    <a:lnTo>
                      <a:pt x="76" y="504"/>
                    </a:lnTo>
                    <a:lnTo>
                      <a:pt x="9" y="419"/>
                    </a:lnTo>
                    <a:lnTo>
                      <a:pt x="0" y="407"/>
                    </a:lnTo>
                    <a:lnTo>
                      <a:pt x="11" y="397"/>
                    </a:lnTo>
                    <a:lnTo>
                      <a:pt x="508" y="10"/>
                    </a:lnTo>
                    <a:lnTo>
                      <a:pt x="521" y="0"/>
                    </a:lnTo>
                    <a:close/>
                    <a:moveTo>
                      <a:pt x="149" y="439"/>
                    </a:moveTo>
                    <a:lnTo>
                      <a:pt x="173" y="468"/>
                    </a:lnTo>
                    <a:lnTo>
                      <a:pt x="190" y="488"/>
                    </a:lnTo>
                    <a:lnTo>
                      <a:pt x="208" y="506"/>
                    </a:lnTo>
                    <a:lnTo>
                      <a:pt x="217" y="515"/>
                    </a:lnTo>
                    <a:lnTo>
                      <a:pt x="225" y="521"/>
                    </a:lnTo>
                    <a:lnTo>
                      <a:pt x="235" y="528"/>
                    </a:lnTo>
                    <a:lnTo>
                      <a:pt x="244" y="534"/>
                    </a:lnTo>
                    <a:lnTo>
                      <a:pt x="254" y="539"/>
                    </a:lnTo>
                    <a:lnTo>
                      <a:pt x="263" y="543"/>
                    </a:lnTo>
                    <a:lnTo>
                      <a:pt x="273" y="548"/>
                    </a:lnTo>
                    <a:lnTo>
                      <a:pt x="282" y="551"/>
                    </a:lnTo>
                    <a:lnTo>
                      <a:pt x="292" y="554"/>
                    </a:lnTo>
                    <a:lnTo>
                      <a:pt x="301" y="555"/>
                    </a:lnTo>
                    <a:lnTo>
                      <a:pt x="311" y="558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32" y="559"/>
                    </a:lnTo>
                    <a:lnTo>
                      <a:pt x="343" y="559"/>
                    </a:lnTo>
                    <a:lnTo>
                      <a:pt x="353" y="558"/>
                    </a:lnTo>
                    <a:lnTo>
                      <a:pt x="364" y="555"/>
                    </a:lnTo>
                    <a:lnTo>
                      <a:pt x="385" y="551"/>
                    </a:lnTo>
                    <a:lnTo>
                      <a:pt x="407" y="544"/>
                    </a:lnTo>
                    <a:lnTo>
                      <a:pt x="429" y="534"/>
                    </a:lnTo>
                    <a:lnTo>
                      <a:pt x="451" y="522"/>
                    </a:lnTo>
                    <a:lnTo>
                      <a:pt x="474" y="508"/>
                    </a:lnTo>
                    <a:lnTo>
                      <a:pt x="497" y="492"/>
                    </a:lnTo>
                    <a:lnTo>
                      <a:pt x="506" y="484"/>
                    </a:lnTo>
                    <a:lnTo>
                      <a:pt x="515" y="476"/>
                    </a:lnTo>
                    <a:lnTo>
                      <a:pt x="524" y="468"/>
                    </a:lnTo>
                    <a:lnTo>
                      <a:pt x="532" y="461"/>
                    </a:lnTo>
                    <a:lnTo>
                      <a:pt x="532" y="461"/>
                    </a:lnTo>
                    <a:lnTo>
                      <a:pt x="547" y="444"/>
                    </a:lnTo>
                    <a:lnTo>
                      <a:pt x="560" y="428"/>
                    </a:lnTo>
                    <a:lnTo>
                      <a:pt x="560" y="428"/>
                    </a:lnTo>
                    <a:lnTo>
                      <a:pt x="566" y="419"/>
                    </a:lnTo>
                    <a:lnTo>
                      <a:pt x="571" y="410"/>
                    </a:lnTo>
                    <a:lnTo>
                      <a:pt x="576" y="401"/>
                    </a:lnTo>
                    <a:lnTo>
                      <a:pt x="580" y="392"/>
                    </a:lnTo>
                    <a:lnTo>
                      <a:pt x="583" y="384"/>
                    </a:lnTo>
                    <a:lnTo>
                      <a:pt x="587" y="375"/>
                    </a:lnTo>
                    <a:lnTo>
                      <a:pt x="590" y="365"/>
                    </a:lnTo>
                    <a:lnTo>
                      <a:pt x="592" y="356"/>
                    </a:lnTo>
                    <a:lnTo>
                      <a:pt x="593" y="346"/>
                    </a:lnTo>
                    <a:lnTo>
                      <a:pt x="594" y="337"/>
                    </a:lnTo>
                    <a:lnTo>
                      <a:pt x="594" y="328"/>
                    </a:lnTo>
                    <a:lnTo>
                      <a:pt x="594" y="318"/>
                    </a:lnTo>
                    <a:lnTo>
                      <a:pt x="594" y="318"/>
                    </a:lnTo>
                    <a:lnTo>
                      <a:pt x="593" y="307"/>
                    </a:lnTo>
                    <a:lnTo>
                      <a:pt x="592" y="297"/>
                    </a:lnTo>
                    <a:lnTo>
                      <a:pt x="590" y="286"/>
                    </a:lnTo>
                    <a:lnTo>
                      <a:pt x="588" y="275"/>
                    </a:lnTo>
                    <a:lnTo>
                      <a:pt x="584" y="264"/>
                    </a:lnTo>
                    <a:lnTo>
                      <a:pt x="580" y="253"/>
                    </a:lnTo>
                    <a:lnTo>
                      <a:pt x="574" y="242"/>
                    </a:lnTo>
                    <a:lnTo>
                      <a:pt x="569" y="231"/>
                    </a:lnTo>
                    <a:lnTo>
                      <a:pt x="562" y="219"/>
                    </a:lnTo>
                    <a:lnTo>
                      <a:pt x="556" y="208"/>
                    </a:lnTo>
                    <a:lnTo>
                      <a:pt x="547" y="196"/>
                    </a:lnTo>
                    <a:lnTo>
                      <a:pt x="538" y="183"/>
                    </a:lnTo>
                    <a:lnTo>
                      <a:pt x="515" y="154"/>
                    </a:lnTo>
                    <a:lnTo>
                      <a:pt x="14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10299701" y="3544888"/>
                <a:ext cx="147638" cy="144463"/>
              </a:xfrm>
              <a:custGeom>
                <a:avLst/>
                <a:gdLst>
                  <a:gd name="T0" fmla="*/ 475 w 557"/>
                  <a:gd name="T1" fmla="*/ 0 h 545"/>
                  <a:gd name="T2" fmla="*/ 486 w 557"/>
                  <a:gd name="T3" fmla="*/ 11 h 545"/>
                  <a:gd name="T4" fmla="*/ 546 w 557"/>
                  <a:gd name="T5" fmla="*/ 74 h 545"/>
                  <a:gd name="T6" fmla="*/ 557 w 557"/>
                  <a:gd name="T7" fmla="*/ 85 h 545"/>
                  <a:gd name="T8" fmla="*/ 546 w 557"/>
                  <a:gd name="T9" fmla="*/ 95 h 545"/>
                  <a:gd name="T10" fmla="*/ 94 w 557"/>
                  <a:gd name="T11" fmla="*/ 534 h 545"/>
                  <a:gd name="T12" fmla="*/ 83 w 557"/>
                  <a:gd name="T13" fmla="*/ 545 h 545"/>
                  <a:gd name="T14" fmla="*/ 72 w 557"/>
                  <a:gd name="T15" fmla="*/ 534 h 545"/>
                  <a:gd name="T16" fmla="*/ 11 w 557"/>
                  <a:gd name="T17" fmla="*/ 471 h 545"/>
                  <a:gd name="T18" fmla="*/ 0 w 557"/>
                  <a:gd name="T19" fmla="*/ 460 h 545"/>
                  <a:gd name="T20" fmla="*/ 11 w 557"/>
                  <a:gd name="T21" fmla="*/ 450 h 545"/>
                  <a:gd name="T22" fmla="*/ 464 w 557"/>
                  <a:gd name="T23" fmla="*/ 11 h 545"/>
                  <a:gd name="T24" fmla="*/ 475 w 557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7" h="545">
                    <a:moveTo>
                      <a:pt x="475" y="0"/>
                    </a:moveTo>
                    <a:lnTo>
                      <a:pt x="486" y="11"/>
                    </a:lnTo>
                    <a:lnTo>
                      <a:pt x="546" y="74"/>
                    </a:lnTo>
                    <a:lnTo>
                      <a:pt x="557" y="85"/>
                    </a:lnTo>
                    <a:lnTo>
                      <a:pt x="546" y="95"/>
                    </a:lnTo>
                    <a:lnTo>
                      <a:pt x="94" y="534"/>
                    </a:lnTo>
                    <a:lnTo>
                      <a:pt x="83" y="545"/>
                    </a:lnTo>
                    <a:lnTo>
                      <a:pt x="72" y="534"/>
                    </a:lnTo>
                    <a:lnTo>
                      <a:pt x="11" y="471"/>
                    </a:lnTo>
                    <a:lnTo>
                      <a:pt x="0" y="460"/>
                    </a:lnTo>
                    <a:lnTo>
                      <a:pt x="11" y="450"/>
                    </a:lnTo>
                    <a:lnTo>
                      <a:pt x="464" y="11"/>
                    </a:lnTo>
                    <a:lnTo>
                      <a:pt x="4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>
                <a:spLocks noEditPoints="1"/>
              </p:cNvSpPr>
              <p:nvPr/>
            </p:nvSpPr>
            <p:spPr bwMode="auto">
              <a:xfrm>
                <a:off x="10356851" y="3619501"/>
                <a:ext cx="179388" cy="196850"/>
              </a:xfrm>
              <a:custGeom>
                <a:avLst/>
                <a:gdLst>
                  <a:gd name="T0" fmla="*/ 682 w 682"/>
                  <a:gd name="T1" fmla="*/ 69 h 742"/>
                  <a:gd name="T2" fmla="*/ 679 w 682"/>
                  <a:gd name="T3" fmla="*/ 79 h 742"/>
                  <a:gd name="T4" fmla="*/ 489 w 682"/>
                  <a:gd name="T5" fmla="*/ 722 h 742"/>
                  <a:gd name="T6" fmla="*/ 483 w 682"/>
                  <a:gd name="T7" fmla="*/ 742 h 742"/>
                  <a:gd name="T8" fmla="*/ 466 w 682"/>
                  <a:gd name="T9" fmla="*/ 730 h 742"/>
                  <a:gd name="T10" fmla="*/ 392 w 682"/>
                  <a:gd name="T11" fmla="*/ 676 h 742"/>
                  <a:gd name="T12" fmla="*/ 383 w 682"/>
                  <a:gd name="T13" fmla="*/ 669 h 742"/>
                  <a:gd name="T14" fmla="*/ 386 w 682"/>
                  <a:gd name="T15" fmla="*/ 658 h 742"/>
                  <a:gd name="T16" fmla="*/ 436 w 682"/>
                  <a:gd name="T17" fmla="*/ 503 h 742"/>
                  <a:gd name="T18" fmla="*/ 240 w 682"/>
                  <a:gd name="T19" fmla="*/ 360 h 742"/>
                  <a:gd name="T20" fmla="*/ 107 w 682"/>
                  <a:gd name="T21" fmla="*/ 452 h 742"/>
                  <a:gd name="T22" fmla="*/ 97 w 682"/>
                  <a:gd name="T23" fmla="*/ 459 h 742"/>
                  <a:gd name="T24" fmla="*/ 88 w 682"/>
                  <a:gd name="T25" fmla="*/ 452 h 742"/>
                  <a:gd name="T26" fmla="*/ 17 w 682"/>
                  <a:gd name="T27" fmla="*/ 401 h 742"/>
                  <a:gd name="T28" fmla="*/ 0 w 682"/>
                  <a:gd name="T29" fmla="*/ 388 h 742"/>
                  <a:gd name="T30" fmla="*/ 18 w 682"/>
                  <a:gd name="T31" fmla="*/ 376 h 742"/>
                  <a:gd name="T32" fmla="*/ 579 w 682"/>
                  <a:gd name="T33" fmla="*/ 6 h 742"/>
                  <a:gd name="T34" fmla="*/ 588 w 682"/>
                  <a:gd name="T35" fmla="*/ 0 h 742"/>
                  <a:gd name="T36" fmla="*/ 597 w 682"/>
                  <a:gd name="T37" fmla="*/ 6 h 742"/>
                  <a:gd name="T38" fmla="*/ 674 w 682"/>
                  <a:gd name="T39" fmla="*/ 63 h 742"/>
                  <a:gd name="T40" fmla="*/ 682 w 682"/>
                  <a:gd name="T41" fmla="*/ 69 h 742"/>
                  <a:gd name="T42" fmla="*/ 467 w 682"/>
                  <a:gd name="T43" fmla="*/ 404 h 742"/>
                  <a:gd name="T44" fmla="*/ 548 w 682"/>
                  <a:gd name="T45" fmla="*/ 146 h 742"/>
                  <a:gd name="T46" fmla="*/ 326 w 682"/>
                  <a:gd name="T47" fmla="*/ 300 h 742"/>
                  <a:gd name="T48" fmla="*/ 467 w 682"/>
                  <a:gd name="T49" fmla="*/ 404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2" h="742">
                    <a:moveTo>
                      <a:pt x="682" y="69"/>
                    </a:moveTo>
                    <a:lnTo>
                      <a:pt x="679" y="79"/>
                    </a:lnTo>
                    <a:lnTo>
                      <a:pt x="489" y="722"/>
                    </a:lnTo>
                    <a:lnTo>
                      <a:pt x="483" y="742"/>
                    </a:lnTo>
                    <a:lnTo>
                      <a:pt x="466" y="730"/>
                    </a:lnTo>
                    <a:lnTo>
                      <a:pt x="392" y="676"/>
                    </a:lnTo>
                    <a:lnTo>
                      <a:pt x="383" y="669"/>
                    </a:lnTo>
                    <a:lnTo>
                      <a:pt x="386" y="658"/>
                    </a:lnTo>
                    <a:lnTo>
                      <a:pt x="436" y="503"/>
                    </a:lnTo>
                    <a:lnTo>
                      <a:pt x="240" y="360"/>
                    </a:lnTo>
                    <a:lnTo>
                      <a:pt x="107" y="452"/>
                    </a:lnTo>
                    <a:lnTo>
                      <a:pt x="97" y="459"/>
                    </a:lnTo>
                    <a:lnTo>
                      <a:pt x="88" y="452"/>
                    </a:lnTo>
                    <a:lnTo>
                      <a:pt x="17" y="401"/>
                    </a:lnTo>
                    <a:lnTo>
                      <a:pt x="0" y="388"/>
                    </a:lnTo>
                    <a:lnTo>
                      <a:pt x="18" y="376"/>
                    </a:lnTo>
                    <a:lnTo>
                      <a:pt x="579" y="6"/>
                    </a:lnTo>
                    <a:lnTo>
                      <a:pt x="588" y="0"/>
                    </a:lnTo>
                    <a:lnTo>
                      <a:pt x="597" y="6"/>
                    </a:lnTo>
                    <a:lnTo>
                      <a:pt x="674" y="63"/>
                    </a:lnTo>
                    <a:lnTo>
                      <a:pt x="682" y="69"/>
                    </a:lnTo>
                    <a:close/>
                    <a:moveTo>
                      <a:pt x="467" y="404"/>
                    </a:moveTo>
                    <a:lnTo>
                      <a:pt x="548" y="146"/>
                    </a:lnTo>
                    <a:lnTo>
                      <a:pt x="326" y="300"/>
                    </a:lnTo>
                    <a:lnTo>
                      <a:pt x="467" y="4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10526713" y="3684588"/>
                <a:ext cx="193675" cy="212725"/>
              </a:xfrm>
              <a:custGeom>
                <a:avLst/>
                <a:gdLst>
                  <a:gd name="T0" fmla="*/ 292 w 728"/>
                  <a:gd name="T1" fmla="*/ 0 h 808"/>
                  <a:gd name="T2" fmla="*/ 306 w 728"/>
                  <a:gd name="T3" fmla="*/ 7 h 808"/>
                  <a:gd name="T4" fmla="*/ 403 w 728"/>
                  <a:gd name="T5" fmla="*/ 54 h 808"/>
                  <a:gd name="T6" fmla="*/ 412 w 728"/>
                  <a:gd name="T7" fmla="*/ 58 h 808"/>
                  <a:gd name="T8" fmla="*/ 412 w 728"/>
                  <a:gd name="T9" fmla="*/ 68 h 808"/>
                  <a:gd name="T10" fmla="*/ 416 w 728"/>
                  <a:gd name="T11" fmla="*/ 591 h 808"/>
                  <a:gd name="T12" fmla="*/ 619 w 728"/>
                  <a:gd name="T13" fmla="*/ 178 h 808"/>
                  <a:gd name="T14" fmla="*/ 626 w 728"/>
                  <a:gd name="T15" fmla="*/ 164 h 808"/>
                  <a:gd name="T16" fmla="*/ 640 w 728"/>
                  <a:gd name="T17" fmla="*/ 171 h 808"/>
                  <a:gd name="T18" fmla="*/ 715 w 728"/>
                  <a:gd name="T19" fmla="*/ 208 h 808"/>
                  <a:gd name="T20" fmla="*/ 728 w 728"/>
                  <a:gd name="T21" fmla="*/ 215 h 808"/>
                  <a:gd name="T22" fmla="*/ 721 w 728"/>
                  <a:gd name="T23" fmla="*/ 228 h 808"/>
                  <a:gd name="T24" fmla="*/ 443 w 728"/>
                  <a:gd name="T25" fmla="*/ 793 h 808"/>
                  <a:gd name="T26" fmla="*/ 436 w 728"/>
                  <a:gd name="T27" fmla="*/ 808 h 808"/>
                  <a:gd name="T28" fmla="*/ 423 w 728"/>
                  <a:gd name="T29" fmla="*/ 801 h 808"/>
                  <a:gd name="T30" fmla="*/ 325 w 728"/>
                  <a:gd name="T31" fmla="*/ 753 h 808"/>
                  <a:gd name="T32" fmla="*/ 317 w 728"/>
                  <a:gd name="T33" fmla="*/ 748 h 808"/>
                  <a:gd name="T34" fmla="*/ 317 w 728"/>
                  <a:gd name="T35" fmla="*/ 740 h 808"/>
                  <a:gd name="T36" fmla="*/ 311 w 728"/>
                  <a:gd name="T37" fmla="*/ 219 h 808"/>
                  <a:gd name="T38" fmla="*/ 109 w 728"/>
                  <a:gd name="T39" fmla="*/ 629 h 808"/>
                  <a:gd name="T40" fmla="*/ 103 w 728"/>
                  <a:gd name="T41" fmla="*/ 643 h 808"/>
                  <a:gd name="T42" fmla="*/ 88 w 728"/>
                  <a:gd name="T43" fmla="*/ 636 h 808"/>
                  <a:gd name="T44" fmla="*/ 13 w 728"/>
                  <a:gd name="T45" fmla="*/ 600 h 808"/>
                  <a:gd name="T46" fmla="*/ 0 w 728"/>
                  <a:gd name="T47" fmla="*/ 592 h 808"/>
                  <a:gd name="T48" fmla="*/ 7 w 728"/>
                  <a:gd name="T49" fmla="*/ 579 h 808"/>
                  <a:gd name="T50" fmla="*/ 285 w 728"/>
                  <a:gd name="T51" fmla="*/ 13 h 808"/>
                  <a:gd name="T52" fmla="*/ 292 w 728"/>
                  <a:gd name="T5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8" h="808">
                    <a:moveTo>
                      <a:pt x="292" y="0"/>
                    </a:moveTo>
                    <a:lnTo>
                      <a:pt x="306" y="7"/>
                    </a:lnTo>
                    <a:lnTo>
                      <a:pt x="403" y="54"/>
                    </a:lnTo>
                    <a:lnTo>
                      <a:pt x="412" y="58"/>
                    </a:lnTo>
                    <a:lnTo>
                      <a:pt x="412" y="68"/>
                    </a:lnTo>
                    <a:lnTo>
                      <a:pt x="416" y="591"/>
                    </a:lnTo>
                    <a:lnTo>
                      <a:pt x="619" y="178"/>
                    </a:lnTo>
                    <a:lnTo>
                      <a:pt x="626" y="164"/>
                    </a:lnTo>
                    <a:lnTo>
                      <a:pt x="640" y="171"/>
                    </a:lnTo>
                    <a:lnTo>
                      <a:pt x="715" y="208"/>
                    </a:lnTo>
                    <a:lnTo>
                      <a:pt x="728" y="215"/>
                    </a:lnTo>
                    <a:lnTo>
                      <a:pt x="721" y="228"/>
                    </a:lnTo>
                    <a:lnTo>
                      <a:pt x="443" y="793"/>
                    </a:lnTo>
                    <a:lnTo>
                      <a:pt x="436" y="808"/>
                    </a:lnTo>
                    <a:lnTo>
                      <a:pt x="423" y="801"/>
                    </a:lnTo>
                    <a:lnTo>
                      <a:pt x="325" y="753"/>
                    </a:lnTo>
                    <a:lnTo>
                      <a:pt x="317" y="748"/>
                    </a:lnTo>
                    <a:lnTo>
                      <a:pt x="317" y="740"/>
                    </a:lnTo>
                    <a:lnTo>
                      <a:pt x="311" y="219"/>
                    </a:lnTo>
                    <a:lnTo>
                      <a:pt x="109" y="629"/>
                    </a:lnTo>
                    <a:lnTo>
                      <a:pt x="103" y="643"/>
                    </a:lnTo>
                    <a:lnTo>
                      <a:pt x="88" y="636"/>
                    </a:lnTo>
                    <a:lnTo>
                      <a:pt x="13" y="600"/>
                    </a:lnTo>
                    <a:lnTo>
                      <a:pt x="0" y="592"/>
                    </a:lnTo>
                    <a:lnTo>
                      <a:pt x="7" y="579"/>
                    </a:lnTo>
                    <a:lnTo>
                      <a:pt x="285" y="13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11885613" y="3192463"/>
                <a:ext cx="196850" cy="152400"/>
              </a:xfrm>
              <a:custGeom>
                <a:avLst/>
                <a:gdLst>
                  <a:gd name="T0" fmla="*/ 440 w 741"/>
                  <a:gd name="T1" fmla="*/ 462 h 572"/>
                  <a:gd name="T2" fmla="*/ 26 w 741"/>
                  <a:gd name="T3" fmla="*/ 506 h 572"/>
                  <a:gd name="T4" fmla="*/ 0 w 741"/>
                  <a:gd name="T5" fmla="*/ 508 h 572"/>
                  <a:gd name="T6" fmla="*/ 11 w 741"/>
                  <a:gd name="T7" fmla="*/ 485 h 572"/>
                  <a:gd name="T8" fmla="*/ 50 w 741"/>
                  <a:gd name="T9" fmla="*/ 394 h 572"/>
                  <a:gd name="T10" fmla="*/ 54 w 741"/>
                  <a:gd name="T11" fmla="*/ 385 h 572"/>
                  <a:gd name="T12" fmla="*/ 63 w 741"/>
                  <a:gd name="T13" fmla="*/ 385 h 572"/>
                  <a:gd name="T14" fmla="*/ 352 w 741"/>
                  <a:gd name="T15" fmla="*/ 359 h 572"/>
                  <a:gd name="T16" fmla="*/ 175 w 741"/>
                  <a:gd name="T17" fmla="*/ 128 h 572"/>
                  <a:gd name="T18" fmla="*/ 169 w 741"/>
                  <a:gd name="T19" fmla="*/ 120 h 572"/>
                  <a:gd name="T20" fmla="*/ 173 w 741"/>
                  <a:gd name="T21" fmla="*/ 112 h 572"/>
                  <a:gd name="T22" fmla="*/ 211 w 741"/>
                  <a:gd name="T23" fmla="*/ 23 h 572"/>
                  <a:gd name="T24" fmla="*/ 222 w 741"/>
                  <a:gd name="T25" fmla="*/ 0 h 572"/>
                  <a:gd name="T26" fmla="*/ 238 w 741"/>
                  <a:gd name="T27" fmla="*/ 21 h 572"/>
                  <a:gd name="T28" fmla="*/ 488 w 741"/>
                  <a:gd name="T29" fmla="*/ 354 h 572"/>
                  <a:gd name="T30" fmla="*/ 727 w 741"/>
                  <a:gd name="T31" fmla="*/ 458 h 572"/>
                  <a:gd name="T32" fmla="*/ 741 w 741"/>
                  <a:gd name="T33" fmla="*/ 464 h 572"/>
                  <a:gd name="T34" fmla="*/ 734 w 741"/>
                  <a:gd name="T35" fmla="*/ 478 h 572"/>
                  <a:gd name="T36" fmla="*/ 699 w 741"/>
                  <a:gd name="T37" fmla="*/ 558 h 572"/>
                  <a:gd name="T38" fmla="*/ 693 w 741"/>
                  <a:gd name="T39" fmla="*/ 572 h 572"/>
                  <a:gd name="T40" fmla="*/ 679 w 741"/>
                  <a:gd name="T41" fmla="*/ 566 h 572"/>
                  <a:gd name="T42" fmla="*/ 440 w 741"/>
                  <a:gd name="T43" fmla="*/ 462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41" h="572">
                    <a:moveTo>
                      <a:pt x="440" y="462"/>
                    </a:moveTo>
                    <a:lnTo>
                      <a:pt x="26" y="506"/>
                    </a:lnTo>
                    <a:lnTo>
                      <a:pt x="0" y="508"/>
                    </a:lnTo>
                    <a:lnTo>
                      <a:pt x="11" y="485"/>
                    </a:lnTo>
                    <a:lnTo>
                      <a:pt x="50" y="394"/>
                    </a:lnTo>
                    <a:lnTo>
                      <a:pt x="54" y="385"/>
                    </a:lnTo>
                    <a:lnTo>
                      <a:pt x="63" y="385"/>
                    </a:lnTo>
                    <a:lnTo>
                      <a:pt x="352" y="359"/>
                    </a:lnTo>
                    <a:lnTo>
                      <a:pt x="175" y="128"/>
                    </a:lnTo>
                    <a:lnTo>
                      <a:pt x="169" y="120"/>
                    </a:lnTo>
                    <a:lnTo>
                      <a:pt x="173" y="112"/>
                    </a:lnTo>
                    <a:lnTo>
                      <a:pt x="211" y="23"/>
                    </a:lnTo>
                    <a:lnTo>
                      <a:pt x="222" y="0"/>
                    </a:lnTo>
                    <a:lnTo>
                      <a:pt x="238" y="21"/>
                    </a:lnTo>
                    <a:lnTo>
                      <a:pt x="488" y="354"/>
                    </a:lnTo>
                    <a:lnTo>
                      <a:pt x="727" y="458"/>
                    </a:lnTo>
                    <a:lnTo>
                      <a:pt x="741" y="464"/>
                    </a:lnTo>
                    <a:lnTo>
                      <a:pt x="734" y="478"/>
                    </a:lnTo>
                    <a:lnTo>
                      <a:pt x="699" y="558"/>
                    </a:lnTo>
                    <a:lnTo>
                      <a:pt x="693" y="572"/>
                    </a:lnTo>
                    <a:lnTo>
                      <a:pt x="679" y="566"/>
                    </a:lnTo>
                    <a:lnTo>
                      <a:pt x="440" y="4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35"/>
              <p:cNvSpPr>
                <a:spLocks noEditPoints="1"/>
              </p:cNvSpPr>
              <p:nvPr/>
            </p:nvSpPr>
            <p:spPr bwMode="auto">
              <a:xfrm>
                <a:off x="10883901" y="3429001"/>
                <a:ext cx="374650" cy="107950"/>
              </a:xfrm>
              <a:custGeom>
                <a:avLst/>
                <a:gdLst>
                  <a:gd name="T0" fmla="*/ 58 w 1416"/>
                  <a:gd name="T1" fmla="*/ 341 h 410"/>
                  <a:gd name="T2" fmla="*/ 61 w 1416"/>
                  <a:gd name="T3" fmla="*/ 91 h 410"/>
                  <a:gd name="T4" fmla="*/ 0 w 1416"/>
                  <a:gd name="T5" fmla="*/ 30 h 410"/>
                  <a:gd name="T6" fmla="*/ 123 w 1416"/>
                  <a:gd name="T7" fmla="*/ 7 h 410"/>
                  <a:gd name="T8" fmla="*/ 170 w 1416"/>
                  <a:gd name="T9" fmla="*/ 347 h 410"/>
                  <a:gd name="T10" fmla="*/ 556 w 1416"/>
                  <a:gd name="T11" fmla="*/ 244 h 410"/>
                  <a:gd name="T12" fmla="*/ 457 w 1416"/>
                  <a:gd name="T13" fmla="*/ 268 h 410"/>
                  <a:gd name="T14" fmla="*/ 366 w 1416"/>
                  <a:gd name="T15" fmla="*/ 223 h 410"/>
                  <a:gd name="T16" fmla="*/ 339 w 1416"/>
                  <a:gd name="T17" fmla="*/ 124 h 410"/>
                  <a:gd name="T18" fmla="*/ 393 w 1416"/>
                  <a:gd name="T19" fmla="*/ 30 h 410"/>
                  <a:gd name="T20" fmla="*/ 516 w 1416"/>
                  <a:gd name="T21" fmla="*/ 1 h 410"/>
                  <a:gd name="T22" fmla="*/ 629 w 1416"/>
                  <a:gd name="T23" fmla="*/ 65 h 410"/>
                  <a:gd name="T24" fmla="*/ 660 w 1416"/>
                  <a:gd name="T25" fmla="*/ 221 h 410"/>
                  <a:gd name="T26" fmla="*/ 601 w 1416"/>
                  <a:gd name="T27" fmla="*/ 367 h 410"/>
                  <a:gd name="T28" fmla="*/ 468 w 1416"/>
                  <a:gd name="T29" fmla="*/ 410 h 410"/>
                  <a:gd name="T30" fmla="*/ 383 w 1416"/>
                  <a:gd name="T31" fmla="*/ 383 h 410"/>
                  <a:gd name="T32" fmla="*/ 357 w 1416"/>
                  <a:gd name="T33" fmla="*/ 323 h 410"/>
                  <a:gd name="T34" fmla="*/ 406 w 1416"/>
                  <a:gd name="T35" fmla="*/ 290 h 410"/>
                  <a:gd name="T36" fmla="*/ 442 w 1416"/>
                  <a:gd name="T37" fmla="*/ 339 h 410"/>
                  <a:gd name="T38" fmla="*/ 470 w 1416"/>
                  <a:gd name="T39" fmla="*/ 363 h 410"/>
                  <a:gd name="T40" fmla="*/ 537 w 1416"/>
                  <a:gd name="T41" fmla="*/ 338 h 410"/>
                  <a:gd name="T42" fmla="*/ 567 w 1416"/>
                  <a:gd name="T43" fmla="*/ 251 h 410"/>
                  <a:gd name="T44" fmla="*/ 554 w 1416"/>
                  <a:gd name="T45" fmla="*/ 88 h 410"/>
                  <a:gd name="T46" fmla="*/ 514 w 1416"/>
                  <a:gd name="T47" fmla="*/ 56 h 410"/>
                  <a:gd name="T48" fmla="*/ 461 w 1416"/>
                  <a:gd name="T49" fmla="*/ 67 h 410"/>
                  <a:gd name="T50" fmla="*/ 436 w 1416"/>
                  <a:gd name="T51" fmla="*/ 117 h 410"/>
                  <a:gd name="T52" fmla="*/ 444 w 1416"/>
                  <a:gd name="T53" fmla="*/ 180 h 410"/>
                  <a:gd name="T54" fmla="*/ 482 w 1416"/>
                  <a:gd name="T55" fmla="*/ 211 h 410"/>
                  <a:gd name="T56" fmla="*/ 536 w 1416"/>
                  <a:gd name="T57" fmla="*/ 202 h 410"/>
                  <a:gd name="T58" fmla="*/ 561 w 1416"/>
                  <a:gd name="T59" fmla="*/ 153 h 410"/>
                  <a:gd name="T60" fmla="*/ 1017 w 1416"/>
                  <a:gd name="T61" fmla="*/ 206 h 410"/>
                  <a:gd name="T62" fmla="*/ 1052 w 1416"/>
                  <a:gd name="T63" fmla="*/ 256 h 410"/>
                  <a:gd name="T64" fmla="*/ 1036 w 1416"/>
                  <a:gd name="T65" fmla="*/ 344 h 410"/>
                  <a:gd name="T66" fmla="*/ 935 w 1416"/>
                  <a:gd name="T67" fmla="*/ 406 h 410"/>
                  <a:gd name="T68" fmla="*/ 810 w 1416"/>
                  <a:gd name="T69" fmla="*/ 399 h 410"/>
                  <a:gd name="T70" fmla="*/ 742 w 1416"/>
                  <a:gd name="T71" fmla="*/ 340 h 410"/>
                  <a:gd name="T72" fmla="*/ 755 w 1416"/>
                  <a:gd name="T73" fmla="*/ 267 h 410"/>
                  <a:gd name="T74" fmla="*/ 819 w 1416"/>
                  <a:gd name="T75" fmla="*/ 279 h 410"/>
                  <a:gd name="T76" fmla="*/ 822 w 1416"/>
                  <a:gd name="T77" fmla="*/ 333 h 410"/>
                  <a:gd name="T78" fmla="*/ 887 w 1416"/>
                  <a:gd name="T79" fmla="*/ 355 h 410"/>
                  <a:gd name="T80" fmla="*/ 935 w 1416"/>
                  <a:gd name="T81" fmla="*/ 332 h 410"/>
                  <a:gd name="T82" fmla="*/ 948 w 1416"/>
                  <a:gd name="T83" fmla="*/ 276 h 410"/>
                  <a:gd name="T84" fmla="*/ 923 w 1416"/>
                  <a:gd name="T85" fmla="*/ 227 h 410"/>
                  <a:gd name="T86" fmla="*/ 858 w 1416"/>
                  <a:gd name="T87" fmla="*/ 213 h 410"/>
                  <a:gd name="T88" fmla="*/ 864 w 1416"/>
                  <a:gd name="T89" fmla="*/ 163 h 410"/>
                  <a:gd name="T90" fmla="*/ 925 w 1416"/>
                  <a:gd name="T91" fmla="*/ 139 h 410"/>
                  <a:gd name="T92" fmla="*/ 931 w 1416"/>
                  <a:gd name="T93" fmla="*/ 81 h 410"/>
                  <a:gd name="T94" fmla="*/ 862 w 1416"/>
                  <a:gd name="T95" fmla="*/ 55 h 410"/>
                  <a:gd name="T96" fmla="*/ 834 w 1416"/>
                  <a:gd name="T97" fmla="*/ 96 h 410"/>
                  <a:gd name="T98" fmla="*/ 812 w 1416"/>
                  <a:gd name="T99" fmla="*/ 150 h 410"/>
                  <a:gd name="T100" fmla="*/ 752 w 1416"/>
                  <a:gd name="T101" fmla="*/ 124 h 410"/>
                  <a:gd name="T102" fmla="*/ 772 w 1416"/>
                  <a:gd name="T103" fmla="*/ 46 h 410"/>
                  <a:gd name="T104" fmla="*/ 862 w 1416"/>
                  <a:gd name="T105" fmla="*/ 2 h 410"/>
                  <a:gd name="T106" fmla="*/ 974 w 1416"/>
                  <a:gd name="T107" fmla="*/ 18 h 410"/>
                  <a:gd name="T108" fmla="*/ 1034 w 1416"/>
                  <a:gd name="T109" fmla="*/ 86 h 410"/>
                  <a:gd name="T110" fmla="*/ 1001 w 1416"/>
                  <a:gd name="T111" fmla="*/ 173 h 410"/>
                  <a:gd name="T112" fmla="*/ 1242 w 1416"/>
                  <a:gd name="T113" fmla="*/ 347 h 410"/>
                  <a:gd name="T114" fmla="*/ 1255 w 1416"/>
                  <a:gd name="T115" fmla="*/ 106 h 410"/>
                  <a:gd name="T116" fmla="*/ 1209 w 1416"/>
                  <a:gd name="T117" fmla="*/ 74 h 410"/>
                  <a:gd name="T118" fmla="*/ 1288 w 1416"/>
                  <a:gd name="T119" fmla="*/ 17 h 410"/>
                  <a:gd name="T120" fmla="*/ 1354 w 1416"/>
                  <a:gd name="T121" fmla="*/ 341 h 410"/>
                  <a:gd name="T122" fmla="*/ 1189 w 1416"/>
                  <a:gd name="T123" fmla="*/ 404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16" h="410">
                    <a:moveTo>
                      <a:pt x="0" y="404"/>
                    </a:moveTo>
                    <a:lnTo>
                      <a:pt x="0" y="358"/>
                    </a:lnTo>
                    <a:lnTo>
                      <a:pt x="17" y="356"/>
                    </a:lnTo>
                    <a:lnTo>
                      <a:pt x="32" y="354"/>
                    </a:lnTo>
                    <a:lnTo>
                      <a:pt x="44" y="351"/>
                    </a:lnTo>
                    <a:lnTo>
                      <a:pt x="52" y="347"/>
                    </a:lnTo>
                    <a:lnTo>
                      <a:pt x="55" y="344"/>
                    </a:lnTo>
                    <a:lnTo>
                      <a:pt x="58" y="341"/>
                    </a:lnTo>
                    <a:lnTo>
                      <a:pt x="60" y="338"/>
                    </a:lnTo>
                    <a:lnTo>
                      <a:pt x="63" y="333"/>
                    </a:lnTo>
                    <a:lnTo>
                      <a:pt x="65" y="323"/>
                    </a:lnTo>
                    <a:lnTo>
                      <a:pt x="66" y="311"/>
                    </a:lnTo>
                    <a:lnTo>
                      <a:pt x="66" y="119"/>
                    </a:lnTo>
                    <a:lnTo>
                      <a:pt x="65" y="106"/>
                    </a:lnTo>
                    <a:lnTo>
                      <a:pt x="63" y="96"/>
                    </a:lnTo>
                    <a:lnTo>
                      <a:pt x="61" y="91"/>
                    </a:lnTo>
                    <a:lnTo>
                      <a:pt x="59" y="88"/>
                    </a:lnTo>
                    <a:lnTo>
                      <a:pt x="57" y="85"/>
                    </a:lnTo>
                    <a:lnTo>
                      <a:pt x="54" y="83"/>
                    </a:lnTo>
                    <a:lnTo>
                      <a:pt x="46" y="79"/>
                    </a:lnTo>
                    <a:lnTo>
                      <a:pt x="35" y="76"/>
                    </a:lnTo>
                    <a:lnTo>
                      <a:pt x="18" y="74"/>
                    </a:lnTo>
                    <a:lnTo>
                      <a:pt x="0" y="73"/>
                    </a:lnTo>
                    <a:lnTo>
                      <a:pt x="0" y="30"/>
                    </a:lnTo>
                    <a:lnTo>
                      <a:pt x="18" y="29"/>
                    </a:lnTo>
                    <a:lnTo>
                      <a:pt x="36" y="28"/>
                    </a:lnTo>
                    <a:lnTo>
                      <a:pt x="53" y="25"/>
                    </a:lnTo>
                    <a:lnTo>
                      <a:pt x="69" y="23"/>
                    </a:lnTo>
                    <a:lnTo>
                      <a:pt x="83" y="20"/>
                    </a:lnTo>
                    <a:lnTo>
                      <a:pt x="98" y="17"/>
                    </a:lnTo>
                    <a:lnTo>
                      <a:pt x="111" y="12"/>
                    </a:lnTo>
                    <a:lnTo>
                      <a:pt x="123" y="7"/>
                    </a:lnTo>
                    <a:lnTo>
                      <a:pt x="156" y="7"/>
                    </a:lnTo>
                    <a:lnTo>
                      <a:pt x="156" y="311"/>
                    </a:lnTo>
                    <a:lnTo>
                      <a:pt x="157" y="323"/>
                    </a:lnTo>
                    <a:lnTo>
                      <a:pt x="159" y="333"/>
                    </a:lnTo>
                    <a:lnTo>
                      <a:pt x="162" y="338"/>
                    </a:lnTo>
                    <a:lnTo>
                      <a:pt x="164" y="341"/>
                    </a:lnTo>
                    <a:lnTo>
                      <a:pt x="167" y="344"/>
                    </a:lnTo>
                    <a:lnTo>
                      <a:pt x="170" y="347"/>
                    </a:lnTo>
                    <a:lnTo>
                      <a:pt x="179" y="351"/>
                    </a:lnTo>
                    <a:lnTo>
                      <a:pt x="191" y="354"/>
                    </a:lnTo>
                    <a:lnTo>
                      <a:pt x="207" y="356"/>
                    </a:lnTo>
                    <a:lnTo>
                      <a:pt x="226" y="358"/>
                    </a:lnTo>
                    <a:lnTo>
                      <a:pt x="226" y="404"/>
                    </a:lnTo>
                    <a:lnTo>
                      <a:pt x="0" y="404"/>
                    </a:lnTo>
                    <a:close/>
                    <a:moveTo>
                      <a:pt x="567" y="237"/>
                    </a:moveTo>
                    <a:lnTo>
                      <a:pt x="556" y="244"/>
                    </a:lnTo>
                    <a:lnTo>
                      <a:pt x="545" y="251"/>
                    </a:lnTo>
                    <a:lnTo>
                      <a:pt x="533" y="256"/>
                    </a:lnTo>
                    <a:lnTo>
                      <a:pt x="522" y="261"/>
                    </a:lnTo>
                    <a:lnTo>
                      <a:pt x="510" y="264"/>
                    </a:lnTo>
                    <a:lnTo>
                      <a:pt x="497" y="267"/>
                    </a:lnTo>
                    <a:lnTo>
                      <a:pt x="484" y="268"/>
                    </a:lnTo>
                    <a:lnTo>
                      <a:pt x="472" y="270"/>
                    </a:lnTo>
                    <a:lnTo>
                      <a:pt x="457" y="268"/>
                    </a:lnTo>
                    <a:lnTo>
                      <a:pt x="444" y="266"/>
                    </a:lnTo>
                    <a:lnTo>
                      <a:pt x="430" y="264"/>
                    </a:lnTo>
                    <a:lnTo>
                      <a:pt x="418" y="260"/>
                    </a:lnTo>
                    <a:lnTo>
                      <a:pt x="406" y="255"/>
                    </a:lnTo>
                    <a:lnTo>
                      <a:pt x="395" y="249"/>
                    </a:lnTo>
                    <a:lnTo>
                      <a:pt x="385" y="241"/>
                    </a:lnTo>
                    <a:lnTo>
                      <a:pt x="375" y="233"/>
                    </a:lnTo>
                    <a:lnTo>
                      <a:pt x="366" y="223"/>
                    </a:lnTo>
                    <a:lnTo>
                      <a:pt x="359" y="213"/>
                    </a:lnTo>
                    <a:lnTo>
                      <a:pt x="352" y="202"/>
                    </a:lnTo>
                    <a:lnTo>
                      <a:pt x="348" y="191"/>
                    </a:lnTo>
                    <a:lnTo>
                      <a:pt x="343" y="179"/>
                    </a:lnTo>
                    <a:lnTo>
                      <a:pt x="340" y="166"/>
                    </a:lnTo>
                    <a:lnTo>
                      <a:pt x="339" y="153"/>
                    </a:lnTo>
                    <a:lnTo>
                      <a:pt x="338" y="140"/>
                    </a:lnTo>
                    <a:lnTo>
                      <a:pt x="339" y="124"/>
                    </a:lnTo>
                    <a:lnTo>
                      <a:pt x="341" y="110"/>
                    </a:lnTo>
                    <a:lnTo>
                      <a:pt x="344" y="96"/>
                    </a:lnTo>
                    <a:lnTo>
                      <a:pt x="349" y="84"/>
                    </a:lnTo>
                    <a:lnTo>
                      <a:pt x="355" y="70"/>
                    </a:lnTo>
                    <a:lnTo>
                      <a:pt x="363" y="59"/>
                    </a:lnTo>
                    <a:lnTo>
                      <a:pt x="372" y="48"/>
                    </a:lnTo>
                    <a:lnTo>
                      <a:pt x="382" y="39"/>
                    </a:lnTo>
                    <a:lnTo>
                      <a:pt x="393" y="30"/>
                    </a:lnTo>
                    <a:lnTo>
                      <a:pt x="406" y="22"/>
                    </a:lnTo>
                    <a:lnTo>
                      <a:pt x="418" y="15"/>
                    </a:lnTo>
                    <a:lnTo>
                      <a:pt x="433" y="10"/>
                    </a:lnTo>
                    <a:lnTo>
                      <a:pt x="448" y="6"/>
                    </a:lnTo>
                    <a:lnTo>
                      <a:pt x="463" y="2"/>
                    </a:lnTo>
                    <a:lnTo>
                      <a:pt x="480" y="1"/>
                    </a:lnTo>
                    <a:lnTo>
                      <a:pt x="497" y="0"/>
                    </a:lnTo>
                    <a:lnTo>
                      <a:pt x="516" y="1"/>
                    </a:lnTo>
                    <a:lnTo>
                      <a:pt x="534" y="3"/>
                    </a:lnTo>
                    <a:lnTo>
                      <a:pt x="550" y="8"/>
                    </a:lnTo>
                    <a:lnTo>
                      <a:pt x="567" y="13"/>
                    </a:lnTo>
                    <a:lnTo>
                      <a:pt x="581" y="20"/>
                    </a:lnTo>
                    <a:lnTo>
                      <a:pt x="594" y="29"/>
                    </a:lnTo>
                    <a:lnTo>
                      <a:pt x="606" y="40"/>
                    </a:lnTo>
                    <a:lnTo>
                      <a:pt x="619" y="52"/>
                    </a:lnTo>
                    <a:lnTo>
                      <a:pt x="629" y="65"/>
                    </a:lnTo>
                    <a:lnTo>
                      <a:pt x="637" y="79"/>
                    </a:lnTo>
                    <a:lnTo>
                      <a:pt x="644" y="96"/>
                    </a:lnTo>
                    <a:lnTo>
                      <a:pt x="651" y="113"/>
                    </a:lnTo>
                    <a:lnTo>
                      <a:pt x="655" y="132"/>
                    </a:lnTo>
                    <a:lnTo>
                      <a:pt x="658" y="153"/>
                    </a:lnTo>
                    <a:lnTo>
                      <a:pt x="660" y="174"/>
                    </a:lnTo>
                    <a:lnTo>
                      <a:pt x="660" y="197"/>
                    </a:lnTo>
                    <a:lnTo>
                      <a:pt x="660" y="221"/>
                    </a:lnTo>
                    <a:lnTo>
                      <a:pt x="658" y="245"/>
                    </a:lnTo>
                    <a:lnTo>
                      <a:pt x="654" y="266"/>
                    </a:lnTo>
                    <a:lnTo>
                      <a:pt x="649" y="287"/>
                    </a:lnTo>
                    <a:lnTo>
                      <a:pt x="643" y="306"/>
                    </a:lnTo>
                    <a:lnTo>
                      <a:pt x="634" y="323"/>
                    </a:lnTo>
                    <a:lnTo>
                      <a:pt x="625" y="340"/>
                    </a:lnTo>
                    <a:lnTo>
                      <a:pt x="614" y="354"/>
                    </a:lnTo>
                    <a:lnTo>
                      <a:pt x="601" y="367"/>
                    </a:lnTo>
                    <a:lnTo>
                      <a:pt x="588" y="380"/>
                    </a:lnTo>
                    <a:lnTo>
                      <a:pt x="573" y="390"/>
                    </a:lnTo>
                    <a:lnTo>
                      <a:pt x="557" y="397"/>
                    </a:lnTo>
                    <a:lnTo>
                      <a:pt x="540" y="403"/>
                    </a:lnTo>
                    <a:lnTo>
                      <a:pt x="522" y="407"/>
                    </a:lnTo>
                    <a:lnTo>
                      <a:pt x="502" y="410"/>
                    </a:lnTo>
                    <a:lnTo>
                      <a:pt x="482" y="410"/>
                    </a:lnTo>
                    <a:lnTo>
                      <a:pt x="468" y="410"/>
                    </a:lnTo>
                    <a:lnTo>
                      <a:pt x="456" y="409"/>
                    </a:lnTo>
                    <a:lnTo>
                      <a:pt x="444" y="408"/>
                    </a:lnTo>
                    <a:lnTo>
                      <a:pt x="431" y="405"/>
                    </a:lnTo>
                    <a:lnTo>
                      <a:pt x="420" y="402"/>
                    </a:lnTo>
                    <a:lnTo>
                      <a:pt x="410" y="398"/>
                    </a:lnTo>
                    <a:lnTo>
                      <a:pt x="401" y="394"/>
                    </a:lnTo>
                    <a:lnTo>
                      <a:pt x="391" y="388"/>
                    </a:lnTo>
                    <a:lnTo>
                      <a:pt x="383" y="383"/>
                    </a:lnTo>
                    <a:lnTo>
                      <a:pt x="375" y="376"/>
                    </a:lnTo>
                    <a:lnTo>
                      <a:pt x="370" y="370"/>
                    </a:lnTo>
                    <a:lnTo>
                      <a:pt x="364" y="363"/>
                    </a:lnTo>
                    <a:lnTo>
                      <a:pt x="361" y="356"/>
                    </a:lnTo>
                    <a:lnTo>
                      <a:pt x="358" y="349"/>
                    </a:lnTo>
                    <a:lnTo>
                      <a:pt x="357" y="341"/>
                    </a:lnTo>
                    <a:lnTo>
                      <a:pt x="355" y="333"/>
                    </a:lnTo>
                    <a:lnTo>
                      <a:pt x="357" y="323"/>
                    </a:lnTo>
                    <a:lnTo>
                      <a:pt x="359" y="316"/>
                    </a:lnTo>
                    <a:lnTo>
                      <a:pt x="362" y="308"/>
                    </a:lnTo>
                    <a:lnTo>
                      <a:pt x="368" y="301"/>
                    </a:lnTo>
                    <a:lnTo>
                      <a:pt x="373" y="296"/>
                    </a:lnTo>
                    <a:lnTo>
                      <a:pt x="381" y="293"/>
                    </a:lnTo>
                    <a:lnTo>
                      <a:pt x="390" y="290"/>
                    </a:lnTo>
                    <a:lnTo>
                      <a:pt x="398" y="289"/>
                    </a:lnTo>
                    <a:lnTo>
                      <a:pt x="406" y="290"/>
                    </a:lnTo>
                    <a:lnTo>
                      <a:pt x="413" y="293"/>
                    </a:lnTo>
                    <a:lnTo>
                      <a:pt x="418" y="296"/>
                    </a:lnTo>
                    <a:lnTo>
                      <a:pt x="425" y="300"/>
                    </a:lnTo>
                    <a:lnTo>
                      <a:pt x="429" y="307"/>
                    </a:lnTo>
                    <a:lnTo>
                      <a:pt x="434" y="315"/>
                    </a:lnTo>
                    <a:lnTo>
                      <a:pt x="438" y="323"/>
                    </a:lnTo>
                    <a:lnTo>
                      <a:pt x="441" y="334"/>
                    </a:lnTo>
                    <a:lnTo>
                      <a:pt x="442" y="339"/>
                    </a:lnTo>
                    <a:lnTo>
                      <a:pt x="444" y="342"/>
                    </a:lnTo>
                    <a:lnTo>
                      <a:pt x="446" y="348"/>
                    </a:lnTo>
                    <a:lnTo>
                      <a:pt x="448" y="352"/>
                    </a:lnTo>
                    <a:lnTo>
                      <a:pt x="451" y="356"/>
                    </a:lnTo>
                    <a:lnTo>
                      <a:pt x="455" y="359"/>
                    </a:lnTo>
                    <a:lnTo>
                      <a:pt x="458" y="361"/>
                    </a:lnTo>
                    <a:lnTo>
                      <a:pt x="463" y="362"/>
                    </a:lnTo>
                    <a:lnTo>
                      <a:pt x="470" y="363"/>
                    </a:lnTo>
                    <a:lnTo>
                      <a:pt x="478" y="363"/>
                    </a:lnTo>
                    <a:lnTo>
                      <a:pt x="488" y="363"/>
                    </a:lnTo>
                    <a:lnTo>
                      <a:pt x="497" y="361"/>
                    </a:lnTo>
                    <a:lnTo>
                      <a:pt x="506" y="359"/>
                    </a:lnTo>
                    <a:lnTo>
                      <a:pt x="515" y="354"/>
                    </a:lnTo>
                    <a:lnTo>
                      <a:pt x="523" y="350"/>
                    </a:lnTo>
                    <a:lnTo>
                      <a:pt x="531" y="344"/>
                    </a:lnTo>
                    <a:lnTo>
                      <a:pt x="537" y="338"/>
                    </a:lnTo>
                    <a:lnTo>
                      <a:pt x="544" y="329"/>
                    </a:lnTo>
                    <a:lnTo>
                      <a:pt x="549" y="320"/>
                    </a:lnTo>
                    <a:lnTo>
                      <a:pt x="554" y="311"/>
                    </a:lnTo>
                    <a:lnTo>
                      <a:pt x="558" y="300"/>
                    </a:lnTo>
                    <a:lnTo>
                      <a:pt x="561" y="289"/>
                    </a:lnTo>
                    <a:lnTo>
                      <a:pt x="564" y="277"/>
                    </a:lnTo>
                    <a:lnTo>
                      <a:pt x="566" y="264"/>
                    </a:lnTo>
                    <a:lnTo>
                      <a:pt x="567" y="251"/>
                    </a:lnTo>
                    <a:lnTo>
                      <a:pt x="567" y="237"/>
                    </a:lnTo>
                    <a:close/>
                    <a:moveTo>
                      <a:pt x="562" y="135"/>
                    </a:moveTo>
                    <a:lnTo>
                      <a:pt x="562" y="127"/>
                    </a:lnTo>
                    <a:lnTo>
                      <a:pt x="561" y="118"/>
                    </a:lnTo>
                    <a:lnTo>
                      <a:pt x="560" y="109"/>
                    </a:lnTo>
                    <a:lnTo>
                      <a:pt x="558" y="101"/>
                    </a:lnTo>
                    <a:lnTo>
                      <a:pt x="556" y="95"/>
                    </a:lnTo>
                    <a:lnTo>
                      <a:pt x="554" y="88"/>
                    </a:lnTo>
                    <a:lnTo>
                      <a:pt x="550" y="81"/>
                    </a:lnTo>
                    <a:lnTo>
                      <a:pt x="546" y="76"/>
                    </a:lnTo>
                    <a:lnTo>
                      <a:pt x="542" y="72"/>
                    </a:lnTo>
                    <a:lnTo>
                      <a:pt x="537" y="67"/>
                    </a:lnTo>
                    <a:lnTo>
                      <a:pt x="532" y="63"/>
                    </a:lnTo>
                    <a:lnTo>
                      <a:pt x="526" y="61"/>
                    </a:lnTo>
                    <a:lnTo>
                      <a:pt x="521" y="58"/>
                    </a:lnTo>
                    <a:lnTo>
                      <a:pt x="514" y="56"/>
                    </a:lnTo>
                    <a:lnTo>
                      <a:pt x="507" y="55"/>
                    </a:lnTo>
                    <a:lnTo>
                      <a:pt x="500" y="55"/>
                    </a:lnTo>
                    <a:lnTo>
                      <a:pt x="492" y="55"/>
                    </a:lnTo>
                    <a:lnTo>
                      <a:pt x="485" y="56"/>
                    </a:lnTo>
                    <a:lnTo>
                      <a:pt x="479" y="58"/>
                    </a:lnTo>
                    <a:lnTo>
                      <a:pt x="472" y="61"/>
                    </a:lnTo>
                    <a:lnTo>
                      <a:pt x="467" y="63"/>
                    </a:lnTo>
                    <a:lnTo>
                      <a:pt x="461" y="67"/>
                    </a:lnTo>
                    <a:lnTo>
                      <a:pt x="457" y="70"/>
                    </a:lnTo>
                    <a:lnTo>
                      <a:pt x="452" y="76"/>
                    </a:lnTo>
                    <a:lnTo>
                      <a:pt x="448" y="81"/>
                    </a:lnTo>
                    <a:lnTo>
                      <a:pt x="445" y="87"/>
                    </a:lnTo>
                    <a:lnTo>
                      <a:pt x="441" y="94"/>
                    </a:lnTo>
                    <a:lnTo>
                      <a:pt x="439" y="101"/>
                    </a:lnTo>
                    <a:lnTo>
                      <a:pt x="437" y="108"/>
                    </a:lnTo>
                    <a:lnTo>
                      <a:pt x="436" y="117"/>
                    </a:lnTo>
                    <a:lnTo>
                      <a:pt x="435" y="125"/>
                    </a:lnTo>
                    <a:lnTo>
                      <a:pt x="435" y="134"/>
                    </a:lnTo>
                    <a:lnTo>
                      <a:pt x="435" y="143"/>
                    </a:lnTo>
                    <a:lnTo>
                      <a:pt x="436" y="152"/>
                    </a:lnTo>
                    <a:lnTo>
                      <a:pt x="437" y="160"/>
                    </a:lnTo>
                    <a:lnTo>
                      <a:pt x="439" y="167"/>
                    </a:lnTo>
                    <a:lnTo>
                      <a:pt x="441" y="174"/>
                    </a:lnTo>
                    <a:lnTo>
                      <a:pt x="444" y="180"/>
                    </a:lnTo>
                    <a:lnTo>
                      <a:pt x="448" y="186"/>
                    </a:lnTo>
                    <a:lnTo>
                      <a:pt x="451" y="193"/>
                    </a:lnTo>
                    <a:lnTo>
                      <a:pt x="456" y="197"/>
                    </a:lnTo>
                    <a:lnTo>
                      <a:pt x="460" y="201"/>
                    </a:lnTo>
                    <a:lnTo>
                      <a:pt x="466" y="205"/>
                    </a:lnTo>
                    <a:lnTo>
                      <a:pt x="471" y="208"/>
                    </a:lnTo>
                    <a:lnTo>
                      <a:pt x="477" y="210"/>
                    </a:lnTo>
                    <a:lnTo>
                      <a:pt x="482" y="211"/>
                    </a:lnTo>
                    <a:lnTo>
                      <a:pt x="489" y="212"/>
                    </a:lnTo>
                    <a:lnTo>
                      <a:pt x="496" y="213"/>
                    </a:lnTo>
                    <a:lnTo>
                      <a:pt x="504" y="212"/>
                    </a:lnTo>
                    <a:lnTo>
                      <a:pt x="512" y="212"/>
                    </a:lnTo>
                    <a:lnTo>
                      <a:pt x="518" y="210"/>
                    </a:lnTo>
                    <a:lnTo>
                      <a:pt x="525" y="208"/>
                    </a:lnTo>
                    <a:lnTo>
                      <a:pt x="531" y="206"/>
                    </a:lnTo>
                    <a:lnTo>
                      <a:pt x="536" y="202"/>
                    </a:lnTo>
                    <a:lnTo>
                      <a:pt x="542" y="198"/>
                    </a:lnTo>
                    <a:lnTo>
                      <a:pt x="546" y="194"/>
                    </a:lnTo>
                    <a:lnTo>
                      <a:pt x="549" y="188"/>
                    </a:lnTo>
                    <a:lnTo>
                      <a:pt x="553" y="183"/>
                    </a:lnTo>
                    <a:lnTo>
                      <a:pt x="556" y="176"/>
                    </a:lnTo>
                    <a:lnTo>
                      <a:pt x="558" y="168"/>
                    </a:lnTo>
                    <a:lnTo>
                      <a:pt x="560" y="162"/>
                    </a:lnTo>
                    <a:lnTo>
                      <a:pt x="561" y="153"/>
                    </a:lnTo>
                    <a:lnTo>
                      <a:pt x="562" y="144"/>
                    </a:lnTo>
                    <a:lnTo>
                      <a:pt x="562" y="135"/>
                    </a:lnTo>
                    <a:close/>
                    <a:moveTo>
                      <a:pt x="975" y="187"/>
                    </a:moveTo>
                    <a:lnTo>
                      <a:pt x="985" y="190"/>
                    </a:lnTo>
                    <a:lnTo>
                      <a:pt x="994" y="194"/>
                    </a:lnTo>
                    <a:lnTo>
                      <a:pt x="1003" y="197"/>
                    </a:lnTo>
                    <a:lnTo>
                      <a:pt x="1011" y="201"/>
                    </a:lnTo>
                    <a:lnTo>
                      <a:pt x="1017" y="206"/>
                    </a:lnTo>
                    <a:lnTo>
                      <a:pt x="1024" y="211"/>
                    </a:lnTo>
                    <a:lnTo>
                      <a:pt x="1030" y="217"/>
                    </a:lnTo>
                    <a:lnTo>
                      <a:pt x="1035" y="222"/>
                    </a:lnTo>
                    <a:lnTo>
                      <a:pt x="1040" y="228"/>
                    </a:lnTo>
                    <a:lnTo>
                      <a:pt x="1044" y="234"/>
                    </a:lnTo>
                    <a:lnTo>
                      <a:pt x="1047" y="241"/>
                    </a:lnTo>
                    <a:lnTo>
                      <a:pt x="1050" y="249"/>
                    </a:lnTo>
                    <a:lnTo>
                      <a:pt x="1052" y="256"/>
                    </a:lnTo>
                    <a:lnTo>
                      <a:pt x="1054" y="264"/>
                    </a:lnTo>
                    <a:lnTo>
                      <a:pt x="1055" y="273"/>
                    </a:lnTo>
                    <a:lnTo>
                      <a:pt x="1055" y="282"/>
                    </a:lnTo>
                    <a:lnTo>
                      <a:pt x="1055" y="296"/>
                    </a:lnTo>
                    <a:lnTo>
                      <a:pt x="1052" y="309"/>
                    </a:lnTo>
                    <a:lnTo>
                      <a:pt x="1048" y="321"/>
                    </a:lnTo>
                    <a:lnTo>
                      <a:pt x="1043" y="333"/>
                    </a:lnTo>
                    <a:lnTo>
                      <a:pt x="1036" y="344"/>
                    </a:lnTo>
                    <a:lnTo>
                      <a:pt x="1028" y="355"/>
                    </a:lnTo>
                    <a:lnTo>
                      <a:pt x="1018" y="365"/>
                    </a:lnTo>
                    <a:lnTo>
                      <a:pt x="1007" y="374"/>
                    </a:lnTo>
                    <a:lnTo>
                      <a:pt x="994" y="383"/>
                    </a:lnTo>
                    <a:lnTo>
                      <a:pt x="981" y="391"/>
                    </a:lnTo>
                    <a:lnTo>
                      <a:pt x="967" y="397"/>
                    </a:lnTo>
                    <a:lnTo>
                      <a:pt x="951" y="402"/>
                    </a:lnTo>
                    <a:lnTo>
                      <a:pt x="935" y="406"/>
                    </a:lnTo>
                    <a:lnTo>
                      <a:pt x="918" y="408"/>
                    </a:lnTo>
                    <a:lnTo>
                      <a:pt x="900" y="410"/>
                    </a:lnTo>
                    <a:lnTo>
                      <a:pt x="881" y="410"/>
                    </a:lnTo>
                    <a:lnTo>
                      <a:pt x="865" y="410"/>
                    </a:lnTo>
                    <a:lnTo>
                      <a:pt x="851" y="409"/>
                    </a:lnTo>
                    <a:lnTo>
                      <a:pt x="837" y="407"/>
                    </a:lnTo>
                    <a:lnTo>
                      <a:pt x="823" y="404"/>
                    </a:lnTo>
                    <a:lnTo>
                      <a:pt x="810" y="399"/>
                    </a:lnTo>
                    <a:lnTo>
                      <a:pt x="798" y="395"/>
                    </a:lnTo>
                    <a:lnTo>
                      <a:pt x="787" y="388"/>
                    </a:lnTo>
                    <a:lnTo>
                      <a:pt x="776" y="382"/>
                    </a:lnTo>
                    <a:lnTo>
                      <a:pt x="767" y="375"/>
                    </a:lnTo>
                    <a:lnTo>
                      <a:pt x="758" y="366"/>
                    </a:lnTo>
                    <a:lnTo>
                      <a:pt x="752" y="359"/>
                    </a:lnTo>
                    <a:lnTo>
                      <a:pt x="746" y="350"/>
                    </a:lnTo>
                    <a:lnTo>
                      <a:pt x="742" y="340"/>
                    </a:lnTo>
                    <a:lnTo>
                      <a:pt x="739" y="330"/>
                    </a:lnTo>
                    <a:lnTo>
                      <a:pt x="736" y="320"/>
                    </a:lnTo>
                    <a:lnTo>
                      <a:pt x="736" y="309"/>
                    </a:lnTo>
                    <a:lnTo>
                      <a:pt x="736" y="299"/>
                    </a:lnTo>
                    <a:lnTo>
                      <a:pt x="739" y="289"/>
                    </a:lnTo>
                    <a:lnTo>
                      <a:pt x="743" y="281"/>
                    </a:lnTo>
                    <a:lnTo>
                      <a:pt x="749" y="274"/>
                    </a:lnTo>
                    <a:lnTo>
                      <a:pt x="755" y="267"/>
                    </a:lnTo>
                    <a:lnTo>
                      <a:pt x="764" y="264"/>
                    </a:lnTo>
                    <a:lnTo>
                      <a:pt x="773" y="261"/>
                    </a:lnTo>
                    <a:lnTo>
                      <a:pt x="783" y="260"/>
                    </a:lnTo>
                    <a:lnTo>
                      <a:pt x="791" y="261"/>
                    </a:lnTo>
                    <a:lnTo>
                      <a:pt x="800" y="263"/>
                    </a:lnTo>
                    <a:lnTo>
                      <a:pt x="807" y="267"/>
                    </a:lnTo>
                    <a:lnTo>
                      <a:pt x="813" y="273"/>
                    </a:lnTo>
                    <a:lnTo>
                      <a:pt x="819" y="279"/>
                    </a:lnTo>
                    <a:lnTo>
                      <a:pt x="823" y="287"/>
                    </a:lnTo>
                    <a:lnTo>
                      <a:pt x="826" y="296"/>
                    </a:lnTo>
                    <a:lnTo>
                      <a:pt x="827" y="305"/>
                    </a:lnTo>
                    <a:lnTo>
                      <a:pt x="826" y="311"/>
                    </a:lnTo>
                    <a:lnTo>
                      <a:pt x="823" y="318"/>
                    </a:lnTo>
                    <a:lnTo>
                      <a:pt x="822" y="325"/>
                    </a:lnTo>
                    <a:lnTo>
                      <a:pt x="821" y="327"/>
                    </a:lnTo>
                    <a:lnTo>
                      <a:pt x="822" y="333"/>
                    </a:lnTo>
                    <a:lnTo>
                      <a:pt x="826" y="338"/>
                    </a:lnTo>
                    <a:lnTo>
                      <a:pt x="831" y="343"/>
                    </a:lnTo>
                    <a:lnTo>
                      <a:pt x="838" y="348"/>
                    </a:lnTo>
                    <a:lnTo>
                      <a:pt x="847" y="351"/>
                    </a:lnTo>
                    <a:lnTo>
                      <a:pt x="856" y="354"/>
                    </a:lnTo>
                    <a:lnTo>
                      <a:pt x="867" y="355"/>
                    </a:lnTo>
                    <a:lnTo>
                      <a:pt x="880" y="356"/>
                    </a:lnTo>
                    <a:lnTo>
                      <a:pt x="887" y="355"/>
                    </a:lnTo>
                    <a:lnTo>
                      <a:pt x="895" y="355"/>
                    </a:lnTo>
                    <a:lnTo>
                      <a:pt x="902" y="353"/>
                    </a:lnTo>
                    <a:lnTo>
                      <a:pt x="908" y="351"/>
                    </a:lnTo>
                    <a:lnTo>
                      <a:pt x="915" y="349"/>
                    </a:lnTo>
                    <a:lnTo>
                      <a:pt x="920" y="345"/>
                    </a:lnTo>
                    <a:lnTo>
                      <a:pt x="926" y="342"/>
                    </a:lnTo>
                    <a:lnTo>
                      <a:pt x="930" y="338"/>
                    </a:lnTo>
                    <a:lnTo>
                      <a:pt x="935" y="332"/>
                    </a:lnTo>
                    <a:lnTo>
                      <a:pt x="938" y="327"/>
                    </a:lnTo>
                    <a:lnTo>
                      <a:pt x="941" y="321"/>
                    </a:lnTo>
                    <a:lnTo>
                      <a:pt x="943" y="315"/>
                    </a:lnTo>
                    <a:lnTo>
                      <a:pt x="946" y="308"/>
                    </a:lnTo>
                    <a:lnTo>
                      <a:pt x="947" y="300"/>
                    </a:lnTo>
                    <a:lnTo>
                      <a:pt x="948" y="293"/>
                    </a:lnTo>
                    <a:lnTo>
                      <a:pt x="948" y="285"/>
                    </a:lnTo>
                    <a:lnTo>
                      <a:pt x="948" y="276"/>
                    </a:lnTo>
                    <a:lnTo>
                      <a:pt x="947" y="267"/>
                    </a:lnTo>
                    <a:lnTo>
                      <a:pt x="946" y="260"/>
                    </a:lnTo>
                    <a:lnTo>
                      <a:pt x="943" y="253"/>
                    </a:lnTo>
                    <a:lnTo>
                      <a:pt x="940" y="246"/>
                    </a:lnTo>
                    <a:lnTo>
                      <a:pt x="937" y="241"/>
                    </a:lnTo>
                    <a:lnTo>
                      <a:pt x="932" y="235"/>
                    </a:lnTo>
                    <a:lnTo>
                      <a:pt x="928" y="231"/>
                    </a:lnTo>
                    <a:lnTo>
                      <a:pt x="923" y="227"/>
                    </a:lnTo>
                    <a:lnTo>
                      <a:pt x="916" y="223"/>
                    </a:lnTo>
                    <a:lnTo>
                      <a:pt x="909" y="220"/>
                    </a:lnTo>
                    <a:lnTo>
                      <a:pt x="902" y="218"/>
                    </a:lnTo>
                    <a:lnTo>
                      <a:pt x="894" y="216"/>
                    </a:lnTo>
                    <a:lnTo>
                      <a:pt x="885" y="215"/>
                    </a:lnTo>
                    <a:lnTo>
                      <a:pt x="875" y="213"/>
                    </a:lnTo>
                    <a:lnTo>
                      <a:pt x="864" y="213"/>
                    </a:lnTo>
                    <a:lnTo>
                      <a:pt x="858" y="213"/>
                    </a:lnTo>
                    <a:lnTo>
                      <a:pt x="853" y="213"/>
                    </a:lnTo>
                    <a:lnTo>
                      <a:pt x="849" y="213"/>
                    </a:lnTo>
                    <a:lnTo>
                      <a:pt x="844" y="215"/>
                    </a:lnTo>
                    <a:lnTo>
                      <a:pt x="844" y="162"/>
                    </a:lnTo>
                    <a:lnTo>
                      <a:pt x="852" y="162"/>
                    </a:lnTo>
                    <a:lnTo>
                      <a:pt x="856" y="163"/>
                    </a:lnTo>
                    <a:lnTo>
                      <a:pt x="861" y="163"/>
                    </a:lnTo>
                    <a:lnTo>
                      <a:pt x="864" y="163"/>
                    </a:lnTo>
                    <a:lnTo>
                      <a:pt x="880" y="162"/>
                    </a:lnTo>
                    <a:lnTo>
                      <a:pt x="894" y="158"/>
                    </a:lnTo>
                    <a:lnTo>
                      <a:pt x="900" y="156"/>
                    </a:lnTo>
                    <a:lnTo>
                      <a:pt x="906" y="154"/>
                    </a:lnTo>
                    <a:lnTo>
                      <a:pt x="911" y="151"/>
                    </a:lnTo>
                    <a:lnTo>
                      <a:pt x="916" y="147"/>
                    </a:lnTo>
                    <a:lnTo>
                      <a:pt x="920" y="143"/>
                    </a:lnTo>
                    <a:lnTo>
                      <a:pt x="925" y="139"/>
                    </a:lnTo>
                    <a:lnTo>
                      <a:pt x="928" y="134"/>
                    </a:lnTo>
                    <a:lnTo>
                      <a:pt x="930" y="129"/>
                    </a:lnTo>
                    <a:lnTo>
                      <a:pt x="932" y="122"/>
                    </a:lnTo>
                    <a:lnTo>
                      <a:pt x="934" y="117"/>
                    </a:lnTo>
                    <a:lnTo>
                      <a:pt x="935" y="110"/>
                    </a:lnTo>
                    <a:lnTo>
                      <a:pt x="935" y="102"/>
                    </a:lnTo>
                    <a:lnTo>
                      <a:pt x="934" y="91"/>
                    </a:lnTo>
                    <a:lnTo>
                      <a:pt x="931" y="81"/>
                    </a:lnTo>
                    <a:lnTo>
                      <a:pt x="927" y="73"/>
                    </a:lnTo>
                    <a:lnTo>
                      <a:pt x="921" y="65"/>
                    </a:lnTo>
                    <a:lnTo>
                      <a:pt x="914" y="59"/>
                    </a:lnTo>
                    <a:lnTo>
                      <a:pt x="904" y="55"/>
                    </a:lnTo>
                    <a:lnTo>
                      <a:pt x="894" y="53"/>
                    </a:lnTo>
                    <a:lnTo>
                      <a:pt x="882" y="52"/>
                    </a:lnTo>
                    <a:lnTo>
                      <a:pt x="871" y="53"/>
                    </a:lnTo>
                    <a:lnTo>
                      <a:pt x="862" y="55"/>
                    </a:lnTo>
                    <a:lnTo>
                      <a:pt x="853" y="57"/>
                    </a:lnTo>
                    <a:lnTo>
                      <a:pt x="845" y="62"/>
                    </a:lnTo>
                    <a:lnTo>
                      <a:pt x="839" y="66"/>
                    </a:lnTo>
                    <a:lnTo>
                      <a:pt x="834" y="70"/>
                    </a:lnTo>
                    <a:lnTo>
                      <a:pt x="832" y="76"/>
                    </a:lnTo>
                    <a:lnTo>
                      <a:pt x="831" y="81"/>
                    </a:lnTo>
                    <a:lnTo>
                      <a:pt x="832" y="87"/>
                    </a:lnTo>
                    <a:lnTo>
                      <a:pt x="834" y="96"/>
                    </a:lnTo>
                    <a:lnTo>
                      <a:pt x="838" y="105"/>
                    </a:lnTo>
                    <a:lnTo>
                      <a:pt x="839" y="113"/>
                    </a:lnTo>
                    <a:lnTo>
                      <a:pt x="838" y="121"/>
                    </a:lnTo>
                    <a:lnTo>
                      <a:pt x="836" y="129"/>
                    </a:lnTo>
                    <a:lnTo>
                      <a:pt x="832" y="135"/>
                    </a:lnTo>
                    <a:lnTo>
                      <a:pt x="827" y="141"/>
                    </a:lnTo>
                    <a:lnTo>
                      <a:pt x="820" y="146"/>
                    </a:lnTo>
                    <a:lnTo>
                      <a:pt x="812" y="150"/>
                    </a:lnTo>
                    <a:lnTo>
                      <a:pt x="805" y="152"/>
                    </a:lnTo>
                    <a:lnTo>
                      <a:pt x="796" y="152"/>
                    </a:lnTo>
                    <a:lnTo>
                      <a:pt x="785" y="152"/>
                    </a:lnTo>
                    <a:lnTo>
                      <a:pt x="776" y="149"/>
                    </a:lnTo>
                    <a:lnTo>
                      <a:pt x="767" y="145"/>
                    </a:lnTo>
                    <a:lnTo>
                      <a:pt x="761" y="140"/>
                    </a:lnTo>
                    <a:lnTo>
                      <a:pt x="756" y="133"/>
                    </a:lnTo>
                    <a:lnTo>
                      <a:pt x="752" y="124"/>
                    </a:lnTo>
                    <a:lnTo>
                      <a:pt x="750" y="114"/>
                    </a:lnTo>
                    <a:lnTo>
                      <a:pt x="750" y="103"/>
                    </a:lnTo>
                    <a:lnTo>
                      <a:pt x="750" y="94"/>
                    </a:lnTo>
                    <a:lnTo>
                      <a:pt x="752" y="83"/>
                    </a:lnTo>
                    <a:lnTo>
                      <a:pt x="755" y="73"/>
                    </a:lnTo>
                    <a:lnTo>
                      <a:pt x="760" y="64"/>
                    </a:lnTo>
                    <a:lnTo>
                      <a:pt x="765" y="55"/>
                    </a:lnTo>
                    <a:lnTo>
                      <a:pt x="772" y="46"/>
                    </a:lnTo>
                    <a:lnTo>
                      <a:pt x="780" y="37"/>
                    </a:lnTo>
                    <a:lnTo>
                      <a:pt x="789" y="31"/>
                    </a:lnTo>
                    <a:lnTo>
                      <a:pt x="800" y="23"/>
                    </a:lnTo>
                    <a:lnTo>
                      <a:pt x="811" y="18"/>
                    </a:lnTo>
                    <a:lnTo>
                      <a:pt x="823" y="12"/>
                    </a:lnTo>
                    <a:lnTo>
                      <a:pt x="836" y="8"/>
                    </a:lnTo>
                    <a:lnTo>
                      <a:pt x="849" y="4"/>
                    </a:lnTo>
                    <a:lnTo>
                      <a:pt x="862" y="2"/>
                    </a:lnTo>
                    <a:lnTo>
                      <a:pt x="877" y="1"/>
                    </a:lnTo>
                    <a:lnTo>
                      <a:pt x="892" y="1"/>
                    </a:lnTo>
                    <a:lnTo>
                      <a:pt x="908" y="1"/>
                    </a:lnTo>
                    <a:lnTo>
                      <a:pt x="923" y="2"/>
                    </a:lnTo>
                    <a:lnTo>
                      <a:pt x="937" y="4"/>
                    </a:lnTo>
                    <a:lnTo>
                      <a:pt x="950" y="8"/>
                    </a:lnTo>
                    <a:lnTo>
                      <a:pt x="962" y="12"/>
                    </a:lnTo>
                    <a:lnTo>
                      <a:pt x="974" y="18"/>
                    </a:lnTo>
                    <a:lnTo>
                      <a:pt x="985" y="24"/>
                    </a:lnTo>
                    <a:lnTo>
                      <a:pt x="996" y="31"/>
                    </a:lnTo>
                    <a:lnTo>
                      <a:pt x="1005" y="39"/>
                    </a:lnTo>
                    <a:lnTo>
                      <a:pt x="1014" y="47"/>
                    </a:lnTo>
                    <a:lnTo>
                      <a:pt x="1021" y="56"/>
                    </a:lnTo>
                    <a:lnTo>
                      <a:pt x="1026" y="65"/>
                    </a:lnTo>
                    <a:lnTo>
                      <a:pt x="1030" y="75"/>
                    </a:lnTo>
                    <a:lnTo>
                      <a:pt x="1034" y="86"/>
                    </a:lnTo>
                    <a:lnTo>
                      <a:pt x="1035" y="97"/>
                    </a:lnTo>
                    <a:lnTo>
                      <a:pt x="1036" y="108"/>
                    </a:lnTo>
                    <a:lnTo>
                      <a:pt x="1035" y="121"/>
                    </a:lnTo>
                    <a:lnTo>
                      <a:pt x="1032" y="133"/>
                    </a:lnTo>
                    <a:lnTo>
                      <a:pt x="1027" y="144"/>
                    </a:lnTo>
                    <a:lnTo>
                      <a:pt x="1021" y="155"/>
                    </a:lnTo>
                    <a:lnTo>
                      <a:pt x="1012" y="165"/>
                    </a:lnTo>
                    <a:lnTo>
                      <a:pt x="1001" y="173"/>
                    </a:lnTo>
                    <a:lnTo>
                      <a:pt x="989" y="180"/>
                    </a:lnTo>
                    <a:lnTo>
                      <a:pt x="975" y="187"/>
                    </a:lnTo>
                    <a:close/>
                    <a:moveTo>
                      <a:pt x="1189" y="404"/>
                    </a:moveTo>
                    <a:lnTo>
                      <a:pt x="1189" y="358"/>
                    </a:lnTo>
                    <a:lnTo>
                      <a:pt x="1208" y="356"/>
                    </a:lnTo>
                    <a:lnTo>
                      <a:pt x="1222" y="354"/>
                    </a:lnTo>
                    <a:lnTo>
                      <a:pt x="1233" y="351"/>
                    </a:lnTo>
                    <a:lnTo>
                      <a:pt x="1242" y="347"/>
                    </a:lnTo>
                    <a:lnTo>
                      <a:pt x="1245" y="344"/>
                    </a:lnTo>
                    <a:lnTo>
                      <a:pt x="1247" y="341"/>
                    </a:lnTo>
                    <a:lnTo>
                      <a:pt x="1251" y="338"/>
                    </a:lnTo>
                    <a:lnTo>
                      <a:pt x="1252" y="333"/>
                    </a:lnTo>
                    <a:lnTo>
                      <a:pt x="1255" y="323"/>
                    </a:lnTo>
                    <a:lnTo>
                      <a:pt x="1256" y="311"/>
                    </a:lnTo>
                    <a:lnTo>
                      <a:pt x="1256" y="119"/>
                    </a:lnTo>
                    <a:lnTo>
                      <a:pt x="1255" y="106"/>
                    </a:lnTo>
                    <a:lnTo>
                      <a:pt x="1253" y="96"/>
                    </a:lnTo>
                    <a:lnTo>
                      <a:pt x="1251" y="91"/>
                    </a:lnTo>
                    <a:lnTo>
                      <a:pt x="1250" y="88"/>
                    </a:lnTo>
                    <a:lnTo>
                      <a:pt x="1247" y="85"/>
                    </a:lnTo>
                    <a:lnTo>
                      <a:pt x="1244" y="83"/>
                    </a:lnTo>
                    <a:lnTo>
                      <a:pt x="1236" y="79"/>
                    </a:lnTo>
                    <a:lnTo>
                      <a:pt x="1224" y="76"/>
                    </a:lnTo>
                    <a:lnTo>
                      <a:pt x="1209" y="74"/>
                    </a:lnTo>
                    <a:lnTo>
                      <a:pt x="1189" y="73"/>
                    </a:lnTo>
                    <a:lnTo>
                      <a:pt x="1189" y="30"/>
                    </a:lnTo>
                    <a:lnTo>
                      <a:pt x="1209" y="29"/>
                    </a:lnTo>
                    <a:lnTo>
                      <a:pt x="1226" y="28"/>
                    </a:lnTo>
                    <a:lnTo>
                      <a:pt x="1243" y="25"/>
                    </a:lnTo>
                    <a:lnTo>
                      <a:pt x="1259" y="23"/>
                    </a:lnTo>
                    <a:lnTo>
                      <a:pt x="1274" y="20"/>
                    </a:lnTo>
                    <a:lnTo>
                      <a:pt x="1288" y="17"/>
                    </a:lnTo>
                    <a:lnTo>
                      <a:pt x="1301" y="12"/>
                    </a:lnTo>
                    <a:lnTo>
                      <a:pt x="1313" y="7"/>
                    </a:lnTo>
                    <a:lnTo>
                      <a:pt x="1346" y="7"/>
                    </a:lnTo>
                    <a:lnTo>
                      <a:pt x="1346" y="311"/>
                    </a:lnTo>
                    <a:lnTo>
                      <a:pt x="1348" y="323"/>
                    </a:lnTo>
                    <a:lnTo>
                      <a:pt x="1350" y="333"/>
                    </a:lnTo>
                    <a:lnTo>
                      <a:pt x="1352" y="338"/>
                    </a:lnTo>
                    <a:lnTo>
                      <a:pt x="1354" y="341"/>
                    </a:lnTo>
                    <a:lnTo>
                      <a:pt x="1357" y="344"/>
                    </a:lnTo>
                    <a:lnTo>
                      <a:pt x="1361" y="347"/>
                    </a:lnTo>
                    <a:lnTo>
                      <a:pt x="1370" y="351"/>
                    </a:lnTo>
                    <a:lnTo>
                      <a:pt x="1382" y="354"/>
                    </a:lnTo>
                    <a:lnTo>
                      <a:pt x="1397" y="356"/>
                    </a:lnTo>
                    <a:lnTo>
                      <a:pt x="1416" y="358"/>
                    </a:lnTo>
                    <a:lnTo>
                      <a:pt x="1416" y="404"/>
                    </a:lnTo>
                    <a:lnTo>
                      <a:pt x="1189" y="4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36"/>
              <p:cNvSpPr>
                <a:spLocks noEditPoints="1"/>
              </p:cNvSpPr>
              <p:nvPr/>
            </p:nvSpPr>
            <p:spPr bwMode="auto">
              <a:xfrm>
                <a:off x="10161588" y="2517776"/>
                <a:ext cx="1585913" cy="857250"/>
              </a:xfrm>
              <a:custGeom>
                <a:avLst/>
                <a:gdLst>
                  <a:gd name="T0" fmla="*/ 5270 w 5993"/>
                  <a:gd name="T1" fmla="*/ 692 h 3236"/>
                  <a:gd name="T2" fmla="*/ 3659 w 5993"/>
                  <a:gd name="T3" fmla="*/ 3115 h 3236"/>
                  <a:gd name="T4" fmla="*/ 3422 w 5993"/>
                  <a:gd name="T5" fmla="*/ 2602 h 3236"/>
                  <a:gd name="T6" fmla="*/ 3379 w 5993"/>
                  <a:gd name="T7" fmla="*/ 2383 h 3236"/>
                  <a:gd name="T8" fmla="*/ 3412 w 5993"/>
                  <a:gd name="T9" fmla="*/ 2177 h 3236"/>
                  <a:gd name="T10" fmla="*/ 3484 w 5993"/>
                  <a:gd name="T11" fmla="*/ 2283 h 3236"/>
                  <a:gd name="T12" fmla="*/ 3481 w 5993"/>
                  <a:gd name="T13" fmla="*/ 2444 h 3236"/>
                  <a:gd name="T14" fmla="*/ 3549 w 5993"/>
                  <a:gd name="T15" fmla="*/ 2634 h 3236"/>
                  <a:gd name="T16" fmla="*/ 4040 w 5993"/>
                  <a:gd name="T17" fmla="*/ 3039 h 3236"/>
                  <a:gd name="T18" fmla="*/ 3891 w 5993"/>
                  <a:gd name="T19" fmla="*/ 2861 h 3236"/>
                  <a:gd name="T20" fmla="*/ 3789 w 5993"/>
                  <a:gd name="T21" fmla="*/ 2635 h 3236"/>
                  <a:gd name="T22" fmla="*/ 3781 w 5993"/>
                  <a:gd name="T23" fmla="*/ 2490 h 3236"/>
                  <a:gd name="T24" fmla="*/ 3821 w 5993"/>
                  <a:gd name="T25" fmla="*/ 2355 h 3236"/>
                  <a:gd name="T26" fmla="*/ 3675 w 5993"/>
                  <a:gd name="T27" fmla="*/ 1729 h 3236"/>
                  <a:gd name="T28" fmla="*/ 3905 w 5993"/>
                  <a:gd name="T29" fmla="*/ 2404 h 3236"/>
                  <a:gd name="T30" fmla="*/ 3880 w 5993"/>
                  <a:gd name="T31" fmla="*/ 2604 h 3236"/>
                  <a:gd name="T32" fmla="*/ 3950 w 5993"/>
                  <a:gd name="T33" fmla="*/ 2777 h 3236"/>
                  <a:gd name="T34" fmla="*/ 4106 w 5993"/>
                  <a:gd name="T35" fmla="*/ 2966 h 3236"/>
                  <a:gd name="T36" fmla="*/ 3379 w 5993"/>
                  <a:gd name="T37" fmla="*/ 3236 h 3236"/>
                  <a:gd name="T38" fmla="*/ 1730 w 5993"/>
                  <a:gd name="T39" fmla="*/ 3116 h 3236"/>
                  <a:gd name="T40" fmla="*/ 2034 w 5993"/>
                  <a:gd name="T41" fmla="*/ 2791 h 3236"/>
                  <a:gd name="T42" fmla="*/ 2108 w 5993"/>
                  <a:gd name="T43" fmla="*/ 2628 h 3236"/>
                  <a:gd name="T44" fmla="*/ 2099 w 5993"/>
                  <a:gd name="T45" fmla="*/ 2429 h 3236"/>
                  <a:gd name="T46" fmla="*/ 2380 w 5993"/>
                  <a:gd name="T47" fmla="*/ 1810 h 3236"/>
                  <a:gd name="T48" fmla="*/ 2164 w 5993"/>
                  <a:gd name="T49" fmla="*/ 2339 h 3236"/>
                  <a:gd name="T50" fmla="*/ 2209 w 5993"/>
                  <a:gd name="T51" fmla="*/ 2473 h 3236"/>
                  <a:gd name="T52" fmla="*/ 2210 w 5993"/>
                  <a:gd name="T53" fmla="*/ 2603 h 3236"/>
                  <a:gd name="T54" fmla="*/ 2119 w 5993"/>
                  <a:gd name="T55" fmla="*/ 2836 h 3236"/>
                  <a:gd name="T56" fmla="*/ 1972 w 5993"/>
                  <a:gd name="T57" fmla="*/ 3020 h 3236"/>
                  <a:gd name="T58" fmla="*/ 2428 w 5993"/>
                  <a:gd name="T59" fmla="*/ 2658 h 3236"/>
                  <a:gd name="T60" fmla="*/ 2510 w 5993"/>
                  <a:gd name="T61" fmla="*/ 2468 h 3236"/>
                  <a:gd name="T62" fmla="*/ 2513 w 5993"/>
                  <a:gd name="T63" fmla="*/ 2300 h 3236"/>
                  <a:gd name="T64" fmla="*/ 2564 w 5993"/>
                  <a:gd name="T65" fmla="*/ 2132 h 3236"/>
                  <a:gd name="T66" fmla="*/ 2613 w 5993"/>
                  <a:gd name="T67" fmla="*/ 2358 h 3236"/>
                  <a:gd name="T68" fmla="*/ 2582 w 5993"/>
                  <a:gd name="T69" fmla="*/ 2573 h 3236"/>
                  <a:gd name="T70" fmla="*/ 2137 w 5993"/>
                  <a:gd name="T71" fmla="*/ 3115 h 3236"/>
                  <a:gd name="T72" fmla="*/ 5483 w 5993"/>
                  <a:gd name="T73" fmla="*/ 443 h 3236"/>
                  <a:gd name="T74" fmla="*/ 4190 w 5993"/>
                  <a:gd name="T75" fmla="*/ 333 h 3236"/>
                  <a:gd name="T76" fmla="*/ 3829 w 5993"/>
                  <a:gd name="T77" fmla="*/ 631 h 3236"/>
                  <a:gd name="T78" fmla="*/ 3468 w 5993"/>
                  <a:gd name="T79" fmla="*/ 944 h 3236"/>
                  <a:gd name="T80" fmla="*/ 3057 w 5993"/>
                  <a:gd name="T81" fmla="*/ 1082 h 3236"/>
                  <a:gd name="T82" fmla="*/ 3309 w 5993"/>
                  <a:gd name="T83" fmla="*/ 921 h 3236"/>
                  <a:gd name="T84" fmla="*/ 3641 w 5993"/>
                  <a:gd name="T85" fmla="*/ 680 h 3236"/>
                  <a:gd name="T86" fmla="*/ 4035 w 5993"/>
                  <a:gd name="T87" fmla="*/ 317 h 3236"/>
                  <a:gd name="T88" fmla="*/ 4433 w 5993"/>
                  <a:gd name="T89" fmla="*/ 147 h 3236"/>
                  <a:gd name="T90" fmla="*/ 5118 w 5993"/>
                  <a:gd name="T91" fmla="*/ 997 h 3236"/>
                  <a:gd name="T92" fmla="*/ 3839 w 5993"/>
                  <a:gd name="T93" fmla="*/ 1160 h 3236"/>
                  <a:gd name="T94" fmla="*/ 4659 w 5993"/>
                  <a:gd name="T95" fmla="*/ 1399 h 3236"/>
                  <a:gd name="T96" fmla="*/ 1012 w 5993"/>
                  <a:gd name="T97" fmla="*/ 934 h 3236"/>
                  <a:gd name="T98" fmla="*/ 223 w 5993"/>
                  <a:gd name="T99" fmla="*/ 114 h 3236"/>
                  <a:gd name="T100" fmla="*/ 1847 w 5993"/>
                  <a:gd name="T101" fmla="*/ 361 h 3236"/>
                  <a:gd name="T102" fmla="*/ 2239 w 5993"/>
                  <a:gd name="T103" fmla="*/ 706 h 3236"/>
                  <a:gd name="T104" fmla="*/ 2568 w 5993"/>
                  <a:gd name="T105" fmla="*/ 971 h 3236"/>
                  <a:gd name="T106" fmla="*/ 2995 w 5993"/>
                  <a:gd name="T107" fmla="*/ 1083 h 3236"/>
                  <a:gd name="T108" fmla="*/ 2636 w 5993"/>
                  <a:gd name="T109" fmla="*/ 898 h 3236"/>
                  <a:gd name="T110" fmla="*/ 2312 w 5993"/>
                  <a:gd name="T111" fmla="*/ 642 h 3236"/>
                  <a:gd name="T112" fmla="*/ 1915 w 5993"/>
                  <a:gd name="T113" fmla="*/ 287 h 3236"/>
                  <a:gd name="T114" fmla="*/ 0 w 5993"/>
                  <a:gd name="T115" fmla="*/ 0 h 3236"/>
                  <a:gd name="T116" fmla="*/ 1118 w 5993"/>
                  <a:gd name="T117" fmla="*/ 1272 h 3236"/>
                  <a:gd name="T118" fmla="*/ 2284 w 5993"/>
                  <a:gd name="T119" fmla="*/ 1467 h 3236"/>
                  <a:gd name="T120" fmla="*/ 2194 w 5993"/>
                  <a:gd name="T121" fmla="*/ 1419 h 3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93" h="3236">
                    <a:moveTo>
                      <a:pt x="3989" y="804"/>
                    </a:moveTo>
                    <a:lnTo>
                      <a:pt x="4059" y="639"/>
                    </a:lnTo>
                    <a:lnTo>
                      <a:pt x="5455" y="613"/>
                    </a:lnTo>
                    <a:lnTo>
                      <a:pt x="5172" y="934"/>
                    </a:lnTo>
                    <a:lnTo>
                      <a:pt x="4982" y="934"/>
                    </a:lnTo>
                    <a:lnTo>
                      <a:pt x="4982" y="887"/>
                    </a:lnTo>
                    <a:lnTo>
                      <a:pt x="5129" y="854"/>
                    </a:lnTo>
                    <a:lnTo>
                      <a:pt x="5270" y="692"/>
                    </a:lnTo>
                    <a:lnTo>
                      <a:pt x="4115" y="718"/>
                    </a:lnTo>
                    <a:lnTo>
                      <a:pt x="4036" y="825"/>
                    </a:lnTo>
                    <a:lnTo>
                      <a:pt x="3989" y="804"/>
                    </a:lnTo>
                    <a:close/>
                    <a:moveTo>
                      <a:pt x="3405" y="3115"/>
                    </a:moveTo>
                    <a:lnTo>
                      <a:pt x="3516" y="3115"/>
                    </a:lnTo>
                    <a:lnTo>
                      <a:pt x="3168" y="2717"/>
                    </a:lnTo>
                    <a:lnTo>
                      <a:pt x="3240" y="2656"/>
                    </a:lnTo>
                    <a:lnTo>
                      <a:pt x="3659" y="3115"/>
                    </a:lnTo>
                    <a:lnTo>
                      <a:pt x="3856" y="3115"/>
                    </a:lnTo>
                    <a:lnTo>
                      <a:pt x="3535" y="2771"/>
                    </a:lnTo>
                    <a:lnTo>
                      <a:pt x="3509" y="2744"/>
                    </a:lnTo>
                    <a:lnTo>
                      <a:pt x="3487" y="2715"/>
                    </a:lnTo>
                    <a:lnTo>
                      <a:pt x="3469" y="2688"/>
                    </a:lnTo>
                    <a:lnTo>
                      <a:pt x="3451" y="2659"/>
                    </a:lnTo>
                    <a:lnTo>
                      <a:pt x="3436" y="2630"/>
                    </a:lnTo>
                    <a:lnTo>
                      <a:pt x="3422" y="2602"/>
                    </a:lnTo>
                    <a:lnTo>
                      <a:pt x="3411" y="2573"/>
                    </a:lnTo>
                    <a:lnTo>
                      <a:pt x="3403" y="2545"/>
                    </a:lnTo>
                    <a:lnTo>
                      <a:pt x="3395" y="2517"/>
                    </a:lnTo>
                    <a:lnTo>
                      <a:pt x="3389" y="2489"/>
                    </a:lnTo>
                    <a:lnTo>
                      <a:pt x="3385" y="2462"/>
                    </a:lnTo>
                    <a:lnTo>
                      <a:pt x="3382" y="2435"/>
                    </a:lnTo>
                    <a:lnTo>
                      <a:pt x="3381" y="2408"/>
                    </a:lnTo>
                    <a:lnTo>
                      <a:pt x="3379" y="2383"/>
                    </a:lnTo>
                    <a:lnTo>
                      <a:pt x="3381" y="2358"/>
                    </a:lnTo>
                    <a:lnTo>
                      <a:pt x="3382" y="2333"/>
                    </a:lnTo>
                    <a:lnTo>
                      <a:pt x="3384" y="2310"/>
                    </a:lnTo>
                    <a:lnTo>
                      <a:pt x="3387" y="2287"/>
                    </a:lnTo>
                    <a:lnTo>
                      <a:pt x="3390" y="2266"/>
                    </a:lnTo>
                    <a:lnTo>
                      <a:pt x="3395" y="2246"/>
                    </a:lnTo>
                    <a:lnTo>
                      <a:pt x="3404" y="2209"/>
                    </a:lnTo>
                    <a:lnTo>
                      <a:pt x="3412" y="2177"/>
                    </a:lnTo>
                    <a:lnTo>
                      <a:pt x="3429" y="2132"/>
                    </a:lnTo>
                    <a:lnTo>
                      <a:pt x="3437" y="2116"/>
                    </a:lnTo>
                    <a:lnTo>
                      <a:pt x="3519" y="2158"/>
                    </a:lnTo>
                    <a:lnTo>
                      <a:pt x="3514" y="2172"/>
                    </a:lnTo>
                    <a:lnTo>
                      <a:pt x="3501" y="2209"/>
                    </a:lnTo>
                    <a:lnTo>
                      <a:pt x="3494" y="2235"/>
                    </a:lnTo>
                    <a:lnTo>
                      <a:pt x="3486" y="2266"/>
                    </a:lnTo>
                    <a:lnTo>
                      <a:pt x="3484" y="2283"/>
                    </a:lnTo>
                    <a:lnTo>
                      <a:pt x="3481" y="2300"/>
                    </a:lnTo>
                    <a:lnTo>
                      <a:pt x="3479" y="2319"/>
                    </a:lnTo>
                    <a:lnTo>
                      <a:pt x="3477" y="2338"/>
                    </a:lnTo>
                    <a:lnTo>
                      <a:pt x="3476" y="2359"/>
                    </a:lnTo>
                    <a:lnTo>
                      <a:pt x="3476" y="2380"/>
                    </a:lnTo>
                    <a:lnTo>
                      <a:pt x="3476" y="2400"/>
                    </a:lnTo>
                    <a:lnTo>
                      <a:pt x="3479" y="2422"/>
                    </a:lnTo>
                    <a:lnTo>
                      <a:pt x="3481" y="2444"/>
                    </a:lnTo>
                    <a:lnTo>
                      <a:pt x="3484" y="2468"/>
                    </a:lnTo>
                    <a:lnTo>
                      <a:pt x="3490" y="2491"/>
                    </a:lnTo>
                    <a:lnTo>
                      <a:pt x="3495" y="2514"/>
                    </a:lnTo>
                    <a:lnTo>
                      <a:pt x="3503" y="2538"/>
                    </a:lnTo>
                    <a:lnTo>
                      <a:pt x="3512" y="2562"/>
                    </a:lnTo>
                    <a:lnTo>
                      <a:pt x="3523" y="2585"/>
                    </a:lnTo>
                    <a:lnTo>
                      <a:pt x="3535" y="2610"/>
                    </a:lnTo>
                    <a:lnTo>
                      <a:pt x="3549" y="2634"/>
                    </a:lnTo>
                    <a:lnTo>
                      <a:pt x="3564" y="2658"/>
                    </a:lnTo>
                    <a:lnTo>
                      <a:pt x="3583" y="2682"/>
                    </a:lnTo>
                    <a:lnTo>
                      <a:pt x="3603" y="2705"/>
                    </a:lnTo>
                    <a:lnTo>
                      <a:pt x="3989" y="3115"/>
                    </a:lnTo>
                    <a:lnTo>
                      <a:pt x="4124" y="3115"/>
                    </a:lnTo>
                    <a:lnTo>
                      <a:pt x="4093" y="3088"/>
                    </a:lnTo>
                    <a:lnTo>
                      <a:pt x="4058" y="3056"/>
                    </a:lnTo>
                    <a:lnTo>
                      <a:pt x="4040" y="3039"/>
                    </a:lnTo>
                    <a:lnTo>
                      <a:pt x="4021" y="3020"/>
                    </a:lnTo>
                    <a:lnTo>
                      <a:pt x="4003" y="3000"/>
                    </a:lnTo>
                    <a:lnTo>
                      <a:pt x="3983" y="2979"/>
                    </a:lnTo>
                    <a:lnTo>
                      <a:pt x="3964" y="2957"/>
                    </a:lnTo>
                    <a:lnTo>
                      <a:pt x="3945" y="2935"/>
                    </a:lnTo>
                    <a:lnTo>
                      <a:pt x="3927" y="2911"/>
                    </a:lnTo>
                    <a:lnTo>
                      <a:pt x="3909" y="2887"/>
                    </a:lnTo>
                    <a:lnTo>
                      <a:pt x="3891" y="2861"/>
                    </a:lnTo>
                    <a:lnTo>
                      <a:pt x="3875" y="2836"/>
                    </a:lnTo>
                    <a:lnTo>
                      <a:pt x="3858" y="2810"/>
                    </a:lnTo>
                    <a:lnTo>
                      <a:pt x="3844" y="2783"/>
                    </a:lnTo>
                    <a:lnTo>
                      <a:pt x="3830" y="2755"/>
                    </a:lnTo>
                    <a:lnTo>
                      <a:pt x="3817" y="2725"/>
                    </a:lnTo>
                    <a:lnTo>
                      <a:pt x="3806" y="2695"/>
                    </a:lnTo>
                    <a:lnTo>
                      <a:pt x="3797" y="2666"/>
                    </a:lnTo>
                    <a:lnTo>
                      <a:pt x="3789" y="2635"/>
                    </a:lnTo>
                    <a:lnTo>
                      <a:pt x="3784" y="2603"/>
                    </a:lnTo>
                    <a:lnTo>
                      <a:pt x="3781" y="2588"/>
                    </a:lnTo>
                    <a:lnTo>
                      <a:pt x="3779" y="2571"/>
                    </a:lnTo>
                    <a:lnTo>
                      <a:pt x="3779" y="2556"/>
                    </a:lnTo>
                    <a:lnTo>
                      <a:pt x="3778" y="2539"/>
                    </a:lnTo>
                    <a:lnTo>
                      <a:pt x="3779" y="2523"/>
                    </a:lnTo>
                    <a:lnTo>
                      <a:pt x="3780" y="2506"/>
                    </a:lnTo>
                    <a:lnTo>
                      <a:pt x="3781" y="2490"/>
                    </a:lnTo>
                    <a:lnTo>
                      <a:pt x="3784" y="2473"/>
                    </a:lnTo>
                    <a:lnTo>
                      <a:pt x="3787" y="2457"/>
                    </a:lnTo>
                    <a:lnTo>
                      <a:pt x="3791" y="2440"/>
                    </a:lnTo>
                    <a:lnTo>
                      <a:pt x="3796" y="2424"/>
                    </a:lnTo>
                    <a:lnTo>
                      <a:pt x="3800" y="2407"/>
                    </a:lnTo>
                    <a:lnTo>
                      <a:pt x="3807" y="2389"/>
                    </a:lnTo>
                    <a:lnTo>
                      <a:pt x="3813" y="2373"/>
                    </a:lnTo>
                    <a:lnTo>
                      <a:pt x="3821" y="2355"/>
                    </a:lnTo>
                    <a:lnTo>
                      <a:pt x="3830" y="2339"/>
                    </a:lnTo>
                    <a:lnTo>
                      <a:pt x="3839" y="2321"/>
                    </a:lnTo>
                    <a:lnTo>
                      <a:pt x="3850" y="2305"/>
                    </a:lnTo>
                    <a:lnTo>
                      <a:pt x="3861" y="2287"/>
                    </a:lnTo>
                    <a:lnTo>
                      <a:pt x="3873" y="2270"/>
                    </a:lnTo>
                    <a:lnTo>
                      <a:pt x="3875" y="2267"/>
                    </a:lnTo>
                    <a:lnTo>
                      <a:pt x="4358" y="1718"/>
                    </a:lnTo>
                    <a:lnTo>
                      <a:pt x="3675" y="1729"/>
                    </a:lnTo>
                    <a:lnTo>
                      <a:pt x="3614" y="1810"/>
                    </a:lnTo>
                    <a:lnTo>
                      <a:pt x="3573" y="1791"/>
                    </a:lnTo>
                    <a:lnTo>
                      <a:pt x="3627" y="1664"/>
                    </a:lnTo>
                    <a:lnTo>
                      <a:pt x="4554" y="1638"/>
                    </a:lnTo>
                    <a:lnTo>
                      <a:pt x="3949" y="2327"/>
                    </a:lnTo>
                    <a:lnTo>
                      <a:pt x="3931" y="2352"/>
                    </a:lnTo>
                    <a:lnTo>
                      <a:pt x="3917" y="2377"/>
                    </a:lnTo>
                    <a:lnTo>
                      <a:pt x="3905" y="2404"/>
                    </a:lnTo>
                    <a:lnTo>
                      <a:pt x="3895" y="2429"/>
                    </a:lnTo>
                    <a:lnTo>
                      <a:pt x="3887" y="2454"/>
                    </a:lnTo>
                    <a:lnTo>
                      <a:pt x="3880" y="2480"/>
                    </a:lnTo>
                    <a:lnTo>
                      <a:pt x="3877" y="2505"/>
                    </a:lnTo>
                    <a:lnTo>
                      <a:pt x="3876" y="2530"/>
                    </a:lnTo>
                    <a:lnTo>
                      <a:pt x="3876" y="2555"/>
                    </a:lnTo>
                    <a:lnTo>
                      <a:pt x="3877" y="2580"/>
                    </a:lnTo>
                    <a:lnTo>
                      <a:pt x="3880" y="2604"/>
                    </a:lnTo>
                    <a:lnTo>
                      <a:pt x="3886" y="2628"/>
                    </a:lnTo>
                    <a:lnTo>
                      <a:pt x="3893" y="2651"/>
                    </a:lnTo>
                    <a:lnTo>
                      <a:pt x="3900" y="2674"/>
                    </a:lnTo>
                    <a:lnTo>
                      <a:pt x="3909" y="2698"/>
                    </a:lnTo>
                    <a:lnTo>
                      <a:pt x="3919" y="2721"/>
                    </a:lnTo>
                    <a:lnTo>
                      <a:pt x="3929" y="2739"/>
                    </a:lnTo>
                    <a:lnTo>
                      <a:pt x="3939" y="2758"/>
                    </a:lnTo>
                    <a:lnTo>
                      <a:pt x="3950" y="2777"/>
                    </a:lnTo>
                    <a:lnTo>
                      <a:pt x="3961" y="2794"/>
                    </a:lnTo>
                    <a:lnTo>
                      <a:pt x="3973" y="2813"/>
                    </a:lnTo>
                    <a:lnTo>
                      <a:pt x="3986" y="2831"/>
                    </a:lnTo>
                    <a:lnTo>
                      <a:pt x="3999" y="2848"/>
                    </a:lnTo>
                    <a:lnTo>
                      <a:pt x="4014" y="2866"/>
                    </a:lnTo>
                    <a:lnTo>
                      <a:pt x="4042" y="2900"/>
                    </a:lnTo>
                    <a:lnTo>
                      <a:pt x="4073" y="2933"/>
                    </a:lnTo>
                    <a:lnTo>
                      <a:pt x="4106" y="2966"/>
                    </a:lnTo>
                    <a:lnTo>
                      <a:pt x="4139" y="2998"/>
                    </a:lnTo>
                    <a:lnTo>
                      <a:pt x="4173" y="3030"/>
                    </a:lnTo>
                    <a:lnTo>
                      <a:pt x="4209" y="3061"/>
                    </a:lnTo>
                    <a:lnTo>
                      <a:pt x="4244" y="3090"/>
                    </a:lnTo>
                    <a:lnTo>
                      <a:pt x="4279" y="3120"/>
                    </a:lnTo>
                    <a:lnTo>
                      <a:pt x="4347" y="3178"/>
                    </a:lnTo>
                    <a:lnTo>
                      <a:pt x="4413" y="3236"/>
                    </a:lnTo>
                    <a:lnTo>
                      <a:pt x="3379" y="3236"/>
                    </a:lnTo>
                    <a:lnTo>
                      <a:pt x="2996" y="2853"/>
                    </a:lnTo>
                    <a:lnTo>
                      <a:pt x="2996" y="2854"/>
                    </a:lnTo>
                    <a:lnTo>
                      <a:pt x="2614" y="3236"/>
                    </a:lnTo>
                    <a:lnTo>
                      <a:pt x="1606" y="3236"/>
                    </a:lnTo>
                    <a:lnTo>
                      <a:pt x="1635" y="3206"/>
                    </a:lnTo>
                    <a:lnTo>
                      <a:pt x="1665" y="3176"/>
                    </a:lnTo>
                    <a:lnTo>
                      <a:pt x="1697" y="3146"/>
                    </a:lnTo>
                    <a:lnTo>
                      <a:pt x="1730" y="3116"/>
                    </a:lnTo>
                    <a:lnTo>
                      <a:pt x="1797" y="3055"/>
                    </a:lnTo>
                    <a:lnTo>
                      <a:pt x="1863" y="2991"/>
                    </a:lnTo>
                    <a:lnTo>
                      <a:pt x="1895" y="2959"/>
                    </a:lnTo>
                    <a:lnTo>
                      <a:pt x="1926" y="2926"/>
                    </a:lnTo>
                    <a:lnTo>
                      <a:pt x="1956" y="2893"/>
                    </a:lnTo>
                    <a:lnTo>
                      <a:pt x="1984" y="2860"/>
                    </a:lnTo>
                    <a:lnTo>
                      <a:pt x="2010" y="2826"/>
                    </a:lnTo>
                    <a:lnTo>
                      <a:pt x="2034" y="2791"/>
                    </a:lnTo>
                    <a:lnTo>
                      <a:pt x="2045" y="2775"/>
                    </a:lnTo>
                    <a:lnTo>
                      <a:pt x="2056" y="2756"/>
                    </a:lnTo>
                    <a:lnTo>
                      <a:pt x="2066" y="2738"/>
                    </a:lnTo>
                    <a:lnTo>
                      <a:pt x="2075" y="2721"/>
                    </a:lnTo>
                    <a:lnTo>
                      <a:pt x="2085" y="2698"/>
                    </a:lnTo>
                    <a:lnTo>
                      <a:pt x="2093" y="2674"/>
                    </a:lnTo>
                    <a:lnTo>
                      <a:pt x="2101" y="2651"/>
                    </a:lnTo>
                    <a:lnTo>
                      <a:pt x="2108" y="2628"/>
                    </a:lnTo>
                    <a:lnTo>
                      <a:pt x="2112" y="2604"/>
                    </a:lnTo>
                    <a:lnTo>
                      <a:pt x="2115" y="2580"/>
                    </a:lnTo>
                    <a:lnTo>
                      <a:pt x="2118" y="2555"/>
                    </a:lnTo>
                    <a:lnTo>
                      <a:pt x="2118" y="2530"/>
                    </a:lnTo>
                    <a:lnTo>
                      <a:pt x="2116" y="2505"/>
                    </a:lnTo>
                    <a:lnTo>
                      <a:pt x="2112" y="2480"/>
                    </a:lnTo>
                    <a:lnTo>
                      <a:pt x="2107" y="2454"/>
                    </a:lnTo>
                    <a:lnTo>
                      <a:pt x="2099" y="2429"/>
                    </a:lnTo>
                    <a:lnTo>
                      <a:pt x="2089" y="2404"/>
                    </a:lnTo>
                    <a:lnTo>
                      <a:pt x="2077" y="2377"/>
                    </a:lnTo>
                    <a:lnTo>
                      <a:pt x="2061" y="2352"/>
                    </a:lnTo>
                    <a:lnTo>
                      <a:pt x="2045" y="2327"/>
                    </a:lnTo>
                    <a:lnTo>
                      <a:pt x="1439" y="1638"/>
                    </a:lnTo>
                    <a:lnTo>
                      <a:pt x="2366" y="1664"/>
                    </a:lnTo>
                    <a:lnTo>
                      <a:pt x="2420" y="1791"/>
                    </a:lnTo>
                    <a:lnTo>
                      <a:pt x="2380" y="1810"/>
                    </a:lnTo>
                    <a:lnTo>
                      <a:pt x="2318" y="1729"/>
                    </a:lnTo>
                    <a:lnTo>
                      <a:pt x="1635" y="1718"/>
                    </a:lnTo>
                    <a:lnTo>
                      <a:pt x="2119" y="2267"/>
                    </a:lnTo>
                    <a:lnTo>
                      <a:pt x="2121" y="2270"/>
                    </a:lnTo>
                    <a:lnTo>
                      <a:pt x="2133" y="2287"/>
                    </a:lnTo>
                    <a:lnTo>
                      <a:pt x="2144" y="2305"/>
                    </a:lnTo>
                    <a:lnTo>
                      <a:pt x="2154" y="2321"/>
                    </a:lnTo>
                    <a:lnTo>
                      <a:pt x="2164" y="2339"/>
                    </a:lnTo>
                    <a:lnTo>
                      <a:pt x="2173" y="2355"/>
                    </a:lnTo>
                    <a:lnTo>
                      <a:pt x="2180" y="2373"/>
                    </a:lnTo>
                    <a:lnTo>
                      <a:pt x="2187" y="2389"/>
                    </a:lnTo>
                    <a:lnTo>
                      <a:pt x="2192" y="2407"/>
                    </a:lnTo>
                    <a:lnTo>
                      <a:pt x="2198" y="2424"/>
                    </a:lnTo>
                    <a:lnTo>
                      <a:pt x="2202" y="2440"/>
                    </a:lnTo>
                    <a:lnTo>
                      <a:pt x="2207" y="2457"/>
                    </a:lnTo>
                    <a:lnTo>
                      <a:pt x="2209" y="2473"/>
                    </a:lnTo>
                    <a:lnTo>
                      <a:pt x="2212" y="2490"/>
                    </a:lnTo>
                    <a:lnTo>
                      <a:pt x="2213" y="2506"/>
                    </a:lnTo>
                    <a:lnTo>
                      <a:pt x="2214" y="2523"/>
                    </a:lnTo>
                    <a:lnTo>
                      <a:pt x="2214" y="2539"/>
                    </a:lnTo>
                    <a:lnTo>
                      <a:pt x="2214" y="2556"/>
                    </a:lnTo>
                    <a:lnTo>
                      <a:pt x="2213" y="2571"/>
                    </a:lnTo>
                    <a:lnTo>
                      <a:pt x="2212" y="2588"/>
                    </a:lnTo>
                    <a:lnTo>
                      <a:pt x="2210" y="2603"/>
                    </a:lnTo>
                    <a:lnTo>
                      <a:pt x="2205" y="2635"/>
                    </a:lnTo>
                    <a:lnTo>
                      <a:pt x="2197" y="2666"/>
                    </a:lnTo>
                    <a:lnTo>
                      <a:pt x="2188" y="2695"/>
                    </a:lnTo>
                    <a:lnTo>
                      <a:pt x="2177" y="2725"/>
                    </a:lnTo>
                    <a:lnTo>
                      <a:pt x="2164" y="2755"/>
                    </a:lnTo>
                    <a:lnTo>
                      <a:pt x="2149" y="2783"/>
                    </a:lnTo>
                    <a:lnTo>
                      <a:pt x="2135" y="2810"/>
                    </a:lnTo>
                    <a:lnTo>
                      <a:pt x="2119" y="2836"/>
                    </a:lnTo>
                    <a:lnTo>
                      <a:pt x="2102" y="2861"/>
                    </a:lnTo>
                    <a:lnTo>
                      <a:pt x="2085" y="2887"/>
                    </a:lnTo>
                    <a:lnTo>
                      <a:pt x="2067" y="2911"/>
                    </a:lnTo>
                    <a:lnTo>
                      <a:pt x="2048" y="2935"/>
                    </a:lnTo>
                    <a:lnTo>
                      <a:pt x="2029" y="2957"/>
                    </a:lnTo>
                    <a:lnTo>
                      <a:pt x="2010" y="2979"/>
                    </a:lnTo>
                    <a:lnTo>
                      <a:pt x="1991" y="3000"/>
                    </a:lnTo>
                    <a:lnTo>
                      <a:pt x="1972" y="3020"/>
                    </a:lnTo>
                    <a:lnTo>
                      <a:pt x="1953" y="3039"/>
                    </a:lnTo>
                    <a:lnTo>
                      <a:pt x="1935" y="3056"/>
                    </a:lnTo>
                    <a:lnTo>
                      <a:pt x="1901" y="3088"/>
                    </a:lnTo>
                    <a:lnTo>
                      <a:pt x="1869" y="3115"/>
                    </a:lnTo>
                    <a:lnTo>
                      <a:pt x="2003" y="3115"/>
                    </a:lnTo>
                    <a:lnTo>
                      <a:pt x="2391" y="2705"/>
                    </a:lnTo>
                    <a:lnTo>
                      <a:pt x="2410" y="2682"/>
                    </a:lnTo>
                    <a:lnTo>
                      <a:pt x="2428" y="2658"/>
                    </a:lnTo>
                    <a:lnTo>
                      <a:pt x="2445" y="2634"/>
                    </a:lnTo>
                    <a:lnTo>
                      <a:pt x="2459" y="2610"/>
                    </a:lnTo>
                    <a:lnTo>
                      <a:pt x="2471" y="2585"/>
                    </a:lnTo>
                    <a:lnTo>
                      <a:pt x="2481" y="2562"/>
                    </a:lnTo>
                    <a:lnTo>
                      <a:pt x="2491" y="2538"/>
                    </a:lnTo>
                    <a:lnTo>
                      <a:pt x="2499" y="2514"/>
                    </a:lnTo>
                    <a:lnTo>
                      <a:pt x="2504" y="2491"/>
                    </a:lnTo>
                    <a:lnTo>
                      <a:pt x="2510" y="2468"/>
                    </a:lnTo>
                    <a:lnTo>
                      <a:pt x="2513" y="2444"/>
                    </a:lnTo>
                    <a:lnTo>
                      <a:pt x="2515" y="2422"/>
                    </a:lnTo>
                    <a:lnTo>
                      <a:pt x="2517" y="2400"/>
                    </a:lnTo>
                    <a:lnTo>
                      <a:pt x="2517" y="2380"/>
                    </a:lnTo>
                    <a:lnTo>
                      <a:pt x="2517" y="2359"/>
                    </a:lnTo>
                    <a:lnTo>
                      <a:pt x="2516" y="2338"/>
                    </a:lnTo>
                    <a:lnTo>
                      <a:pt x="2515" y="2319"/>
                    </a:lnTo>
                    <a:lnTo>
                      <a:pt x="2513" y="2300"/>
                    </a:lnTo>
                    <a:lnTo>
                      <a:pt x="2510" y="2283"/>
                    </a:lnTo>
                    <a:lnTo>
                      <a:pt x="2507" y="2266"/>
                    </a:lnTo>
                    <a:lnTo>
                      <a:pt x="2500" y="2235"/>
                    </a:lnTo>
                    <a:lnTo>
                      <a:pt x="2493" y="2209"/>
                    </a:lnTo>
                    <a:lnTo>
                      <a:pt x="2480" y="2172"/>
                    </a:lnTo>
                    <a:lnTo>
                      <a:pt x="2474" y="2158"/>
                    </a:lnTo>
                    <a:lnTo>
                      <a:pt x="2557" y="2116"/>
                    </a:lnTo>
                    <a:lnTo>
                      <a:pt x="2564" y="2132"/>
                    </a:lnTo>
                    <a:lnTo>
                      <a:pt x="2580" y="2177"/>
                    </a:lnTo>
                    <a:lnTo>
                      <a:pt x="2590" y="2209"/>
                    </a:lnTo>
                    <a:lnTo>
                      <a:pt x="2599" y="2245"/>
                    </a:lnTo>
                    <a:lnTo>
                      <a:pt x="2603" y="2266"/>
                    </a:lnTo>
                    <a:lnTo>
                      <a:pt x="2606" y="2287"/>
                    </a:lnTo>
                    <a:lnTo>
                      <a:pt x="2610" y="2310"/>
                    </a:lnTo>
                    <a:lnTo>
                      <a:pt x="2612" y="2333"/>
                    </a:lnTo>
                    <a:lnTo>
                      <a:pt x="2613" y="2358"/>
                    </a:lnTo>
                    <a:lnTo>
                      <a:pt x="2614" y="2383"/>
                    </a:lnTo>
                    <a:lnTo>
                      <a:pt x="2613" y="2408"/>
                    </a:lnTo>
                    <a:lnTo>
                      <a:pt x="2612" y="2435"/>
                    </a:lnTo>
                    <a:lnTo>
                      <a:pt x="2609" y="2462"/>
                    </a:lnTo>
                    <a:lnTo>
                      <a:pt x="2604" y="2489"/>
                    </a:lnTo>
                    <a:lnTo>
                      <a:pt x="2599" y="2517"/>
                    </a:lnTo>
                    <a:lnTo>
                      <a:pt x="2591" y="2545"/>
                    </a:lnTo>
                    <a:lnTo>
                      <a:pt x="2582" y="2573"/>
                    </a:lnTo>
                    <a:lnTo>
                      <a:pt x="2571" y="2602"/>
                    </a:lnTo>
                    <a:lnTo>
                      <a:pt x="2558" y="2630"/>
                    </a:lnTo>
                    <a:lnTo>
                      <a:pt x="2543" y="2659"/>
                    </a:lnTo>
                    <a:lnTo>
                      <a:pt x="2525" y="2688"/>
                    </a:lnTo>
                    <a:lnTo>
                      <a:pt x="2505" y="2715"/>
                    </a:lnTo>
                    <a:lnTo>
                      <a:pt x="2483" y="2744"/>
                    </a:lnTo>
                    <a:lnTo>
                      <a:pt x="2459" y="2771"/>
                    </a:lnTo>
                    <a:lnTo>
                      <a:pt x="2137" y="3115"/>
                    </a:lnTo>
                    <a:lnTo>
                      <a:pt x="2334" y="3115"/>
                    </a:lnTo>
                    <a:lnTo>
                      <a:pt x="2754" y="2656"/>
                    </a:lnTo>
                    <a:lnTo>
                      <a:pt x="2826" y="2717"/>
                    </a:lnTo>
                    <a:lnTo>
                      <a:pt x="2480" y="3115"/>
                    </a:lnTo>
                    <a:lnTo>
                      <a:pt x="2589" y="3115"/>
                    </a:lnTo>
                    <a:lnTo>
                      <a:pt x="2996" y="2722"/>
                    </a:lnTo>
                    <a:lnTo>
                      <a:pt x="3405" y="3115"/>
                    </a:lnTo>
                    <a:close/>
                    <a:moveTo>
                      <a:pt x="5483" y="443"/>
                    </a:moveTo>
                    <a:lnTo>
                      <a:pt x="5771" y="114"/>
                    </a:lnTo>
                    <a:lnTo>
                      <a:pt x="5570" y="133"/>
                    </a:lnTo>
                    <a:lnTo>
                      <a:pt x="4430" y="243"/>
                    </a:lnTo>
                    <a:lnTo>
                      <a:pt x="4378" y="254"/>
                    </a:lnTo>
                    <a:lnTo>
                      <a:pt x="4329" y="269"/>
                    </a:lnTo>
                    <a:lnTo>
                      <a:pt x="4281" y="288"/>
                    </a:lnTo>
                    <a:lnTo>
                      <a:pt x="4235" y="309"/>
                    </a:lnTo>
                    <a:lnTo>
                      <a:pt x="4190" y="333"/>
                    </a:lnTo>
                    <a:lnTo>
                      <a:pt x="4146" y="361"/>
                    </a:lnTo>
                    <a:lnTo>
                      <a:pt x="4104" y="389"/>
                    </a:lnTo>
                    <a:lnTo>
                      <a:pt x="4063" y="420"/>
                    </a:lnTo>
                    <a:lnTo>
                      <a:pt x="4022" y="452"/>
                    </a:lnTo>
                    <a:lnTo>
                      <a:pt x="3983" y="486"/>
                    </a:lnTo>
                    <a:lnTo>
                      <a:pt x="3944" y="521"/>
                    </a:lnTo>
                    <a:lnTo>
                      <a:pt x="3906" y="558"/>
                    </a:lnTo>
                    <a:lnTo>
                      <a:pt x="3829" y="631"/>
                    </a:lnTo>
                    <a:lnTo>
                      <a:pt x="3753" y="706"/>
                    </a:lnTo>
                    <a:lnTo>
                      <a:pt x="3714" y="744"/>
                    </a:lnTo>
                    <a:lnTo>
                      <a:pt x="3676" y="780"/>
                    </a:lnTo>
                    <a:lnTo>
                      <a:pt x="3636" y="815"/>
                    </a:lnTo>
                    <a:lnTo>
                      <a:pt x="3595" y="850"/>
                    </a:lnTo>
                    <a:lnTo>
                      <a:pt x="3555" y="883"/>
                    </a:lnTo>
                    <a:lnTo>
                      <a:pt x="3512" y="914"/>
                    </a:lnTo>
                    <a:lnTo>
                      <a:pt x="3468" y="944"/>
                    </a:lnTo>
                    <a:lnTo>
                      <a:pt x="3423" y="971"/>
                    </a:lnTo>
                    <a:lnTo>
                      <a:pt x="3376" y="997"/>
                    </a:lnTo>
                    <a:lnTo>
                      <a:pt x="3329" y="1019"/>
                    </a:lnTo>
                    <a:lnTo>
                      <a:pt x="3278" y="1038"/>
                    </a:lnTo>
                    <a:lnTo>
                      <a:pt x="3226" y="1055"/>
                    </a:lnTo>
                    <a:lnTo>
                      <a:pt x="3172" y="1067"/>
                    </a:lnTo>
                    <a:lnTo>
                      <a:pt x="3115" y="1077"/>
                    </a:lnTo>
                    <a:lnTo>
                      <a:pt x="3057" y="1082"/>
                    </a:lnTo>
                    <a:lnTo>
                      <a:pt x="2995" y="1083"/>
                    </a:lnTo>
                    <a:lnTo>
                      <a:pt x="2995" y="982"/>
                    </a:lnTo>
                    <a:lnTo>
                      <a:pt x="3054" y="981"/>
                    </a:lnTo>
                    <a:lnTo>
                      <a:pt x="3109" y="977"/>
                    </a:lnTo>
                    <a:lnTo>
                      <a:pt x="3161" y="968"/>
                    </a:lnTo>
                    <a:lnTo>
                      <a:pt x="3213" y="956"/>
                    </a:lnTo>
                    <a:lnTo>
                      <a:pt x="3262" y="939"/>
                    </a:lnTo>
                    <a:lnTo>
                      <a:pt x="3309" y="921"/>
                    </a:lnTo>
                    <a:lnTo>
                      <a:pt x="3354" y="898"/>
                    </a:lnTo>
                    <a:lnTo>
                      <a:pt x="3399" y="873"/>
                    </a:lnTo>
                    <a:lnTo>
                      <a:pt x="3441" y="845"/>
                    </a:lnTo>
                    <a:lnTo>
                      <a:pt x="3483" y="815"/>
                    </a:lnTo>
                    <a:lnTo>
                      <a:pt x="3524" y="783"/>
                    </a:lnTo>
                    <a:lnTo>
                      <a:pt x="3563" y="750"/>
                    </a:lnTo>
                    <a:lnTo>
                      <a:pt x="3603" y="715"/>
                    </a:lnTo>
                    <a:lnTo>
                      <a:pt x="3641" y="680"/>
                    </a:lnTo>
                    <a:lnTo>
                      <a:pt x="3679" y="642"/>
                    </a:lnTo>
                    <a:lnTo>
                      <a:pt x="3717" y="605"/>
                    </a:lnTo>
                    <a:lnTo>
                      <a:pt x="3793" y="530"/>
                    </a:lnTo>
                    <a:lnTo>
                      <a:pt x="3871" y="455"/>
                    </a:lnTo>
                    <a:lnTo>
                      <a:pt x="3910" y="419"/>
                    </a:lnTo>
                    <a:lnTo>
                      <a:pt x="3951" y="384"/>
                    </a:lnTo>
                    <a:lnTo>
                      <a:pt x="3992" y="350"/>
                    </a:lnTo>
                    <a:lnTo>
                      <a:pt x="4035" y="317"/>
                    </a:lnTo>
                    <a:lnTo>
                      <a:pt x="4079" y="287"/>
                    </a:lnTo>
                    <a:lnTo>
                      <a:pt x="4124" y="258"/>
                    </a:lnTo>
                    <a:lnTo>
                      <a:pt x="4170" y="232"/>
                    </a:lnTo>
                    <a:lnTo>
                      <a:pt x="4218" y="209"/>
                    </a:lnTo>
                    <a:lnTo>
                      <a:pt x="4269" y="188"/>
                    </a:lnTo>
                    <a:lnTo>
                      <a:pt x="4321" y="171"/>
                    </a:lnTo>
                    <a:lnTo>
                      <a:pt x="4376" y="157"/>
                    </a:lnTo>
                    <a:lnTo>
                      <a:pt x="4433" y="147"/>
                    </a:lnTo>
                    <a:lnTo>
                      <a:pt x="5993" y="0"/>
                    </a:lnTo>
                    <a:lnTo>
                      <a:pt x="5519" y="540"/>
                    </a:lnTo>
                    <a:lnTo>
                      <a:pt x="5249" y="540"/>
                    </a:lnTo>
                    <a:lnTo>
                      <a:pt x="5249" y="504"/>
                    </a:lnTo>
                    <a:lnTo>
                      <a:pt x="5483" y="443"/>
                    </a:lnTo>
                    <a:close/>
                    <a:moveTo>
                      <a:pt x="3839" y="1160"/>
                    </a:moveTo>
                    <a:lnTo>
                      <a:pt x="3898" y="1019"/>
                    </a:lnTo>
                    <a:lnTo>
                      <a:pt x="5118" y="997"/>
                    </a:lnTo>
                    <a:lnTo>
                      <a:pt x="4876" y="1272"/>
                    </a:lnTo>
                    <a:lnTo>
                      <a:pt x="4707" y="1272"/>
                    </a:lnTo>
                    <a:lnTo>
                      <a:pt x="4707" y="1231"/>
                    </a:lnTo>
                    <a:lnTo>
                      <a:pt x="4827" y="1202"/>
                    </a:lnTo>
                    <a:lnTo>
                      <a:pt x="4945" y="1067"/>
                    </a:lnTo>
                    <a:lnTo>
                      <a:pt x="3943" y="1090"/>
                    </a:lnTo>
                    <a:lnTo>
                      <a:pt x="3882" y="1178"/>
                    </a:lnTo>
                    <a:lnTo>
                      <a:pt x="3839" y="1160"/>
                    </a:lnTo>
                    <a:close/>
                    <a:moveTo>
                      <a:pt x="3710" y="1467"/>
                    </a:moveTo>
                    <a:lnTo>
                      <a:pt x="3759" y="1350"/>
                    </a:lnTo>
                    <a:lnTo>
                      <a:pt x="4825" y="1330"/>
                    </a:lnTo>
                    <a:lnTo>
                      <a:pt x="4608" y="1575"/>
                    </a:lnTo>
                    <a:lnTo>
                      <a:pt x="4459" y="1575"/>
                    </a:lnTo>
                    <a:lnTo>
                      <a:pt x="4459" y="1539"/>
                    </a:lnTo>
                    <a:lnTo>
                      <a:pt x="4559" y="1514"/>
                    </a:lnTo>
                    <a:lnTo>
                      <a:pt x="4659" y="1399"/>
                    </a:lnTo>
                    <a:lnTo>
                      <a:pt x="3799" y="1419"/>
                    </a:lnTo>
                    <a:lnTo>
                      <a:pt x="3749" y="1485"/>
                    </a:lnTo>
                    <a:lnTo>
                      <a:pt x="3710" y="1467"/>
                    </a:lnTo>
                    <a:close/>
                    <a:moveTo>
                      <a:pt x="2004" y="804"/>
                    </a:moveTo>
                    <a:lnTo>
                      <a:pt x="1935" y="639"/>
                    </a:lnTo>
                    <a:lnTo>
                      <a:pt x="539" y="613"/>
                    </a:lnTo>
                    <a:lnTo>
                      <a:pt x="822" y="934"/>
                    </a:lnTo>
                    <a:lnTo>
                      <a:pt x="1012" y="934"/>
                    </a:lnTo>
                    <a:lnTo>
                      <a:pt x="1012" y="887"/>
                    </a:lnTo>
                    <a:lnTo>
                      <a:pt x="865" y="854"/>
                    </a:lnTo>
                    <a:lnTo>
                      <a:pt x="722" y="692"/>
                    </a:lnTo>
                    <a:lnTo>
                      <a:pt x="1879" y="718"/>
                    </a:lnTo>
                    <a:lnTo>
                      <a:pt x="1958" y="825"/>
                    </a:lnTo>
                    <a:lnTo>
                      <a:pt x="2004" y="804"/>
                    </a:lnTo>
                    <a:close/>
                    <a:moveTo>
                      <a:pt x="511" y="443"/>
                    </a:moveTo>
                    <a:lnTo>
                      <a:pt x="223" y="114"/>
                    </a:lnTo>
                    <a:lnTo>
                      <a:pt x="423" y="133"/>
                    </a:lnTo>
                    <a:lnTo>
                      <a:pt x="1563" y="243"/>
                    </a:lnTo>
                    <a:lnTo>
                      <a:pt x="1614" y="254"/>
                    </a:lnTo>
                    <a:lnTo>
                      <a:pt x="1665" y="269"/>
                    </a:lnTo>
                    <a:lnTo>
                      <a:pt x="1712" y="288"/>
                    </a:lnTo>
                    <a:lnTo>
                      <a:pt x="1759" y="309"/>
                    </a:lnTo>
                    <a:lnTo>
                      <a:pt x="1804" y="333"/>
                    </a:lnTo>
                    <a:lnTo>
                      <a:pt x="1847" y="361"/>
                    </a:lnTo>
                    <a:lnTo>
                      <a:pt x="1890" y="389"/>
                    </a:lnTo>
                    <a:lnTo>
                      <a:pt x="1930" y="420"/>
                    </a:lnTo>
                    <a:lnTo>
                      <a:pt x="1970" y="452"/>
                    </a:lnTo>
                    <a:lnTo>
                      <a:pt x="2010" y="486"/>
                    </a:lnTo>
                    <a:lnTo>
                      <a:pt x="2048" y="521"/>
                    </a:lnTo>
                    <a:lnTo>
                      <a:pt x="2087" y="558"/>
                    </a:lnTo>
                    <a:lnTo>
                      <a:pt x="2163" y="631"/>
                    </a:lnTo>
                    <a:lnTo>
                      <a:pt x="2239" y="706"/>
                    </a:lnTo>
                    <a:lnTo>
                      <a:pt x="2277" y="744"/>
                    </a:lnTo>
                    <a:lnTo>
                      <a:pt x="2316" y="780"/>
                    </a:lnTo>
                    <a:lnTo>
                      <a:pt x="2355" y="815"/>
                    </a:lnTo>
                    <a:lnTo>
                      <a:pt x="2396" y="850"/>
                    </a:lnTo>
                    <a:lnTo>
                      <a:pt x="2437" y="883"/>
                    </a:lnTo>
                    <a:lnTo>
                      <a:pt x="2480" y="914"/>
                    </a:lnTo>
                    <a:lnTo>
                      <a:pt x="2523" y="944"/>
                    </a:lnTo>
                    <a:lnTo>
                      <a:pt x="2568" y="971"/>
                    </a:lnTo>
                    <a:lnTo>
                      <a:pt x="2614" y="997"/>
                    </a:lnTo>
                    <a:lnTo>
                      <a:pt x="2663" y="1019"/>
                    </a:lnTo>
                    <a:lnTo>
                      <a:pt x="2712" y="1038"/>
                    </a:lnTo>
                    <a:lnTo>
                      <a:pt x="2764" y="1055"/>
                    </a:lnTo>
                    <a:lnTo>
                      <a:pt x="2819" y="1067"/>
                    </a:lnTo>
                    <a:lnTo>
                      <a:pt x="2875" y="1077"/>
                    </a:lnTo>
                    <a:lnTo>
                      <a:pt x="2933" y="1082"/>
                    </a:lnTo>
                    <a:lnTo>
                      <a:pt x="2995" y="1083"/>
                    </a:lnTo>
                    <a:lnTo>
                      <a:pt x="2995" y="982"/>
                    </a:lnTo>
                    <a:lnTo>
                      <a:pt x="2938" y="981"/>
                    </a:lnTo>
                    <a:lnTo>
                      <a:pt x="2882" y="977"/>
                    </a:lnTo>
                    <a:lnTo>
                      <a:pt x="2829" y="968"/>
                    </a:lnTo>
                    <a:lnTo>
                      <a:pt x="2778" y="956"/>
                    </a:lnTo>
                    <a:lnTo>
                      <a:pt x="2729" y="939"/>
                    </a:lnTo>
                    <a:lnTo>
                      <a:pt x="2681" y="921"/>
                    </a:lnTo>
                    <a:lnTo>
                      <a:pt x="2636" y="898"/>
                    </a:lnTo>
                    <a:lnTo>
                      <a:pt x="2592" y="873"/>
                    </a:lnTo>
                    <a:lnTo>
                      <a:pt x="2549" y="845"/>
                    </a:lnTo>
                    <a:lnTo>
                      <a:pt x="2508" y="815"/>
                    </a:lnTo>
                    <a:lnTo>
                      <a:pt x="2468" y="783"/>
                    </a:lnTo>
                    <a:lnTo>
                      <a:pt x="2428" y="750"/>
                    </a:lnTo>
                    <a:lnTo>
                      <a:pt x="2388" y="715"/>
                    </a:lnTo>
                    <a:lnTo>
                      <a:pt x="2350" y="680"/>
                    </a:lnTo>
                    <a:lnTo>
                      <a:pt x="2312" y="642"/>
                    </a:lnTo>
                    <a:lnTo>
                      <a:pt x="2274" y="605"/>
                    </a:lnTo>
                    <a:lnTo>
                      <a:pt x="2199" y="530"/>
                    </a:lnTo>
                    <a:lnTo>
                      <a:pt x="2121" y="455"/>
                    </a:lnTo>
                    <a:lnTo>
                      <a:pt x="2082" y="419"/>
                    </a:lnTo>
                    <a:lnTo>
                      <a:pt x="2042" y="384"/>
                    </a:lnTo>
                    <a:lnTo>
                      <a:pt x="2001" y="350"/>
                    </a:lnTo>
                    <a:lnTo>
                      <a:pt x="1958" y="317"/>
                    </a:lnTo>
                    <a:lnTo>
                      <a:pt x="1915" y="287"/>
                    </a:lnTo>
                    <a:lnTo>
                      <a:pt x="1870" y="258"/>
                    </a:lnTo>
                    <a:lnTo>
                      <a:pt x="1824" y="232"/>
                    </a:lnTo>
                    <a:lnTo>
                      <a:pt x="1775" y="209"/>
                    </a:lnTo>
                    <a:lnTo>
                      <a:pt x="1724" y="188"/>
                    </a:lnTo>
                    <a:lnTo>
                      <a:pt x="1672" y="171"/>
                    </a:lnTo>
                    <a:lnTo>
                      <a:pt x="1618" y="157"/>
                    </a:lnTo>
                    <a:lnTo>
                      <a:pt x="1560" y="147"/>
                    </a:lnTo>
                    <a:lnTo>
                      <a:pt x="0" y="0"/>
                    </a:lnTo>
                    <a:lnTo>
                      <a:pt x="475" y="540"/>
                    </a:lnTo>
                    <a:lnTo>
                      <a:pt x="744" y="540"/>
                    </a:lnTo>
                    <a:lnTo>
                      <a:pt x="744" y="504"/>
                    </a:lnTo>
                    <a:lnTo>
                      <a:pt x="511" y="443"/>
                    </a:lnTo>
                    <a:close/>
                    <a:moveTo>
                      <a:pt x="2154" y="1160"/>
                    </a:moveTo>
                    <a:lnTo>
                      <a:pt x="2094" y="1019"/>
                    </a:lnTo>
                    <a:lnTo>
                      <a:pt x="876" y="997"/>
                    </a:lnTo>
                    <a:lnTo>
                      <a:pt x="1118" y="1272"/>
                    </a:lnTo>
                    <a:lnTo>
                      <a:pt x="1286" y="1272"/>
                    </a:lnTo>
                    <a:lnTo>
                      <a:pt x="1286" y="1231"/>
                    </a:lnTo>
                    <a:lnTo>
                      <a:pt x="1165" y="1202"/>
                    </a:lnTo>
                    <a:lnTo>
                      <a:pt x="1048" y="1067"/>
                    </a:lnTo>
                    <a:lnTo>
                      <a:pt x="2050" y="1090"/>
                    </a:lnTo>
                    <a:lnTo>
                      <a:pt x="2112" y="1178"/>
                    </a:lnTo>
                    <a:lnTo>
                      <a:pt x="2154" y="1160"/>
                    </a:lnTo>
                    <a:close/>
                    <a:moveTo>
                      <a:pt x="2284" y="1467"/>
                    </a:moveTo>
                    <a:lnTo>
                      <a:pt x="2234" y="1350"/>
                    </a:lnTo>
                    <a:lnTo>
                      <a:pt x="1168" y="1330"/>
                    </a:lnTo>
                    <a:lnTo>
                      <a:pt x="1384" y="1575"/>
                    </a:lnTo>
                    <a:lnTo>
                      <a:pt x="1535" y="1575"/>
                    </a:lnTo>
                    <a:lnTo>
                      <a:pt x="1535" y="1539"/>
                    </a:lnTo>
                    <a:lnTo>
                      <a:pt x="1435" y="1514"/>
                    </a:lnTo>
                    <a:lnTo>
                      <a:pt x="1335" y="1399"/>
                    </a:lnTo>
                    <a:lnTo>
                      <a:pt x="2194" y="1419"/>
                    </a:lnTo>
                    <a:lnTo>
                      <a:pt x="2244" y="1485"/>
                    </a:lnTo>
                    <a:lnTo>
                      <a:pt x="2284" y="14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37"/>
              <p:cNvSpPr/>
              <p:nvPr/>
            </p:nvSpPr>
            <p:spPr bwMode="auto">
              <a:xfrm>
                <a:off x="11391901" y="3224213"/>
                <a:ext cx="401638" cy="25400"/>
              </a:xfrm>
              <a:custGeom>
                <a:avLst/>
                <a:gdLst>
                  <a:gd name="T0" fmla="*/ 0 w 1515"/>
                  <a:gd name="T1" fmla="*/ 0 h 98"/>
                  <a:gd name="T2" fmla="*/ 1473 w 1515"/>
                  <a:gd name="T3" fmla="*/ 0 h 98"/>
                  <a:gd name="T4" fmla="*/ 1478 w 1515"/>
                  <a:gd name="T5" fmla="*/ 1 h 98"/>
                  <a:gd name="T6" fmla="*/ 1483 w 1515"/>
                  <a:gd name="T7" fmla="*/ 1 h 98"/>
                  <a:gd name="T8" fmla="*/ 1488 w 1515"/>
                  <a:gd name="T9" fmla="*/ 2 h 98"/>
                  <a:gd name="T10" fmla="*/ 1492 w 1515"/>
                  <a:gd name="T11" fmla="*/ 4 h 98"/>
                  <a:gd name="T12" fmla="*/ 1499 w 1515"/>
                  <a:gd name="T13" fmla="*/ 9 h 98"/>
                  <a:gd name="T14" fmla="*/ 1505 w 1515"/>
                  <a:gd name="T15" fmla="*/ 15 h 98"/>
                  <a:gd name="T16" fmla="*/ 1510 w 1515"/>
                  <a:gd name="T17" fmla="*/ 23 h 98"/>
                  <a:gd name="T18" fmla="*/ 1513 w 1515"/>
                  <a:gd name="T19" fmla="*/ 31 h 98"/>
                  <a:gd name="T20" fmla="*/ 1514 w 1515"/>
                  <a:gd name="T21" fmla="*/ 39 h 98"/>
                  <a:gd name="T22" fmla="*/ 1515 w 1515"/>
                  <a:gd name="T23" fmla="*/ 49 h 98"/>
                  <a:gd name="T24" fmla="*/ 1514 w 1515"/>
                  <a:gd name="T25" fmla="*/ 58 h 98"/>
                  <a:gd name="T26" fmla="*/ 1512 w 1515"/>
                  <a:gd name="T27" fmla="*/ 67 h 98"/>
                  <a:gd name="T28" fmla="*/ 1509 w 1515"/>
                  <a:gd name="T29" fmla="*/ 75 h 98"/>
                  <a:gd name="T30" fmla="*/ 1504 w 1515"/>
                  <a:gd name="T31" fmla="*/ 82 h 98"/>
                  <a:gd name="T32" fmla="*/ 1499 w 1515"/>
                  <a:gd name="T33" fmla="*/ 89 h 98"/>
                  <a:gd name="T34" fmla="*/ 1491 w 1515"/>
                  <a:gd name="T35" fmla="*/ 93 h 98"/>
                  <a:gd name="T36" fmla="*/ 1487 w 1515"/>
                  <a:gd name="T37" fmla="*/ 96 h 98"/>
                  <a:gd name="T38" fmla="*/ 1482 w 1515"/>
                  <a:gd name="T39" fmla="*/ 97 h 98"/>
                  <a:gd name="T40" fmla="*/ 1478 w 1515"/>
                  <a:gd name="T41" fmla="*/ 98 h 98"/>
                  <a:gd name="T42" fmla="*/ 1473 w 1515"/>
                  <a:gd name="T43" fmla="*/ 98 h 98"/>
                  <a:gd name="T44" fmla="*/ 0 w 1515"/>
                  <a:gd name="T45" fmla="*/ 98 h 98"/>
                  <a:gd name="T46" fmla="*/ 1 w 1515"/>
                  <a:gd name="T47" fmla="*/ 74 h 98"/>
                  <a:gd name="T48" fmla="*/ 2 w 1515"/>
                  <a:gd name="T49" fmla="*/ 49 h 98"/>
                  <a:gd name="T50" fmla="*/ 1 w 1515"/>
                  <a:gd name="T51" fmla="*/ 24 h 98"/>
                  <a:gd name="T52" fmla="*/ 0 w 1515"/>
                  <a:gd name="T5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15" h="98">
                    <a:moveTo>
                      <a:pt x="0" y="0"/>
                    </a:moveTo>
                    <a:lnTo>
                      <a:pt x="1473" y="0"/>
                    </a:lnTo>
                    <a:lnTo>
                      <a:pt x="1478" y="1"/>
                    </a:lnTo>
                    <a:lnTo>
                      <a:pt x="1483" y="1"/>
                    </a:lnTo>
                    <a:lnTo>
                      <a:pt x="1488" y="2"/>
                    </a:lnTo>
                    <a:lnTo>
                      <a:pt x="1492" y="4"/>
                    </a:lnTo>
                    <a:lnTo>
                      <a:pt x="1499" y="9"/>
                    </a:lnTo>
                    <a:lnTo>
                      <a:pt x="1505" y="15"/>
                    </a:lnTo>
                    <a:lnTo>
                      <a:pt x="1510" y="23"/>
                    </a:lnTo>
                    <a:lnTo>
                      <a:pt x="1513" y="31"/>
                    </a:lnTo>
                    <a:lnTo>
                      <a:pt x="1514" y="39"/>
                    </a:lnTo>
                    <a:lnTo>
                      <a:pt x="1515" y="49"/>
                    </a:lnTo>
                    <a:lnTo>
                      <a:pt x="1514" y="58"/>
                    </a:lnTo>
                    <a:lnTo>
                      <a:pt x="1512" y="67"/>
                    </a:lnTo>
                    <a:lnTo>
                      <a:pt x="1509" y="75"/>
                    </a:lnTo>
                    <a:lnTo>
                      <a:pt x="1504" y="82"/>
                    </a:lnTo>
                    <a:lnTo>
                      <a:pt x="1499" y="89"/>
                    </a:lnTo>
                    <a:lnTo>
                      <a:pt x="1491" y="93"/>
                    </a:lnTo>
                    <a:lnTo>
                      <a:pt x="1487" y="96"/>
                    </a:lnTo>
                    <a:lnTo>
                      <a:pt x="1482" y="97"/>
                    </a:lnTo>
                    <a:lnTo>
                      <a:pt x="1478" y="98"/>
                    </a:lnTo>
                    <a:lnTo>
                      <a:pt x="1473" y="98"/>
                    </a:lnTo>
                    <a:lnTo>
                      <a:pt x="0" y="98"/>
                    </a:lnTo>
                    <a:lnTo>
                      <a:pt x="1" y="74"/>
                    </a:lnTo>
                    <a:lnTo>
                      <a:pt x="2" y="49"/>
                    </a:lnTo>
                    <a:lnTo>
                      <a:pt x="1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38"/>
              <p:cNvSpPr>
                <a:spLocks noEditPoints="1"/>
              </p:cNvSpPr>
              <p:nvPr/>
            </p:nvSpPr>
            <p:spPr bwMode="auto">
              <a:xfrm>
                <a:off x="11260138" y="3100388"/>
                <a:ext cx="608013" cy="274638"/>
              </a:xfrm>
              <a:custGeom>
                <a:avLst/>
                <a:gdLst>
                  <a:gd name="T0" fmla="*/ 1815 w 2301"/>
                  <a:gd name="T1" fmla="*/ 3 h 1037"/>
                  <a:gd name="T2" fmla="*/ 1900 w 2301"/>
                  <a:gd name="T3" fmla="*/ 17 h 1037"/>
                  <a:gd name="T4" fmla="*/ 1977 w 2301"/>
                  <a:gd name="T5" fmla="*/ 39 h 1037"/>
                  <a:gd name="T6" fmla="*/ 2046 w 2301"/>
                  <a:gd name="T7" fmla="*/ 69 h 1037"/>
                  <a:gd name="T8" fmla="*/ 2108 w 2301"/>
                  <a:gd name="T9" fmla="*/ 109 h 1037"/>
                  <a:gd name="T10" fmla="*/ 2161 w 2301"/>
                  <a:gd name="T11" fmla="*/ 154 h 1037"/>
                  <a:gd name="T12" fmla="*/ 2205 w 2301"/>
                  <a:gd name="T13" fmla="*/ 207 h 1037"/>
                  <a:gd name="T14" fmla="*/ 2241 w 2301"/>
                  <a:gd name="T15" fmla="*/ 266 h 1037"/>
                  <a:gd name="T16" fmla="*/ 2281 w 2301"/>
                  <a:gd name="T17" fmla="*/ 368 h 1037"/>
                  <a:gd name="T18" fmla="*/ 2300 w 2301"/>
                  <a:gd name="T19" fmla="*/ 488 h 1037"/>
                  <a:gd name="T20" fmla="*/ 2293 w 2301"/>
                  <a:gd name="T21" fmla="*/ 610 h 1037"/>
                  <a:gd name="T22" fmla="*/ 2261 w 2301"/>
                  <a:gd name="T23" fmla="*/ 726 h 1037"/>
                  <a:gd name="T24" fmla="*/ 2225 w 2301"/>
                  <a:gd name="T25" fmla="*/ 800 h 1037"/>
                  <a:gd name="T26" fmla="*/ 2185 w 2301"/>
                  <a:gd name="T27" fmla="*/ 857 h 1037"/>
                  <a:gd name="T28" fmla="*/ 2137 w 2301"/>
                  <a:gd name="T29" fmla="*/ 907 h 1037"/>
                  <a:gd name="T30" fmla="*/ 2081 w 2301"/>
                  <a:gd name="T31" fmla="*/ 950 h 1037"/>
                  <a:gd name="T32" fmla="*/ 2017 w 2301"/>
                  <a:gd name="T33" fmla="*/ 985 h 1037"/>
                  <a:gd name="T34" fmla="*/ 1944 w 2301"/>
                  <a:gd name="T35" fmla="*/ 1011 h 1037"/>
                  <a:gd name="T36" fmla="*/ 1861 w 2301"/>
                  <a:gd name="T37" fmla="*/ 1029 h 1037"/>
                  <a:gd name="T38" fmla="*/ 1771 w 2301"/>
                  <a:gd name="T39" fmla="*/ 1037 h 1037"/>
                  <a:gd name="T40" fmla="*/ 73 w 2301"/>
                  <a:gd name="T41" fmla="*/ 983 h 1037"/>
                  <a:gd name="T42" fmla="*/ 140 w 2301"/>
                  <a:gd name="T43" fmla="*/ 863 h 1037"/>
                  <a:gd name="T44" fmla="*/ 186 w 2301"/>
                  <a:gd name="T45" fmla="*/ 730 h 1037"/>
                  <a:gd name="T46" fmla="*/ 210 w 2301"/>
                  <a:gd name="T47" fmla="*/ 589 h 1037"/>
                  <a:gd name="T48" fmla="*/ 207 w 2301"/>
                  <a:gd name="T49" fmla="*/ 437 h 1037"/>
                  <a:gd name="T50" fmla="*/ 182 w 2301"/>
                  <a:gd name="T51" fmla="*/ 292 h 1037"/>
                  <a:gd name="T52" fmla="*/ 131 w 2301"/>
                  <a:gd name="T53" fmla="*/ 166 h 1037"/>
                  <a:gd name="T54" fmla="*/ 52 w 2301"/>
                  <a:gd name="T55" fmla="*/ 53 h 1037"/>
                  <a:gd name="T56" fmla="*/ 222 w 2301"/>
                  <a:gd name="T57" fmla="*/ 940 h 1037"/>
                  <a:gd name="T58" fmla="*/ 1810 w 2301"/>
                  <a:gd name="T59" fmla="*/ 940 h 1037"/>
                  <a:gd name="T60" fmla="*/ 1938 w 2301"/>
                  <a:gd name="T61" fmla="*/ 919 h 1037"/>
                  <a:gd name="T62" fmla="*/ 2028 w 2301"/>
                  <a:gd name="T63" fmla="*/ 879 h 1037"/>
                  <a:gd name="T64" fmla="*/ 2078 w 2301"/>
                  <a:gd name="T65" fmla="*/ 840 h 1037"/>
                  <a:gd name="T66" fmla="*/ 2141 w 2301"/>
                  <a:gd name="T67" fmla="*/ 755 h 1037"/>
                  <a:gd name="T68" fmla="*/ 2179 w 2301"/>
                  <a:gd name="T69" fmla="*/ 655 h 1037"/>
                  <a:gd name="T70" fmla="*/ 2196 w 2301"/>
                  <a:gd name="T71" fmla="*/ 549 h 1037"/>
                  <a:gd name="T72" fmla="*/ 2190 w 2301"/>
                  <a:gd name="T73" fmla="*/ 441 h 1037"/>
                  <a:gd name="T74" fmla="*/ 2163 w 2301"/>
                  <a:gd name="T75" fmla="*/ 339 h 1037"/>
                  <a:gd name="T76" fmla="*/ 2112 w 2301"/>
                  <a:gd name="T77" fmla="*/ 243 h 1037"/>
                  <a:gd name="T78" fmla="*/ 2037 w 2301"/>
                  <a:gd name="T79" fmla="*/ 170 h 1037"/>
                  <a:gd name="T80" fmla="*/ 1937 w 2301"/>
                  <a:gd name="T81" fmla="*/ 120 h 1037"/>
                  <a:gd name="T82" fmla="*/ 1808 w 2301"/>
                  <a:gd name="T83" fmla="*/ 97 h 1037"/>
                  <a:gd name="T84" fmla="*/ 244 w 2301"/>
                  <a:gd name="T85" fmla="*/ 135 h 1037"/>
                  <a:gd name="T86" fmla="*/ 280 w 2301"/>
                  <a:gd name="T87" fmla="*/ 230 h 1037"/>
                  <a:gd name="T88" fmla="*/ 304 w 2301"/>
                  <a:gd name="T89" fmla="*/ 339 h 1037"/>
                  <a:gd name="T90" fmla="*/ 315 w 2301"/>
                  <a:gd name="T91" fmla="*/ 457 h 1037"/>
                  <a:gd name="T92" fmla="*/ 316 w 2301"/>
                  <a:gd name="T93" fmla="*/ 578 h 1037"/>
                  <a:gd name="T94" fmla="*/ 304 w 2301"/>
                  <a:gd name="T95" fmla="*/ 695 h 1037"/>
                  <a:gd name="T96" fmla="*/ 280 w 2301"/>
                  <a:gd name="T97" fmla="*/ 806 h 1037"/>
                  <a:gd name="T98" fmla="*/ 245 w 2301"/>
                  <a:gd name="T99" fmla="*/ 900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1" h="1037">
                    <a:moveTo>
                      <a:pt x="1747" y="0"/>
                    </a:moveTo>
                    <a:lnTo>
                      <a:pt x="1770" y="0"/>
                    </a:lnTo>
                    <a:lnTo>
                      <a:pt x="1793" y="1"/>
                    </a:lnTo>
                    <a:lnTo>
                      <a:pt x="1815" y="3"/>
                    </a:lnTo>
                    <a:lnTo>
                      <a:pt x="1837" y="6"/>
                    </a:lnTo>
                    <a:lnTo>
                      <a:pt x="1859" y="9"/>
                    </a:lnTo>
                    <a:lnTo>
                      <a:pt x="1880" y="12"/>
                    </a:lnTo>
                    <a:lnTo>
                      <a:pt x="1900" y="17"/>
                    </a:lnTo>
                    <a:lnTo>
                      <a:pt x="1921" y="21"/>
                    </a:lnTo>
                    <a:lnTo>
                      <a:pt x="1939" y="27"/>
                    </a:lnTo>
                    <a:lnTo>
                      <a:pt x="1959" y="33"/>
                    </a:lnTo>
                    <a:lnTo>
                      <a:pt x="1977" y="39"/>
                    </a:lnTo>
                    <a:lnTo>
                      <a:pt x="1996" y="46"/>
                    </a:lnTo>
                    <a:lnTo>
                      <a:pt x="2013" y="53"/>
                    </a:lnTo>
                    <a:lnTo>
                      <a:pt x="2030" y="62"/>
                    </a:lnTo>
                    <a:lnTo>
                      <a:pt x="2046" y="69"/>
                    </a:lnTo>
                    <a:lnTo>
                      <a:pt x="2063" y="79"/>
                    </a:lnTo>
                    <a:lnTo>
                      <a:pt x="2078" y="88"/>
                    </a:lnTo>
                    <a:lnTo>
                      <a:pt x="2093" y="98"/>
                    </a:lnTo>
                    <a:lnTo>
                      <a:pt x="2108" y="109"/>
                    </a:lnTo>
                    <a:lnTo>
                      <a:pt x="2121" y="119"/>
                    </a:lnTo>
                    <a:lnTo>
                      <a:pt x="2134" y="131"/>
                    </a:lnTo>
                    <a:lnTo>
                      <a:pt x="2148" y="142"/>
                    </a:lnTo>
                    <a:lnTo>
                      <a:pt x="2161" y="154"/>
                    </a:lnTo>
                    <a:lnTo>
                      <a:pt x="2172" y="167"/>
                    </a:lnTo>
                    <a:lnTo>
                      <a:pt x="2184" y="181"/>
                    </a:lnTo>
                    <a:lnTo>
                      <a:pt x="2195" y="194"/>
                    </a:lnTo>
                    <a:lnTo>
                      <a:pt x="2205" y="207"/>
                    </a:lnTo>
                    <a:lnTo>
                      <a:pt x="2215" y="221"/>
                    </a:lnTo>
                    <a:lnTo>
                      <a:pt x="2224" y="236"/>
                    </a:lnTo>
                    <a:lnTo>
                      <a:pt x="2232" y="251"/>
                    </a:lnTo>
                    <a:lnTo>
                      <a:pt x="2241" y="266"/>
                    </a:lnTo>
                    <a:lnTo>
                      <a:pt x="2249" y="282"/>
                    </a:lnTo>
                    <a:lnTo>
                      <a:pt x="2261" y="309"/>
                    </a:lnTo>
                    <a:lnTo>
                      <a:pt x="2271" y="338"/>
                    </a:lnTo>
                    <a:lnTo>
                      <a:pt x="2281" y="368"/>
                    </a:lnTo>
                    <a:lnTo>
                      <a:pt x="2287" y="397"/>
                    </a:lnTo>
                    <a:lnTo>
                      <a:pt x="2293" y="427"/>
                    </a:lnTo>
                    <a:lnTo>
                      <a:pt x="2297" y="458"/>
                    </a:lnTo>
                    <a:lnTo>
                      <a:pt x="2300" y="488"/>
                    </a:lnTo>
                    <a:lnTo>
                      <a:pt x="2301" y="518"/>
                    </a:lnTo>
                    <a:lnTo>
                      <a:pt x="2300" y="549"/>
                    </a:lnTo>
                    <a:lnTo>
                      <a:pt x="2297" y="579"/>
                    </a:lnTo>
                    <a:lnTo>
                      <a:pt x="2293" y="610"/>
                    </a:lnTo>
                    <a:lnTo>
                      <a:pt x="2287" y="639"/>
                    </a:lnTo>
                    <a:lnTo>
                      <a:pt x="2281" y="669"/>
                    </a:lnTo>
                    <a:lnTo>
                      <a:pt x="2272" y="698"/>
                    </a:lnTo>
                    <a:lnTo>
                      <a:pt x="2261" y="726"/>
                    </a:lnTo>
                    <a:lnTo>
                      <a:pt x="2249" y="755"/>
                    </a:lnTo>
                    <a:lnTo>
                      <a:pt x="2241" y="770"/>
                    </a:lnTo>
                    <a:lnTo>
                      <a:pt x="2232" y="786"/>
                    </a:lnTo>
                    <a:lnTo>
                      <a:pt x="2225" y="800"/>
                    </a:lnTo>
                    <a:lnTo>
                      <a:pt x="2215" y="815"/>
                    </a:lnTo>
                    <a:lnTo>
                      <a:pt x="2205" y="830"/>
                    </a:lnTo>
                    <a:lnTo>
                      <a:pt x="2195" y="843"/>
                    </a:lnTo>
                    <a:lnTo>
                      <a:pt x="2185" y="857"/>
                    </a:lnTo>
                    <a:lnTo>
                      <a:pt x="2173" y="870"/>
                    </a:lnTo>
                    <a:lnTo>
                      <a:pt x="2162" y="883"/>
                    </a:lnTo>
                    <a:lnTo>
                      <a:pt x="2150" y="895"/>
                    </a:lnTo>
                    <a:lnTo>
                      <a:pt x="2137" y="907"/>
                    </a:lnTo>
                    <a:lnTo>
                      <a:pt x="2123" y="918"/>
                    </a:lnTo>
                    <a:lnTo>
                      <a:pt x="2110" y="929"/>
                    </a:lnTo>
                    <a:lnTo>
                      <a:pt x="2096" y="940"/>
                    </a:lnTo>
                    <a:lnTo>
                      <a:pt x="2081" y="950"/>
                    </a:lnTo>
                    <a:lnTo>
                      <a:pt x="2066" y="960"/>
                    </a:lnTo>
                    <a:lnTo>
                      <a:pt x="2050" y="968"/>
                    </a:lnTo>
                    <a:lnTo>
                      <a:pt x="2033" y="977"/>
                    </a:lnTo>
                    <a:lnTo>
                      <a:pt x="2017" y="985"/>
                    </a:lnTo>
                    <a:lnTo>
                      <a:pt x="1999" y="993"/>
                    </a:lnTo>
                    <a:lnTo>
                      <a:pt x="1981" y="999"/>
                    </a:lnTo>
                    <a:lnTo>
                      <a:pt x="1963" y="1006"/>
                    </a:lnTo>
                    <a:lnTo>
                      <a:pt x="1944" y="1011"/>
                    </a:lnTo>
                    <a:lnTo>
                      <a:pt x="1924" y="1017"/>
                    </a:lnTo>
                    <a:lnTo>
                      <a:pt x="1903" y="1021"/>
                    </a:lnTo>
                    <a:lnTo>
                      <a:pt x="1883" y="1026"/>
                    </a:lnTo>
                    <a:lnTo>
                      <a:pt x="1861" y="1029"/>
                    </a:lnTo>
                    <a:lnTo>
                      <a:pt x="1839" y="1032"/>
                    </a:lnTo>
                    <a:lnTo>
                      <a:pt x="1817" y="1034"/>
                    </a:lnTo>
                    <a:lnTo>
                      <a:pt x="1794" y="1035"/>
                    </a:lnTo>
                    <a:lnTo>
                      <a:pt x="1771" y="1037"/>
                    </a:lnTo>
                    <a:lnTo>
                      <a:pt x="1747" y="1037"/>
                    </a:lnTo>
                    <a:lnTo>
                      <a:pt x="33" y="1037"/>
                    </a:lnTo>
                    <a:lnTo>
                      <a:pt x="53" y="1010"/>
                    </a:lnTo>
                    <a:lnTo>
                      <a:pt x="73" y="983"/>
                    </a:lnTo>
                    <a:lnTo>
                      <a:pt x="92" y="954"/>
                    </a:lnTo>
                    <a:lnTo>
                      <a:pt x="109" y="924"/>
                    </a:lnTo>
                    <a:lnTo>
                      <a:pt x="125" y="894"/>
                    </a:lnTo>
                    <a:lnTo>
                      <a:pt x="140" y="863"/>
                    </a:lnTo>
                    <a:lnTo>
                      <a:pt x="153" y="831"/>
                    </a:lnTo>
                    <a:lnTo>
                      <a:pt x="166" y="798"/>
                    </a:lnTo>
                    <a:lnTo>
                      <a:pt x="177" y="764"/>
                    </a:lnTo>
                    <a:lnTo>
                      <a:pt x="186" y="730"/>
                    </a:lnTo>
                    <a:lnTo>
                      <a:pt x="194" y="695"/>
                    </a:lnTo>
                    <a:lnTo>
                      <a:pt x="201" y="660"/>
                    </a:lnTo>
                    <a:lnTo>
                      <a:pt x="205" y="625"/>
                    </a:lnTo>
                    <a:lnTo>
                      <a:pt x="210" y="589"/>
                    </a:lnTo>
                    <a:lnTo>
                      <a:pt x="211" y="554"/>
                    </a:lnTo>
                    <a:lnTo>
                      <a:pt x="212" y="517"/>
                    </a:lnTo>
                    <a:lnTo>
                      <a:pt x="210" y="477"/>
                    </a:lnTo>
                    <a:lnTo>
                      <a:pt x="207" y="437"/>
                    </a:lnTo>
                    <a:lnTo>
                      <a:pt x="203" y="398"/>
                    </a:lnTo>
                    <a:lnTo>
                      <a:pt x="198" y="361"/>
                    </a:lnTo>
                    <a:lnTo>
                      <a:pt x="191" y="326"/>
                    </a:lnTo>
                    <a:lnTo>
                      <a:pt x="182" y="292"/>
                    </a:lnTo>
                    <a:lnTo>
                      <a:pt x="172" y="259"/>
                    </a:lnTo>
                    <a:lnTo>
                      <a:pt x="160" y="227"/>
                    </a:lnTo>
                    <a:lnTo>
                      <a:pt x="147" y="196"/>
                    </a:lnTo>
                    <a:lnTo>
                      <a:pt x="131" y="166"/>
                    </a:lnTo>
                    <a:lnTo>
                      <a:pt x="115" y="137"/>
                    </a:lnTo>
                    <a:lnTo>
                      <a:pt x="96" y="108"/>
                    </a:lnTo>
                    <a:lnTo>
                      <a:pt x="75" y="80"/>
                    </a:lnTo>
                    <a:lnTo>
                      <a:pt x="52" y="53"/>
                    </a:lnTo>
                    <a:lnTo>
                      <a:pt x="27" y="27"/>
                    </a:lnTo>
                    <a:lnTo>
                      <a:pt x="0" y="0"/>
                    </a:lnTo>
                    <a:lnTo>
                      <a:pt x="1747" y="0"/>
                    </a:lnTo>
                    <a:close/>
                    <a:moveTo>
                      <a:pt x="222" y="940"/>
                    </a:moveTo>
                    <a:lnTo>
                      <a:pt x="601" y="940"/>
                    </a:lnTo>
                    <a:lnTo>
                      <a:pt x="601" y="940"/>
                    </a:lnTo>
                    <a:lnTo>
                      <a:pt x="1772" y="940"/>
                    </a:lnTo>
                    <a:lnTo>
                      <a:pt x="1810" y="940"/>
                    </a:lnTo>
                    <a:lnTo>
                      <a:pt x="1845" y="936"/>
                    </a:lnTo>
                    <a:lnTo>
                      <a:pt x="1878" y="932"/>
                    </a:lnTo>
                    <a:lnTo>
                      <a:pt x="1909" y="927"/>
                    </a:lnTo>
                    <a:lnTo>
                      <a:pt x="1938" y="919"/>
                    </a:lnTo>
                    <a:lnTo>
                      <a:pt x="1966" y="910"/>
                    </a:lnTo>
                    <a:lnTo>
                      <a:pt x="1991" y="899"/>
                    </a:lnTo>
                    <a:lnTo>
                      <a:pt x="2015" y="887"/>
                    </a:lnTo>
                    <a:lnTo>
                      <a:pt x="2028" y="879"/>
                    </a:lnTo>
                    <a:lnTo>
                      <a:pt x="2039" y="873"/>
                    </a:lnTo>
                    <a:lnTo>
                      <a:pt x="2048" y="865"/>
                    </a:lnTo>
                    <a:lnTo>
                      <a:pt x="2059" y="857"/>
                    </a:lnTo>
                    <a:lnTo>
                      <a:pt x="2078" y="840"/>
                    </a:lnTo>
                    <a:lnTo>
                      <a:pt x="2096" y="821"/>
                    </a:lnTo>
                    <a:lnTo>
                      <a:pt x="2112" y="800"/>
                    </a:lnTo>
                    <a:lnTo>
                      <a:pt x="2128" y="778"/>
                    </a:lnTo>
                    <a:lnTo>
                      <a:pt x="2141" y="755"/>
                    </a:lnTo>
                    <a:lnTo>
                      <a:pt x="2153" y="730"/>
                    </a:lnTo>
                    <a:lnTo>
                      <a:pt x="2163" y="705"/>
                    </a:lnTo>
                    <a:lnTo>
                      <a:pt x="2172" y="680"/>
                    </a:lnTo>
                    <a:lnTo>
                      <a:pt x="2179" y="655"/>
                    </a:lnTo>
                    <a:lnTo>
                      <a:pt x="2185" y="629"/>
                    </a:lnTo>
                    <a:lnTo>
                      <a:pt x="2190" y="603"/>
                    </a:lnTo>
                    <a:lnTo>
                      <a:pt x="2194" y="576"/>
                    </a:lnTo>
                    <a:lnTo>
                      <a:pt x="2196" y="549"/>
                    </a:lnTo>
                    <a:lnTo>
                      <a:pt x="2196" y="522"/>
                    </a:lnTo>
                    <a:lnTo>
                      <a:pt x="2196" y="495"/>
                    </a:lnTo>
                    <a:lnTo>
                      <a:pt x="2194" y="468"/>
                    </a:lnTo>
                    <a:lnTo>
                      <a:pt x="2190" y="441"/>
                    </a:lnTo>
                    <a:lnTo>
                      <a:pt x="2185" y="415"/>
                    </a:lnTo>
                    <a:lnTo>
                      <a:pt x="2179" y="389"/>
                    </a:lnTo>
                    <a:lnTo>
                      <a:pt x="2172" y="363"/>
                    </a:lnTo>
                    <a:lnTo>
                      <a:pt x="2163" y="339"/>
                    </a:lnTo>
                    <a:lnTo>
                      <a:pt x="2153" y="314"/>
                    </a:lnTo>
                    <a:lnTo>
                      <a:pt x="2141" y="290"/>
                    </a:lnTo>
                    <a:lnTo>
                      <a:pt x="2128" y="265"/>
                    </a:lnTo>
                    <a:lnTo>
                      <a:pt x="2112" y="243"/>
                    </a:lnTo>
                    <a:lnTo>
                      <a:pt x="2096" y="222"/>
                    </a:lnTo>
                    <a:lnTo>
                      <a:pt x="2078" y="204"/>
                    </a:lnTo>
                    <a:lnTo>
                      <a:pt x="2058" y="185"/>
                    </a:lnTo>
                    <a:lnTo>
                      <a:pt x="2037" y="170"/>
                    </a:lnTo>
                    <a:lnTo>
                      <a:pt x="2015" y="155"/>
                    </a:lnTo>
                    <a:lnTo>
                      <a:pt x="1991" y="142"/>
                    </a:lnTo>
                    <a:lnTo>
                      <a:pt x="1965" y="130"/>
                    </a:lnTo>
                    <a:lnTo>
                      <a:pt x="1937" y="120"/>
                    </a:lnTo>
                    <a:lnTo>
                      <a:pt x="1909" y="112"/>
                    </a:lnTo>
                    <a:lnTo>
                      <a:pt x="1877" y="106"/>
                    </a:lnTo>
                    <a:lnTo>
                      <a:pt x="1844" y="100"/>
                    </a:lnTo>
                    <a:lnTo>
                      <a:pt x="1808" y="97"/>
                    </a:lnTo>
                    <a:lnTo>
                      <a:pt x="1772" y="96"/>
                    </a:lnTo>
                    <a:lnTo>
                      <a:pt x="222" y="96"/>
                    </a:lnTo>
                    <a:lnTo>
                      <a:pt x="234" y="115"/>
                    </a:lnTo>
                    <a:lnTo>
                      <a:pt x="244" y="135"/>
                    </a:lnTo>
                    <a:lnTo>
                      <a:pt x="255" y="157"/>
                    </a:lnTo>
                    <a:lnTo>
                      <a:pt x="264" y="181"/>
                    </a:lnTo>
                    <a:lnTo>
                      <a:pt x="272" y="205"/>
                    </a:lnTo>
                    <a:lnTo>
                      <a:pt x="280" y="230"/>
                    </a:lnTo>
                    <a:lnTo>
                      <a:pt x="287" y="256"/>
                    </a:lnTo>
                    <a:lnTo>
                      <a:pt x="293" y="283"/>
                    </a:lnTo>
                    <a:lnTo>
                      <a:pt x="299" y="310"/>
                    </a:lnTo>
                    <a:lnTo>
                      <a:pt x="304" y="339"/>
                    </a:lnTo>
                    <a:lnTo>
                      <a:pt x="308" y="368"/>
                    </a:lnTo>
                    <a:lnTo>
                      <a:pt x="311" y="397"/>
                    </a:lnTo>
                    <a:lnTo>
                      <a:pt x="314" y="427"/>
                    </a:lnTo>
                    <a:lnTo>
                      <a:pt x="315" y="457"/>
                    </a:lnTo>
                    <a:lnTo>
                      <a:pt x="318" y="488"/>
                    </a:lnTo>
                    <a:lnTo>
                      <a:pt x="318" y="517"/>
                    </a:lnTo>
                    <a:lnTo>
                      <a:pt x="318" y="548"/>
                    </a:lnTo>
                    <a:lnTo>
                      <a:pt x="316" y="578"/>
                    </a:lnTo>
                    <a:lnTo>
                      <a:pt x="314" y="607"/>
                    </a:lnTo>
                    <a:lnTo>
                      <a:pt x="312" y="637"/>
                    </a:lnTo>
                    <a:lnTo>
                      <a:pt x="309" y="667"/>
                    </a:lnTo>
                    <a:lnTo>
                      <a:pt x="304" y="695"/>
                    </a:lnTo>
                    <a:lnTo>
                      <a:pt x="300" y="724"/>
                    </a:lnTo>
                    <a:lnTo>
                      <a:pt x="294" y="752"/>
                    </a:lnTo>
                    <a:lnTo>
                      <a:pt x="288" y="779"/>
                    </a:lnTo>
                    <a:lnTo>
                      <a:pt x="280" y="806"/>
                    </a:lnTo>
                    <a:lnTo>
                      <a:pt x="272" y="831"/>
                    </a:lnTo>
                    <a:lnTo>
                      <a:pt x="264" y="855"/>
                    </a:lnTo>
                    <a:lnTo>
                      <a:pt x="255" y="878"/>
                    </a:lnTo>
                    <a:lnTo>
                      <a:pt x="245" y="900"/>
                    </a:lnTo>
                    <a:lnTo>
                      <a:pt x="234" y="921"/>
                    </a:lnTo>
                    <a:lnTo>
                      <a:pt x="222" y="9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8636" y="8812"/>
              <a:ext cx="3536" cy="1001"/>
              <a:chOff x="9840913" y="5727700"/>
              <a:chExt cx="4643437" cy="1314451"/>
            </a:xfrm>
            <a:solidFill>
              <a:schemeClr val="bg1"/>
            </a:solidFill>
          </p:grpSpPr>
          <p:sp>
            <p:nvSpPr>
              <p:cNvPr id="50" name="Freeform 5"/>
              <p:cNvSpPr>
                <a:spLocks noEditPoints="1"/>
              </p:cNvSpPr>
              <p:nvPr/>
            </p:nvSpPr>
            <p:spPr bwMode="auto">
              <a:xfrm>
                <a:off x="9842500" y="6767513"/>
                <a:ext cx="4640262" cy="274638"/>
              </a:xfrm>
              <a:custGeom>
                <a:avLst/>
                <a:gdLst>
                  <a:gd name="T0" fmla="*/ 736 w 17535"/>
                  <a:gd name="T1" fmla="*/ 926 h 1038"/>
                  <a:gd name="T2" fmla="*/ 420 w 17535"/>
                  <a:gd name="T3" fmla="*/ 1015 h 1038"/>
                  <a:gd name="T4" fmla="*/ 24 w 17535"/>
                  <a:gd name="T5" fmla="*/ 22 h 1038"/>
                  <a:gd name="T6" fmla="*/ 855 w 17535"/>
                  <a:gd name="T7" fmla="*/ 128 h 1038"/>
                  <a:gd name="T8" fmla="*/ 1254 w 17535"/>
                  <a:gd name="T9" fmla="*/ 987 h 1038"/>
                  <a:gd name="T10" fmla="*/ 1357 w 17535"/>
                  <a:gd name="T11" fmla="*/ 61 h 1038"/>
                  <a:gd name="T12" fmla="*/ 1680 w 17535"/>
                  <a:gd name="T13" fmla="*/ 940 h 1038"/>
                  <a:gd name="T14" fmla="*/ 2079 w 17535"/>
                  <a:gd name="T15" fmla="*/ 131 h 1038"/>
                  <a:gd name="T16" fmla="*/ 2831 w 17535"/>
                  <a:gd name="T17" fmla="*/ 125 h 1038"/>
                  <a:gd name="T18" fmla="*/ 2999 w 17535"/>
                  <a:gd name="T19" fmla="*/ 693 h 1038"/>
                  <a:gd name="T20" fmla="*/ 2344 w 17535"/>
                  <a:gd name="T21" fmla="*/ 881 h 1038"/>
                  <a:gd name="T22" fmla="*/ 2699 w 17535"/>
                  <a:gd name="T23" fmla="*/ 775 h 1038"/>
                  <a:gd name="T24" fmla="*/ 2520 w 17535"/>
                  <a:gd name="T25" fmla="*/ 96 h 1038"/>
                  <a:gd name="T26" fmla="*/ 3323 w 17535"/>
                  <a:gd name="T27" fmla="*/ 131 h 1038"/>
                  <a:gd name="T28" fmla="*/ 3593 w 17535"/>
                  <a:gd name="T29" fmla="*/ 113 h 1038"/>
                  <a:gd name="T30" fmla="*/ 4056 w 17535"/>
                  <a:gd name="T31" fmla="*/ 928 h 1038"/>
                  <a:gd name="T32" fmla="*/ 4431 w 17535"/>
                  <a:gd name="T33" fmla="*/ 3 h 1038"/>
                  <a:gd name="T34" fmla="*/ 4591 w 17535"/>
                  <a:gd name="T35" fmla="*/ 958 h 1038"/>
                  <a:gd name="T36" fmla="*/ 5908 w 17535"/>
                  <a:gd name="T37" fmla="*/ 55 h 1038"/>
                  <a:gd name="T38" fmla="*/ 5304 w 17535"/>
                  <a:gd name="T39" fmla="*/ 898 h 1038"/>
                  <a:gd name="T40" fmla="*/ 5239 w 17535"/>
                  <a:gd name="T41" fmla="*/ 842 h 1038"/>
                  <a:gd name="T42" fmla="*/ 7264 w 17535"/>
                  <a:gd name="T43" fmla="*/ 163 h 1038"/>
                  <a:gd name="T44" fmla="*/ 7622 w 17535"/>
                  <a:gd name="T45" fmla="*/ 936 h 1038"/>
                  <a:gd name="T46" fmla="*/ 7699 w 17535"/>
                  <a:gd name="T47" fmla="*/ 63 h 1038"/>
                  <a:gd name="T48" fmla="*/ 7830 w 17535"/>
                  <a:gd name="T49" fmla="*/ 202 h 1038"/>
                  <a:gd name="T50" fmla="*/ 7412 w 17535"/>
                  <a:gd name="T51" fmla="*/ 1038 h 1038"/>
                  <a:gd name="T52" fmla="*/ 6984 w 17535"/>
                  <a:gd name="T53" fmla="*/ 85 h 1038"/>
                  <a:gd name="T54" fmla="*/ 9206 w 17535"/>
                  <a:gd name="T55" fmla="*/ 50 h 1038"/>
                  <a:gd name="T56" fmla="*/ 8374 w 17535"/>
                  <a:gd name="T57" fmla="*/ 975 h 1038"/>
                  <a:gd name="T58" fmla="*/ 8153 w 17535"/>
                  <a:gd name="T59" fmla="*/ 64 h 1038"/>
                  <a:gd name="T60" fmla="*/ 9469 w 17535"/>
                  <a:gd name="T61" fmla="*/ 120 h 1038"/>
                  <a:gd name="T62" fmla="*/ 9739 w 17535"/>
                  <a:gd name="T63" fmla="*/ 121 h 1038"/>
                  <a:gd name="T64" fmla="*/ 11019 w 17535"/>
                  <a:gd name="T65" fmla="*/ 132 h 1038"/>
                  <a:gd name="T66" fmla="*/ 10429 w 17535"/>
                  <a:gd name="T67" fmla="*/ 54 h 1038"/>
                  <a:gd name="T68" fmla="*/ 10921 w 17535"/>
                  <a:gd name="T69" fmla="*/ 97 h 1038"/>
                  <a:gd name="T70" fmla="*/ 11856 w 17535"/>
                  <a:gd name="T71" fmla="*/ 372 h 1038"/>
                  <a:gd name="T72" fmla="*/ 11652 w 17535"/>
                  <a:gd name="T73" fmla="*/ 818 h 1038"/>
                  <a:gd name="T74" fmla="*/ 12089 w 17535"/>
                  <a:gd name="T75" fmla="*/ 878 h 1038"/>
                  <a:gd name="T76" fmla="*/ 11384 w 17535"/>
                  <a:gd name="T77" fmla="*/ 925 h 1038"/>
                  <a:gd name="T78" fmla="*/ 12083 w 17535"/>
                  <a:gd name="T79" fmla="*/ 205 h 1038"/>
                  <a:gd name="T80" fmla="*/ 12820 w 17535"/>
                  <a:gd name="T81" fmla="*/ 969 h 1038"/>
                  <a:gd name="T82" fmla="*/ 12516 w 17535"/>
                  <a:gd name="T83" fmla="*/ 96 h 1038"/>
                  <a:gd name="T84" fmla="*/ 13358 w 17535"/>
                  <a:gd name="T85" fmla="*/ 193 h 1038"/>
                  <a:gd name="T86" fmla="*/ 13462 w 17535"/>
                  <a:gd name="T87" fmla="*/ 951 h 1038"/>
                  <a:gd name="T88" fmla="*/ 13092 w 17535"/>
                  <a:gd name="T89" fmla="*/ 412 h 1038"/>
                  <a:gd name="T90" fmla="*/ 12869 w 17535"/>
                  <a:gd name="T91" fmla="*/ 76 h 1038"/>
                  <a:gd name="T92" fmla="*/ 14029 w 17535"/>
                  <a:gd name="T93" fmla="*/ 55 h 1038"/>
                  <a:gd name="T94" fmla="*/ 13929 w 17535"/>
                  <a:gd name="T95" fmla="*/ 313 h 1038"/>
                  <a:gd name="T96" fmla="*/ 14409 w 17535"/>
                  <a:gd name="T97" fmla="*/ 837 h 1038"/>
                  <a:gd name="T98" fmla="*/ 13839 w 17535"/>
                  <a:gd name="T99" fmla="*/ 993 h 1038"/>
                  <a:gd name="T100" fmla="*/ 13829 w 17535"/>
                  <a:gd name="T101" fmla="*/ 904 h 1038"/>
                  <a:gd name="T102" fmla="*/ 14244 w 17535"/>
                  <a:gd name="T103" fmla="*/ 830 h 1038"/>
                  <a:gd name="T104" fmla="*/ 13699 w 17535"/>
                  <a:gd name="T105" fmla="*/ 413 h 1038"/>
                  <a:gd name="T106" fmla="*/ 13883 w 17535"/>
                  <a:gd name="T107" fmla="*/ 17 h 1038"/>
                  <a:gd name="T108" fmla="*/ 14570 w 17535"/>
                  <a:gd name="T109" fmla="*/ 1015 h 1038"/>
                  <a:gd name="T110" fmla="*/ 14679 w 17535"/>
                  <a:gd name="T111" fmla="*/ 64 h 1038"/>
                  <a:gd name="T112" fmla="*/ 14994 w 17535"/>
                  <a:gd name="T113" fmla="*/ 935 h 1038"/>
                  <a:gd name="T114" fmla="*/ 16070 w 17535"/>
                  <a:gd name="T115" fmla="*/ 87 h 1038"/>
                  <a:gd name="T116" fmla="*/ 15597 w 17535"/>
                  <a:gd name="T117" fmla="*/ 972 h 1038"/>
                  <a:gd name="T118" fmla="*/ 15280 w 17535"/>
                  <a:gd name="T119" fmla="*/ 292 h 1038"/>
                  <a:gd name="T120" fmla="*/ 17139 w 17535"/>
                  <a:gd name="T121" fmla="*/ 976 h 1038"/>
                  <a:gd name="T122" fmla="*/ 16491 w 17535"/>
                  <a:gd name="T123" fmla="*/ 105 h 1038"/>
                  <a:gd name="T124" fmla="*/ 16856 w 17535"/>
                  <a:gd name="T125" fmla="*/ 222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35" h="1038">
                    <a:moveTo>
                      <a:pt x="685" y="433"/>
                    </a:moveTo>
                    <a:lnTo>
                      <a:pt x="987" y="839"/>
                    </a:lnTo>
                    <a:lnTo>
                      <a:pt x="1022" y="885"/>
                    </a:lnTo>
                    <a:lnTo>
                      <a:pt x="1052" y="920"/>
                    </a:lnTo>
                    <a:lnTo>
                      <a:pt x="1064" y="935"/>
                    </a:lnTo>
                    <a:lnTo>
                      <a:pt x="1075" y="946"/>
                    </a:lnTo>
                    <a:lnTo>
                      <a:pt x="1085" y="955"/>
                    </a:lnTo>
                    <a:lnTo>
                      <a:pt x="1094" y="962"/>
                    </a:lnTo>
                    <a:lnTo>
                      <a:pt x="1103" y="966"/>
                    </a:lnTo>
                    <a:lnTo>
                      <a:pt x="1110" y="971"/>
                    </a:lnTo>
                    <a:lnTo>
                      <a:pt x="1119" y="975"/>
                    </a:lnTo>
                    <a:lnTo>
                      <a:pt x="1129" y="979"/>
                    </a:lnTo>
                    <a:lnTo>
                      <a:pt x="1139" y="982"/>
                    </a:lnTo>
                    <a:lnTo>
                      <a:pt x="1149" y="984"/>
                    </a:lnTo>
                    <a:lnTo>
                      <a:pt x="1159" y="986"/>
                    </a:lnTo>
                    <a:lnTo>
                      <a:pt x="1170" y="987"/>
                    </a:lnTo>
                    <a:lnTo>
                      <a:pt x="1170" y="1015"/>
                    </a:lnTo>
                    <a:lnTo>
                      <a:pt x="637" y="1015"/>
                    </a:lnTo>
                    <a:lnTo>
                      <a:pt x="637" y="987"/>
                    </a:lnTo>
                    <a:lnTo>
                      <a:pt x="666" y="985"/>
                    </a:lnTo>
                    <a:lnTo>
                      <a:pt x="689" y="981"/>
                    </a:lnTo>
                    <a:lnTo>
                      <a:pt x="699" y="979"/>
                    </a:lnTo>
                    <a:lnTo>
                      <a:pt x="706" y="976"/>
                    </a:lnTo>
                    <a:lnTo>
                      <a:pt x="714" y="973"/>
                    </a:lnTo>
                    <a:lnTo>
                      <a:pt x="718" y="970"/>
                    </a:lnTo>
                    <a:lnTo>
                      <a:pt x="727" y="963"/>
                    </a:lnTo>
                    <a:lnTo>
                      <a:pt x="733" y="955"/>
                    </a:lnTo>
                    <a:lnTo>
                      <a:pt x="735" y="951"/>
                    </a:lnTo>
                    <a:lnTo>
                      <a:pt x="736" y="947"/>
                    </a:lnTo>
                    <a:lnTo>
                      <a:pt x="737" y="942"/>
                    </a:lnTo>
                    <a:lnTo>
                      <a:pt x="737" y="938"/>
                    </a:lnTo>
                    <a:lnTo>
                      <a:pt x="737" y="931"/>
                    </a:lnTo>
                    <a:lnTo>
                      <a:pt x="736" y="926"/>
                    </a:lnTo>
                    <a:lnTo>
                      <a:pt x="734" y="919"/>
                    </a:lnTo>
                    <a:lnTo>
                      <a:pt x="732" y="915"/>
                    </a:lnTo>
                    <a:lnTo>
                      <a:pt x="724" y="902"/>
                    </a:lnTo>
                    <a:lnTo>
                      <a:pt x="712" y="883"/>
                    </a:lnTo>
                    <a:lnTo>
                      <a:pt x="695" y="860"/>
                    </a:lnTo>
                    <a:lnTo>
                      <a:pt x="675" y="832"/>
                    </a:lnTo>
                    <a:lnTo>
                      <a:pt x="516" y="618"/>
                    </a:lnTo>
                    <a:lnTo>
                      <a:pt x="350" y="804"/>
                    </a:lnTo>
                    <a:lnTo>
                      <a:pt x="332" y="823"/>
                    </a:lnTo>
                    <a:lnTo>
                      <a:pt x="317" y="842"/>
                    </a:lnTo>
                    <a:lnTo>
                      <a:pt x="303" y="859"/>
                    </a:lnTo>
                    <a:lnTo>
                      <a:pt x="292" y="874"/>
                    </a:lnTo>
                    <a:lnTo>
                      <a:pt x="285" y="887"/>
                    </a:lnTo>
                    <a:lnTo>
                      <a:pt x="279" y="899"/>
                    </a:lnTo>
                    <a:lnTo>
                      <a:pt x="275" y="909"/>
                    </a:lnTo>
                    <a:lnTo>
                      <a:pt x="274" y="917"/>
                    </a:lnTo>
                    <a:lnTo>
                      <a:pt x="275" y="922"/>
                    </a:lnTo>
                    <a:lnTo>
                      <a:pt x="275" y="928"/>
                    </a:lnTo>
                    <a:lnTo>
                      <a:pt x="277" y="932"/>
                    </a:lnTo>
                    <a:lnTo>
                      <a:pt x="279" y="938"/>
                    </a:lnTo>
                    <a:lnTo>
                      <a:pt x="285" y="948"/>
                    </a:lnTo>
                    <a:lnTo>
                      <a:pt x="293" y="957"/>
                    </a:lnTo>
                    <a:lnTo>
                      <a:pt x="299" y="961"/>
                    </a:lnTo>
                    <a:lnTo>
                      <a:pt x="305" y="965"/>
                    </a:lnTo>
                    <a:lnTo>
                      <a:pt x="310" y="969"/>
                    </a:lnTo>
                    <a:lnTo>
                      <a:pt x="318" y="972"/>
                    </a:lnTo>
                    <a:lnTo>
                      <a:pt x="333" y="979"/>
                    </a:lnTo>
                    <a:lnTo>
                      <a:pt x="351" y="983"/>
                    </a:lnTo>
                    <a:lnTo>
                      <a:pt x="362" y="985"/>
                    </a:lnTo>
                    <a:lnTo>
                      <a:pt x="376" y="986"/>
                    </a:lnTo>
                    <a:lnTo>
                      <a:pt x="396" y="987"/>
                    </a:lnTo>
                    <a:lnTo>
                      <a:pt x="420" y="987"/>
                    </a:lnTo>
                    <a:lnTo>
                      <a:pt x="420" y="1015"/>
                    </a:lnTo>
                    <a:lnTo>
                      <a:pt x="0" y="1015"/>
                    </a:lnTo>
                    <a:lnTo>
                      <a:pt x="0" y="987"/>
                    </a:lnTo>
                    <a:lnTo>
                      <a:pt x="17" y="985"/>
                    </a:lnTo>
                    <a:lnTo>
                      <a:pt x="34" y="982"/>
                    </a:lnTo>
                    <a:lnTo>
                      <a:pt x="49" y="979"/>
                    </a:lnTo>
                    <a:lnTo>
                      <a:pt x="65" y="974"/>
                    </a:lnTo>
                    <a:lnTo>
                      <a:pt x="78" y="970"/>
                    </a:lnTo>
                    <a:lnTo>
                      <a:pt x="91" y="964"/>
                    </a:lnTo>
                    <a:lnTo>
                      <a:pt x="102" y="959"/>
                    </a:lnTo>
                    <a:lnTo>
                      <a:pt x="113" y="952"/>
                    </a:lnTo>
                    <a:lnTo>
                      <a:pt x="127" y="943"/>
                    </a:lnTo>
                    <a:lnTo>
                      <a:pt x="143" y="931"/>
                    </a:lnTo>
                    <a:lnTo>
                      <a:pt x="159" y="917"/>
                    </a:lnTo>
                    <a:lnTo>
                      <a:pt x="178" y="900"/>
                    </a:lnTo>
                    <a:lnTo>
                      <a:pt x="197" y="882"/>
                    </a:lnTo>
                    <a:lnTo>
                      <a:pt x="218" y="861"/>
                    </a:lnTo>
                    <a:lnTo>
                      <a:pt x="241" y="838"/>
                    </a:lnTo>
                    <a:lnTo>
                      <a:pt x="264" y="811"/>
                    </a:lnTo>
                    <a:lnTo>
                      <a:pt x="481" y="573"/>
                    </a:lnTo>
                    <a:lnTo>
                      <a:pt x="202" y="202"/>
                    </a:lnTo>
                    <a:lnTo>
                      <a:pt x="171" y="161"/>
                    </a:lnTo>
                    <a:lnTo>
                      <a:pt x="148" y="130"/>
                    </a:lnTo>
                    <a:lnTo>
                      <a:pt x="133" y="110"/>
                    </a:lnTo>
                    <a:lnTo>
                      <a:pt x="124" y="99"/>
                    </a:lnTo>
                    <a:lnTo>
                      <a:pt x="113" y="88"/>
                    </a:lnTo>
                    <a:lnTo>
                      <a:pt x="103" y="80"/>
                    </a:lnTo>
                    <a:lnTo>
                      <a:pt x="92" y="72"/>
                    </a:lnTo>
                    <a:lnTo>
                      <a:pt x="81" y="65"/>
                    </a:lnTo>
                    <a:lnTo>
                      <a:pt x="70" y="61"/>
                    </a:lnTo>
                    <a:lnTo>
                      <a:pt x="57" y="57"/>
                    </a:lnTo>
                    <a:lnTo>
                      <a:pt x="41" y="53"/>
                    </a:lnTo>
                    <a:lnTo>
                      <a:pt x="24" y="50"/>
                    </a:lnTo>
                    <a:lnTo>
                      <a:pt x="24" y="22"/>
                    </a:lnTo>
                    <a:lnTo>
                      <a:pt x="565" y="22"/>
                    </a:lnTo>
                    <a:lnTo>
                      <a:pt x="565" y="50"/>
                    </a:lnTo>
                    <a:lnTo>
                      <a:pt x="538" y="50"/>
                    </a:lnTo>
                    <a:lnTo>
                      <a:pt x="517" y="51"/>
                    </a:lnTo>
                    <a:lnTo>
                      <a:pt x="499" y="53"/>
                    </a:lnTo>
                    <a:lnTo>
                      <a:pt x="492" y="55"/>
                    </a:lnTo>
                    <a:lnTo>
                      <a:pt x="484" y="58"/>
                    </a:lnTo>
                    <a:lnTo>
                      <a:pt x="478" y="61"/>
                    </a:lnTo>
                    <a:lnTo>
                      <a:pt x="473" y="63"/>
                    </a:lnTo>
                    <a:lnTo>
                      <a:pt x="469" y="68"/>
                    </a:lnTo>
                    <a:lnTo>
                      <a:pt x="465" y="71"/>
                    </a:lnTo>
                    <a:lnTo>
                      <a:pt x="462" y="75"/>
                    </a:lnTo>
                    <a:lnTo>
                      <a:pt x="460" y="79"/>
                    </a:lnTo>
                    <a:lnTo>
                      <a:pt x="458" y="83"/>
                    </a:lnTo>
                    <a:lnTo>
                      <a:pt x="455" y="87"/>
                    </a:lnTo>
                    <a:lnTo>
                      <a:pt x="455" y="93"/>
                    </a:lnTo>
                    <a:lnTo>
                      <a:pt x="454" y="97"/>
                    </a:lnTo>
                    <a:lnTo>
                      <a:pt x="455" y="105"/>
                    </a:lnTo>
                    <a:lnTo>
                      <a:pt x="456" y="113"/>
                    </a:lnTo>
                    <a:lnTo>
                      <a:pt x="458" y="119"/>
                    </a:lnTo>
                    <a:lnTo>
                      <a:pt x="461" y="125"/>
                    </a:lnTo>
                    <a:lnTo>
                      <a:pt x="516" y="202"/>
                    </a:lnTo>
                    <a:lnTo>
                      <a:pt x="651" y="389"/>
                    </a:lnTo>
                    <a:lnTo>
                      <a:pt x="767" y="260"/>
                    </a:lnTo>
                    <a:lnTo>
                      <a:pt x="788" y="237"/>
                    </a:lnTo>
                    <a:lnTo>
                      <a:pt x="805" y="215"/>
                    </a:lnTo>
                    <a:lnTo>
                      <a:pt x="821" y="195"/>
                    </a:lnTo>
                    <a:lnTo>
                      <a:pt x="833" y="177"/>
                    </a:lnTo>
                    <a:lnTo>
                      <a:pt x="843" y="160"/>
                    </a:lnTo>
                    <a:lnTo>
                      <a:pt x="849" y="146"/>
                    </a:lnTo>
                    <a:lnTo>
                      <a:pt x="852" y="139"/>
                    </a:lnTo>
                    <a:lnTo>
                      <a:pt x="854" y="134"/>
                    </a:lnTo>
                    <a:lnTo>
                      <a:pt x="855" y="128"/>
                    </a:lnTo>
                    <a:lnTo>
                      <a:pt x="855" y="123"/>
                    </a:lnTo>
                    <a:lnTo>
                      <a:pt x="854" y="113"/>
                    </a:lnTo>
                    <a:lnTo>
                      <a:pt x="852" y="104"/>
                    </a:lnTo>
                    <a:lnTo>
                      <a:pt x="848" y="94"/>
                    </a:lnTo>
                    <a:lnTo>
                      <a:pt x="843" y="86"/>
                    </a:lnTo>
                    <a:lnTo>
                      <a:pt x="836" y="77"/>
                    </a:lnTo>
                    <a:lnTo>
                      <a:pt x="827" y="71"/>
                    </a:lnTo>
                    <a:lnTo>
                      <a:pt x="817" y="65"/>
                    </a:lnTo>
                    <a:lnTo>
                      <a:pt x="806" y="60"/>
                    </a:lnTo>
                    <a:lnTo>
                      <a:pt x="793" y="55"/>
                    </a:lnTo>
                    <a:lnTo>
                      <a:pt x="777" y="52"/>
                    </a:lnTo>
                    <a:lnTo>
                      <a:pt x="757" y="51"/>
                    </a:lnTo>
                    <a:lnTo>
                      <a:pt x="734" y="50"/>
                    </a:lnTo>
                    <a:lnTo>
                      <a:pt x="734" y="22"/>
                    </a:lnTo>
                    <a:lnTo>
                      <a:pt x="1137" y="22"/>
                    </a:lnTo>
                    <a:lnTo>
                      <a:pt x="1137" y="50"/>
                    </a:lnTo>
                    <a:lnTo>
                      <a:pt x="1114" y="51"/>
                    </a:lnTo>
                    <a:lnTo>
                      <a:pt x="1094" y="53"/>
                    </a:lnTo>
                    <a:lnTo>
                      <a:pt x="1075" y="57"/>
                    </a:lnTo>
                    <a:lnTo>
                      <a:pt x="1060" y="61"/>
                    </a:lnTo>
                    <a:lnTo>
                      <a:pt x="1045" y="66"/>
                    </a:lnTo>
                    <a:lnTo>
                      <a:pt x="1030" y="75"/>
                    </a:lnTo>
                    <a:lnTo>
                      <a:pt x="1014" y="85"/>
                    </a:lnTo>
                    <a:lnTo>
                      <a:pt x="998" y="97"/>
                    </a:lnTo>
                    <a:lnTo>
                      <a:pt x="984" y="112"/>
                    </a:lnTo>
                    <a:lnTo>
                      <a:pt x="961" y="134"/>
                    </a:lnTo>
                    <a:lnTo>
                      <a:pt x="931" y="166"/>
                    </a:lnTo>
                    <a:lnTo>
                      <a:pt x="893" y="206"/>
                    </a:lnTo>
                    <a:lnTo>
                      <a:pt x="685" y="433"/>
                    </a:lnTo>
                    <a:close/>
                    <a:moveTo>
                      <a:pt x="1826" y="987"/>
                    </a:moveTo>
                    <a:lnTo>
                      <a:pt x="1826" y="1015"/>
                    </a:lnTo>
                    <a:lnTo>
                      <a:pt x="1254" y="1015"/>
                    </a:lnTo>
                    <a:lnTo>
                      <a:pt x="1254" y="987"/>
                    </a:lnTo>
                    <a:lnTo>
                      <a:pt x="1291" y="987"/>
                    </a:lnTo>
                    <a:lnTo>
                      <a:pt x="1314" y="986"/>
                    </a:lnTo>
                    <a:lnTo>
                      <a:pt x="1334" y="984"/>
                    </a:lnTo>
                    <a:lnTo>
                      <a:pt x="1344" y="982"/>
                    </a:lnTo>
                    <a:lnTo>
                      <a:pt x="1352" y="979"/>
                    </a:lnTo>
                    <a:lnTo>
                      <a:pt x="1360" y="975"/>
                    </a:lnTo>
                    <a:lnTo>
                      <a:pt x="1368" y="972"/>
                    </a:lnTo>
                    <a:lnTo>
                      <a:pt x="1372" y="970"/>
                    </a:lnTo>
                    <a:lnTo>
                      <a:pt x="1378" y="966"/>
                    </a:lnTo>
                    <a:lnTo>
                      <a:pt x="1382" y="962"/>
                    </a:lnTo>
                    <a:lnTo>
                      <a:pt x="1387" y="959"/>
                    </a:lnTo>
                    <a:lnTo>
                      <a:pt x="1393" y="949"/>
                    </a:lnTo>
                    <a:lnTo>
                      <a:pt x="1400" y="937"/>
                    </a:lnTo>
                    <a:lnTo>
                      <a:pt x="1402" y="931"/>
                    </a:lnTo>
                    <a:lnTo>
                      <a:pt x="1404" y="925"/>
                    </a:lnTo>
                    <a:lnTo>
                      <a:pt x="1405" y="916"/>
                    </a:lnTo>
                    <a:lnTo>
                      <a:pt x="1406" y="905"/>
                    </a:lnTo>
                    <a:lnTo>
                      <a:pt x="1409" y="878"/>
                    </a:lnTo>
                    <a:lnTo>
                      <a:pt x="1409" y="844"/>
                    </a:lnTo>
                    <a:lnTo>
                      <a:pt x="1409" y="193"/>
                    </a:lnTo>
                    <a:lnTo>
                      <a:pt x="1409" y="158"/>
                    </a:lnTo>
                    <a:lnTo>
                      <a:pt x="1406" y="131"/>
                    </a:lnTo>
                    <a:lnTo>
                      <a:pt x="1405" y="120"/>
                    </a:lnTo>
                    <a:lnTo>
                      <a:pt x="1404" y="110"/>
                    </a:lnTo>
                    <a:lnTo>
                      <a:pt x="1402" y="103"/>
                    </a:lnTo>
                    <a:lnTo>
                      <a:pt x="1400" y="97"/>
                    </a:lnTo>
                    <a:lnTo>
                      <a:pt x="1398" y="93"/>
                    </a:lnTo>
                    <a:lnTo>
                      <a:pt x="1394" y="88"/>
                    </a:lnTo>
                    <a:lnTo>
                      <a:pt x="1391" y="84"/>
                    </a:lnTo>
                    <a:lnTo>
                      <a:pt x="1387" y="80"/>
                    </a:lnTo>
                    <a:lnTo>
                      <a:pt x="1377" y="72"/>
                    </a:lnTo>
                    <a:lnTo>
                      <a:pt x="1365" y="64"/>
                    </a:lnTo>
                    <a:lnTo>
                      <a:pt x="1357" y="61"/>
                    </a:lnTo>
                    <a:lnTo>
                      <a:pt x="1349" y="58"/>
                    </a:lnTo>
                    <a:lnTo>
                      <a:pt x="1341" y="55"/>
                    </a:lnTo>
                    <a:lnTo>
                      <a:pt x="1333" y="53"/>
                    </a:lnTo>
                    <a:lnTo>
                      <a:pt x="1313" y="51"/>
                    </a:lnTo>
                    <a:lnTo>
                      <a:pt x="1291" y="50"/>
                    </a:lnTo>
                    <a:lnTo>
                      <a:pt x="1254" y="50"/>
                    </a:lnTo>
                    <a:lnTo>
                      <a:pt x="1254" y="22"/>
                    </a:lnTo>
                    <a:lnTo>
                      <a:pt x="1826" y="22"/>
                    </a:lnTo>
                    <a:lnTo>
                      <a:pt x="1826" y="50"/>
                    </a:lnTo>
                    <a:lnTo>
                      <a:pt x="1789" y="50"/>
                    </a:lnTo>
                    <a:lnTo>
                      <a:pt x="1767" y="51"/>
                    </a:lnTo>
                    <a:lnTo>
                      <a:pt x="1746" y="54"/>
                    </a:lnTo>
                    <a:lnTo>
                      <a:pt x="1738" y="57"/>
                    </a:lnTo>
                    <a:lnTo>
                      <a:pt x="1729" y="59"/>
                    </a:lnTo>
                    <a:lnTo>
                      <a:pt x="1721" y="62"/>
                    </a:lnTo>
                    <a:lnTo>
                      <a:pt x="1713" y="65"/>
                    </a:lnTo>
                    <a:lnTo>
                      <a:pt x="1704" y="72"/>
                    </a:lnTo>
                    <a:lnTo>
                      <a:pt x="1695" y="80"/>
                    </a:lnTo>
                    <a:lnTo>
                      <a:pt x="1687" y="90"/>
                    </a:lnTo>
                    <a:lnTo>
                      <a:pt x="1680" y="101"/>
                    </a:lnTo>
                    <a:lnTo>
                      <a:pt x="1678" y="106"/>
                    </a:lnTo>
                    <a:lnTo>
                      <a:pt x="1676" y="113"/>
                    </a:lnTo>
                    <a:lnTo>
                      <a:pt x="1675" y="121"/>
                    </a:lnTo>
                    <a:lnTo>
                      <a:pt x="1674" y="132"/>
                    </a:lnTo>
                    <a:lnTo>
                      <a:pt x="1672" y="159"/>
                    </a:lnTo>
                    <a:lnTo>
                      <a:pt x="1672" y="193"/>
                    </a:lnTo>
                    <a:lnTo>
                      <a:pt x="1672" y="844"/>
                    </a:lnTo>
                    <a:lnTo>
                      <a:pt x="1672" y="880"/>
                    </a:lnTo>
                    <a:lnTo>
                      <a:pt x="1674" y="907"/>
                    </a:lnTo>
                    <a:lnTo>
                      <a:pt x="1675" y="918"/>
                    </a:lnTo>
                    <a:lnTo>
                      <a:pt x="1677" y="927"/>
                    </a:lnTo>
                    <a:lnTo>
                      <a:pt x="1678" y="935"/>
                    </a:lnTo>
                    <a:lnTo>
                      <a:pt x="1680" y="940"/>
                    </a:lnTo>
                    <a:lnTo>
                      <a:pt x="1687" y="949"/>
                    </a:lnTo>
                    <a:lnTo>
                      <a:pt x="1695" y="958"/>
                    </a:lnTo>
                    <a:lnTo>
                      <a:pt x="1705" y="965"/>
                    </a:lnTo>
                    <a:lnTo>
                      <a:pt x="1717" y="973"/>
                    </a:lnTo>
                    <a:lnTo>
                      <a:pt x="1724" y="976"/>
                    </a:lnTo>
                    <a:lnTo>
                      <a:pt x="1732" y="980"/>
                    </a:lnTo>
                    <a:lnTo>
                      <a:pt x="1740" y="982"/>
                    </a:lnTo>
                    <a:lnTo>
                      <a:pt x="1749" y="984"/>
                    </a:lnTo>
                    <a:lnTo>
                      <a:pt x="1768" y="986"/>
                    </a:lnTo>
                    <a:lnTo>
                      <a:pt x="1789" y="987"/>
                    </a:lnTo>
                    <a:lnTo>
                      <a:pt x="1826" y="987"/>
                    </a:lnTo>
                    <a:close/>
                    <a:moveTo>
                      <a:pt x="1927" y="1015"/>
                    </a:moveTo>
                    <a:lnTo>
                      <a:pt x="1927" y="987"/>
                    </a:lnTo>
                    <a:lnTo>
                      <a:pt x="1963" y="987"/>
                    </a:lnTo>
                    <a:lnTo>
                      <a:pt x="1985" y="986"/>
                    </a:lnTo>
                    <a:lnTo>
                      <a:pt x="2005" y="984"/>
                    </a:lnTo>
                    <a:lnTo>
                      <a:pt x="2014" y="982"/>
                    </a:lnTo>
                    <a:lnTo>
                      <a:pt x="2023" y="980"/>
                    </a:lnTo>
                    <a:lnTo>
                      <a:pt x="2029" y="977"/>
                    </a:lnTo>
                    <a:lnTo>
                      <a:pt x="2036" y="974"/>
                    </a:lnTo>
                    <a:lnTo>
                      <a:pt x="2048" y="966"/>
                    </a:lnTo>
                    <a:lnTo>
                      <a:pt x="2058" y="958"/>
                    </a:lnTo>
                    <a:lnTo>
                      <a:pt x="2067" y="948"/>
                    </a:lnTo>
                    <a:lnTo>
                      <a:pt x="2073" y="937"/>
                    </a:lnTo>
                    <a:lnTo>
                      <a:pt x="2076" y="932"/>
                    </a:lnTo>
                    <a:lnTo>
                      <a:pt x="2077" y="926"/>
                    </a:lnTo>
                    <a:lnTo>
                      <a:pt x="2078" y="917"/>
                    </a:lnTo>
                    <a:lnTo>
                      <a:pt x="2079" y="906"/>
                    </a:lnTo>
                    <a:lnTo>
                      <a:pt x="2081" y="880"/>
                    </a:lnTo>
                    <a:lnTo>
                      <a:pt x="2081" y="844"/>
                    </a:lnTo>
                    <a:lnTo>
                      <a:pt x="2081" y="193"/>
                    </a:lnTo>
                    <a:lnTo>
                      <a:pt x="2080" y="158"/>
                    </a:lnTo>
                    <a:lnTo>
                      <a:pt x="2079" y="131"/>
                    </a:lnTo>
                    <a:lnTo>
                      <a:pt x="2078" y="120"/>
                    </a:lnTo>
                    <a:lnTo>
                      <a:pt x="2076" y="110"/>
                    </a:lnTo>
                    <a:lnTo>
                      <a:pt x="2074" y="103"/>
                    </a:lnTo>
                    <a:lnTo>
                      <a:pt x="2072" y="97"/>
                    </a:lnTo>
                    <a:lnTo>
                      <a:pt x="2070" y="93"/>
                    </a:lnTo>
                    <a:lnTo>
                      <a:pt x="2067" y="88"/>
                    </a:lnTo>
                    <a:lnTo>
                      <a:pt x="2063" y="84"/>
                    </a:lnTo>
                    <a:lnTo>
                      <a:pt x="2059" y="80"/>
                    </a:lnTo>
                    <a:lnTo>
                      <a:pt x="2049" y="72"/>
                    </a:lnTo>
                    <a:lnTo>
                      <a:pt x="2036" y="64"/>
                    </a:lnTo>
                    <a:lnTo>
                      <a:pt x="2029" y="61"/>
                    </a:lnTo>
                    <a:lnTo>
                      <a:pt x="2022" y="58"/>
                    </a:lnTo>
                    <a:lnTo>
                      <a:pt x="2014" y="55"/>
                    </a:lnTo>
                    <a:lnTo>
                      <a:pt x="2004" y="53"/>
                    </a:lnTo>
                    <a:lnTo>
                      <a:pt x="1985" y="51"/>
                    </a:lnTo>
                    <a:lnTo>
                      <a:pt x="1963" y="50"/>
                    </a:lnTo>
                    <a:lnTo>
                      <a:pt x="1927" y="50"/>
                    </a:lnTo>
                    <a:lnTo>
                      <a:pt x="1927" y="22"/>
                    </a:lnTo>
                    <a:lnTo>
                      <a:pt x="2416" y="22"/>
                    </a:lnTo>
                    <a:lnTo>
                      <a:pt x="2464" y="24"/>
                    </a:lnTo>
                    <a:lnTo>
                      <a:pt x="2509" y="26"/>
                    </a:lnTo>
                    <a:lnTo>
                      <a:pt x="2552" y="30"/>
                    </a:lnTo>
                    <a:lnTo>
                      <a:pt x="2593" y="36"/>
                    </a:lnTo>
                    <a:lnTo>
                      <a:pt x="2631" y="42"/>
                    </a:lnTo>
                    <a:lnTo>
                      <a:pt x="2667" y="50"/>
                    </a:lnTo>
                    <a:lnTo>
                      <a:pt x="2701" y="60"/>
                    </a:lnTo>
                    <a:lnTo>
                      <a:pt x="2732" y="71"/>
                    </a:lnTo>
                    <a:lnTo>
                      <a:pt x="2749" y="79"/>
                    </a:lnTo>
                    <a:lnTo>
                      <a:pt x="2767" y="87"/>
                    </a:lnTo>
                    <a:lnTo>
                      <a:pt x="2783" y="96"/>
                    </a:lnTo>
                    <a:lnTo>
                      <a:pt x="2800" y="105"/>
                    </a:lnTo>
                    <a:lnTo>
                      <a:pt x="2815" y="114"/>
                    </a:lnTo>
                    <a:lnTo>
                      <a:pt x="2831" y="125"/>
                    </a:lnTo>
                    <a:lnTo>
                      <a:pt x="2845" y="135"/>
                    </a:lnTo>
                    <a:lnTo>
                      <a:pt x="2859" y="146"/>
                    </a:lnTo>
                    <a:lnTo>
                      <a:pt x="2874" y="157"/>
                    </a:lnTo>
                    <a:lnTo>
                      <a:pt x="2886" y="169"/>
                    </a:lnTo>
                    <a:lnTo>
                      <a:pt x="2899" y="181"/>
                    </a:lnTo>
                    <a:lnTo>
                      <a:pt x="2910" y="194"/>
                    </a:lnTo>
                    <a:lnTo>
                      <a:pt x="2922" y="207"/>
                    </a:lnTo>
                    <a:lnTo>
                      <a:pt x="2933" y="222"/>
                    </a:lnTo>
                    <a:lnTo>
                      <a:pt x="2943" y="236"/>
                    </a:lnTo>
                    <a:lnTo>
                      <a:pt x="2953" y="250"/>
                    </a:lnTo>
                    <a:lnTo>
                      <a:pt x="2962" y="266"/>
                    </a:lnTo>
                    <a:lnTo>
                      <a:pt x="2970" y="281"/>
                    </a:lnTo>
                    <a:lnTo>
                      <a:pt x="2978" y="296"/>
                    </a:lnTo>
                    <a:lnTo>
                      <a:pt x="2986" y="312"/>
                    </a:lnTo>
                    <a:lnTo>
                      <a:pt x="2992" y="328"/>
                    </a:lnTo>
                    <a:lnTo>
                      <a:pt x="2998" y="345"/>
                    </a:lnTo>
                    <a:lnTo>
                      <a:pt x="3003" y="361"/>
                    </a:lnTo>
                    <a:lnTo>
                      <a:pt x="3009" y="378"/>
                    </a:lnTo>
                    <a:lnTo>
                      <a:pt x="3013" y="395"/>
                    </a:lnTo>
                    <a:lnTo>
                      <a:pt x="3017" y="413"/>
                    </a:lnTo>
                    <a:lnTo>
                      <a:pt x="3020" y="431"/>
                    </a:lnTo>
                    <a:lnTo>
                      <a:pt x="3023" y="448"/>
                    </a:lnTo>
                    <a:lnTo>
                      <a:pt x="3026" y="466"/>
                    </a:lnTo>
                    <a:lnTo>
                      <a:pt x="3027" y="485"/>
                    </a:lnTo>
                    <a:lnTo>
                      <a:pt x="3028" y="503"/>
                    </a:lnTo>
                    <a:lnTo>
                      <a:pt x="3028" y="522"/>
                    </a:lnTo>
                    <a:lnTo>
                      <a:pt x="3028" y="547"/>
                    </a:lnTo>
                    <a:lnTo>
                      <a:pt x="3026" y="573"/>
                    </a:lnTo>
                    <a:lnTo>
                      <a:pt x="3022" y="598"/>
                    </a:lnTo>
                    <a:lnTo>
                      <a:pt x="3019" y="622"/>
                    </a:lnTo>
                    <a:lnTo>
                      <a:pt x="3013" y="646"/>
                    </a:lnTo>
                    <a:lnTo>
                      <a:pt x="3007" y="669"/>
                    </a:lnTo>
                    <a:lnTo>
                      <a:pt x="2999" y="693"/>
                    </a:lnTo>
                    <a:lnTo>
                      <a:pt x="2990" y="715"/>
                    </a:lnTo>
                    <a:lnTo>
                      <a:pt x="2981" y="735"/>
                    </a:lnTo>
                    <a:lnTo>
                      <a:pt x="2970" y="756"/>
                    </a:lnTo>
                    <a:lnTo>
                      <a:pt x="2959" y="776"/>
                    </a:lnTo>
                    <a:lnTo>
                      <a:pt x="2948" y="795"/>
                    </a:lnTo>
                    <a:lnTo>
                      <a:pt x="2936" y="812"/>
                    </a:lnTo>
                    <a:lnTo>
                      <a:pt x="2923" y="829"/>
                    </a:lnTo>
                    <a:lnTo>
                      <a:pt x="2909" y="845"/>
                    </a:lnTo>
                    <a:lnTo>
                      <a:pt x="2895" y="860"/>
                    </a:lnTo>
                    <a:lnTo>
                      <a:pt x="2880" y="874"/>
                    </a:lnTo>
                    <a:lnTo>
                      <a:pt x="2865" y="887"/>
                    </a:lnTo>
                    <a:lnTo>
                      <a:pt x="2848" y="899"/>
                    </a:lnTo>
                    <a:lnTo>
                      <a:pt x="2832" y="911"/>
                    </a:lnTo>
                    <a:lnTo>
                      <a:pt x="2814" y="922"/>
                    </a:lnTo>
                    <a:lnTo>
                      <a:pt x="2797" y="933"/>
                    </a:lnTo>
                    <a:lnTo>
                      <a:pt x="2778" y="943"/>
                    </a:lnTo>
                    <a:lnTo>
                      <a:pt x="2759" y="952"/>
                    </a:lnTo>
                    <a:lnTo>
                      <a:pt x="2739" y="961"/>
                    </a:lnTo>
                    <a:lnTo>
                      <a:pt x="2718" y="969"/>
                    </a:lnTo>
                    <a:lnTo>
                      <a:pt x="2696" y="976"/>
                    </a:lnTo>
                    <a:lnTo>
                      <a:pt x="2673" y="983"/>
                    </a:lnTo>
                    <a:lnTo>
                      <a:pt x="2649" y="990"/>
                    </a:lnTo>
                    <a:lnTo>
                      <a:pt x="2625" y="995"/>
                    </a:lnTo>
                    <a:lnTo>
                      <a:pt x="2598" y="1001"/>
                    </a:lnTo>
                    <a:lnTo>
                      <a:pt x="2571" y="1006"/>
                    </a:lnTo>
                    <a:lnTo>
                      <a:pt x="2543" y="1009"/>
                    </a:lnTo>
                    <a:lnTo>
                      <a:pt x="2508" y="1013"/>
                    </a:lnTo>
                    <a:lnTo>
                      <a:pt x="2465" y="1014"/>
                    </a:lnTo>
                    <a:lnTo>
                      <a:pt x="2416" y="1015"/>
                    </a:lnTo>
                    <a:lnTo>
                      <a:pt x="1927" y="1015"/>
                    </a:lnTo>
                    <a:close/>
                    <a:moveTo>
                      <a:pt x="2344" y="80"/>
                    </a:moveTo>
                    <a:lnTo>
                      <a:pt x="2344" y="853"/>
                    </a:lnTo>
                    <a:lnTo>
                      <a:pt x="2344" y="881"/>
                    </a:lnTo>
                    <a:lnTo>
                      <a:pt x="2345" y="903"/>
                    </a:lnTo>
                    <a:lnTo>
                      <a:pt x="2347" y="918"/>
                    </a:lnTo>
                    <a:lnTo>
                      <a:pt x="2350" y="928"/>
                    </a:lnTo>
                    <a:lnTo>
                      <a:pt x="2354" y="935"/>
                    </a:lnTo>
                    <a:lnTo>
                      <a:pt x="2358" y="940"/>
                    </a:lnTo>
                    <a:lnTo>
                      <a:pt x="2365" y="946"/>
                    </a:lnTo>
                    <a:lnTo>
                      <a:pt x="2372" y="949"/>
                    </a:lnTo>
                    <a:lnTo>
                      <a:pt x="2384" y="954"/>
                    </a:lnTo>
                    <a:lnTo>
                      <a:pt x="2398" y="958"/>
                    </a:lnTo>
                    <a:lnTo>
                      <a:pt x="2416" y="960"/>
                    </a:lnTo>
                    <a:lnTo>
                      <a:pt x="2434" y="960"/>
                    </a:lnTo>
                    <a:lnTo>
                      <a:pt x="2451" y="960"/>
                    </a:lnTo>
                    <a:lnTo>
                      <a:pt x="2467" y="959"/>
                    </a:lnTo>
                    <a:lnTo>
                      <a:pt x="2483" y="958"/>
                    </a:lnTo>
                    <a:lnTo>
                      <a:pt x="2498" y="955"/>
                    </a:lnTo>
                    <a:lnTo>
                      <a:pt x="2513" y="952"/>
                    </a:lnTo>
                    <a:lnTo>
                      <a:pt x="2527" y="949"/>
                    </a:lnTo>
                    <a:lnTo>
                      <a:pt x="2540" y="944"/>
                    </a:lnTo>
                    <a:lnTo>
                      <a:pt x="2553" y="940"/>
                    </a:lnTo>
                    <a:lnTo>
                      <a:pt x="2567" y="935"/>
                    </a:lnTo>
                    <a:lnTo>
                      <a:pt x="2579" y="928"/>
                    </a:lnTo>
                    <a:lnTo>
                      <a:pt x="2590" y="921"/>
                    </a:lnTo>
                    <a:lnTo>
                      <a:pt x="2601" y="914"/>
                    </a:lnTo>
                    <a:lnTo>
                      <a:pt x="2612" y="905"/>
                    </a:lnTo>
                    <a:lnTo>
                      <a:pt x="2622" y="896"/>
                    </a:lnTo>
                    <a:lnTo>
                      <a:pt x="2631" y="887"/>
                    </a:lnTo>
                    <a:lnTo>
                      <a:pt x="2640" y="877"/>
                    </a:lnTo>
                    <a:lnTo>
                      <a:pt x="2652" y="862"/>
                    </a:lnTo>
                    <a:lnTo>
                      <a:pt x="2663" y="847"/>
                    </a:lnTo>
                    <a:lnTo>
                      <a:pt x="2673" y="830"/>
                    </a:lnTo>
                    <a:lnTo>
                      <a:pt x="2682" y="812"/>
                    </a:lnTo>
                    <a:lnTo>
                      <a:pt x="2691" y="795"/>
                    </a:lnTo>
                    <a:lnTo>
                      <a:pt x="2699" y="775"/>
                    </a:lnTo>
                    <a:lnTo>
                      <a:pt x="2706" y="755"/>
                    </a:lnTo>
                    <a:lnTo>
                      <a:pt x="2713" y="733"/>
                    </a:lnTo>
                    <a:lnTo>
                      <a:pt x="2718" y="711"/>
                    </a:lnTo>
                    <a:lnTo>
                      <a:pt x="2723" y="688"/>
                    </a:lnTo>
                    <a:lnTo>
                      <a:pt x="2727" y="664"/>
                    </a:lnTo>
                    <a:lnTo>
                      <a:pt x="2731" y="639"/>
                    </a:lnTo>
                    <a:lnTo>
                      <a:pt x="2734" y="612"/>
                    </a:lnTo>
                    <a:lnTo>
                      <a:pt x="2735" y="585"/>
                    </a:lnTo>
                    <a:lnTo>
                      <a:pt x="2736" y="557"/>
                    </a:lnTo>
                    <a:lnTo>
                      <a:pt x="2737" y="527"/>
                    </a:lnTo>
                    <a:lnTo>
                      <a:pt x="2736" y="481"/>
                    </a:lnTo>
                    <a:lnTo>
                      <a:pt x="2733" y="437"/>
                    </a:lnTo>
                    <a:lnTo>
                      <a:pt x="2731" y="416"/>
                    </a:lnTo>
                    <a:lnTo>
                      <a:pt x="2727" y="395"/>
                    </a:lnTo>
                    <a:lnTo>
                      <a:pt x="2724" y="376"/>
                    </a:lnTo>
                    <a:lnTo>
                      <a:pt x="2721" y="356"/>
                    </a:lnTo>
                    <a:lnTo>
                      <a:pt x="2716" y="337"/>
                    </a:lnTo>
                    <a:lnTo>
                      <a:pt x="2711" y="320"/>
                    </a:lnTo>
                    <a:lnTo>
                      <a:pt x="2705" y="302"/>
                    </a:lnTo>
                    <a:lnTo>
                      <a:pt x="2700" y="284"/>
                    </a:lnTo>
                    <a:lnTo>
                      <a:pt x="2693" y="268"/>
                    </a:lnTo>
                    <a:lnTo>
                      <a:pt x="2686" y="252"/>
                    </a:lnTo>
                    <a:lnTo>
                      <a:pt x="2679" y="237"/>
                    </a:lnTo>
                    <a:lnTo>
                      <a:pt x="2671" y="223"/>
                    </a:lnTo>
                    <a:lnTo>
                      <a:pt x="2657" y="202"/>
                    </a:lnTo>
                    <a:lnTo>
                      <a:pt x="2642" y="182"/>
                    </a:lnTo>
                    <a:lnTo>
                      <a:pt x="2627" y="163"/>
                    </a:lnTo>
                    <a:lnTo>
                      <a:pt x="2611" y="148"/>
                    </a:lnTo>
                    <a:lnTo>
                      <a:pt x="2594" y="134"/>
                    </a:lnTo>
                    <a:lnTo>
                      <a:pt x="2575" y="121"/>
                    </a:lnTo>
                    <a:lnTo>
                      <a:pt x="2557" y="110"/>
                    </a:lnTo>
                    <a:lnTo>
                      <a:pt x="2537" y="102"/>
                    </a:lnTo>
                    <a:lnTo>
                      <a:pt x="2520" y="96"/>
                    </a:lnTo>
                    <a:lnTo>
                      <a:pt x="2503" y="92"/>
                    </a:lnTo>
                    <a:lnTo>
                      <a:pt x="2482" y="87"/>
                    </a:lnTo>
                    <a:lnTo>
                      <a:pt x="2459" y="84"/>
                    </a:lnTo>
                    <a:lnTo>
                      <a:pt x="2433" y="82"/>
                    </a:lnTo>
                    <a:lnTo>
                      <a:pt x="2406" y="81"/>
                    </a:lnTo>
                    <a:lnTo>
                      <a:pt x="2376" y="80"/>
                    </a:lnTo>
                    <a:lnTo>
                      <a:pt x="2344" y="80"/>
                    </a:lnTo>
                    <a:close/>
                    <a:moveTo>
                      <a:pt x="3742" y="987"/>
                    </a:moveTo>
                    <a:lnTo>
                      <a:pt x="3742" y="1015"/>
                    </a:lnTo>
                    <a:lnTo>
                      <a:pt x="3172" y="1015"/>
                    </a:lnTo>
                    <a:lnTo>
                      <a:pt x="3172" y="987"/>
                    </a:lnTo>
                    <a:lnTo>
                      <a:pt x="3207" y="987"/>
                    </a:lnTo>
                    <a:lnTo>
                      <a:pt x="3230" y="986"/>
                    </a:lnTo>
                    <a:lnTo>
                      <a:pt x="3250" y="984"/>
                    </a:lnTo>
                    <a:lnTo>
                      <a:pt x="3260" y="982"/>
                    </a:lnTo>
                    <a:lnTo>
                      <a:pt x="3269" y="979"/>
                    </a:lnTo>
                    <a:lnTo>
                      <a:pt x="3276" y="975"/>
                    </a:lnTo>
                    <a:lnTo>
                      <a:pt x="3284" y="972"/>
                    </a:lnTo>
                    <a:lnTo>
                      <a:pt x="3290" y="970"/>
                    </a:lnTo>
                    <a:lnTo>
                      <a:pt x="3294" y="966"/>
                    </a:lnTo>
                    <a:lnTo>
                      <a:pt x="3298" y="962"/>
                    </a:lnTo>
                    <a:lnTo>
                      <a:pt x="3303" y="959"/>
                    </a:lnTo>
                    <a:lnTo>
                      <a:pt x="3311" y="949"/>
                    </a:lnTo>
                    <a:lnTo>
                      <a:pt x="3316" y="937"/>
                    </a:lnTo>
                    <a:lnTo>
                      <a:pt x="3318" y="931"/>
                    </a:lnTo>
                    <a:lnTo>
                      <a:pt x="3320" y="925"/>
                    </a:lnTo>
                    <a:lnTo>
                      <a:pt x="3322" y="916"/>
                    </a:lnTo>
                    <a:lnTo>
                      <a:pt x="3323" y="905"/>
                    </a:lnTo>
                    <a:lnTo>
                      <a:pt x="3325" y="878"/>
                    </a:lnTo>
                    <a:lnTo>
                      <a:pt x="3325" y="844"/>
                    </a:lnTo>
                    <a:lnTo>
                      <a:pt x="3325" y="193"/>
                    </a:lnTo>
                    <a:lnTo>
                      <a:pt x="3325" y="158"/>
                    </a:lnTo>
                    <a:lnTo>
                      <a:pt x="3323" y="131"/>
                    </a:lnTo>
                    <a:lnTo>
                      <a:pt x="3322" y="120"/>
                    </a:lnTo>
                    <a:lnTo>
                      <a:pt x="3320" y="110"/>
                    </a:lnTo>
                    <a:lnTo>
                      <a:pt x="3318" y="103"/>
                    </a:lnTo>
                    <a:lnTo>
                      <a:pt x="3316" y="97"/>
                    </a:lnTo>
                    <a:lnTo>
                      <a:pt x="3314" y="93"/>
                    </a:lnTo>
                    <a:lnTo>
                      <a:pt x="3311" y="88"/>
                    </a:lnTo>
                    <a:lnTo>
                      <a:pt x="3307" y="84"/>
                    </a:lnTo>
                    <a:lnTo>
                      <a:pt x="3303" y="80"/>
                    </a:lnTo>
                    <a:lnTo>
                      <a:pt x="3293" y="72"/>
                    </a:lnTo>
                    <a:lnTo>
                      <a:pt x="3281" y="64"/>
                    </a:lnTo>
                    <a:lnTo>
                      <a:pt x="3273" y="61"/>
                    </a:lnTo>
                    <a:lnTo>
                      <a:pt x="3265" y="58"/>
                    </a:lnTo>
                    <a:lnTo>
                      <a:pt x="3258" y="55"/>
                    </a:lnTo>
                    <a:lnTo>
                      <a:pt x="3249" y="53"/>
                    </a:lnTo>
                    <a:lnTo>
                      <a:pt x="3229" y="51"/>
                    </a:lnTo>
                    <a:lnTo>
                      <a:pt x="3207" y="50"/>
                    </a:lnTo>
                    <a:lnTo>
                      <a:pt x="3172" y="50"/>
                    </a:lnTo>
                    <a:lnTo>
                      <a:pt x="3172" y="22"/>
                    </a:lnTo>
                    <a:lnTo>
                      <a:pt x="3742" y="22"/>
                    </a:lnTo>
                    <a:lnTo>
                      <a:pt x="3742" y="50"/>
                    </a:lnTo>
                    <a:lnTo>
                      <a:pt x="3707" y="50"/>
                    </a:lnTo>
                    <a:lnTo>
                      <a:pt x="3684" y="51"/>
                    </a:lnTo>
                    <a:lnTo>
                      <a:pt x="3664" y="54"/>
                    </a:lnTo>
                    <a:lnTo>
                      <a:pt x="3654" y="57"/>
                    </a:lnTo>
                    <a:lnTo>
                      <a:pt x="3645" y="59"/>
                    </a:lnTo>
                    <a:lnTo>
                      <a:pt x="3638" y="62"/>
                    </a:lnTo>
                    <a:lnTo>
                      <a:pt x="3630" y="65"/>
                    </a:lnTo>
                    <a:lnTo>
                      <a:pt x="3620" y="72"/>
                    </a:lnTo>
                    <a:lnTo>
                      <a:pt x="3611" y="80"/>
                    </a:lnTo>
                    <a:lnTo>
                      <a:pt x="3603" y="90"/>
                    </a:lnTo>
                    <a:lnTo>
                      <a:pt x="3597" y="101"/>
                    </a:lnTo>
                    <a:lnTo>
                      <a:pt x="3595" y="106"/>
                    </a:lnTo>
                    <a:lnTo>
                      <a:pt x="3593" y="113"/>
                    </a:lnTo>
                    <a:lnTo>
                      <a:pt x="3591" y="121"/>
                    </a:lnTo>
                    <a:lnTo>
                      <a:pt x="3590" y="132"/>
                    </a:lnTo>
                    <a:lnTo>
                      <a:pt x="3589" y="159"/>
                    </a:lnTo>
                    <a:lnTo>
                      <a:pt x="3588" y="193"/>
                    </a:lnTo>
                    <a:lnTo>
                      <a:pt x="3588" y="844"/>
                    </a:lnTo>
                    <a:lnTo>
                      <a:pt x="3589" y="880"/>
                    </a:lnTo>
                    <a:lnTo>
                      <a:pt x="3590" y="907"/>
                    </a:lnTo>
                    <a:lnTo>
                      <a:pt x="3591" y="918"/>
                    </a:lnTo>
                    <a:lnTo>
                      <a:pt x="3593" y="927"/>
                    </a:lnTo>
                    <a:lnTo>
                      <a:pt x="3595" y="935"/>
                    </a:lnTo>
                    <a:lnTo>
                      <a:pt x="3597" y="940"/>
                    </a:lnTo>
                    <a:lnTo>
                      <a:pt x="3603" y="949"/>
                    </a:lnTo>
                    <a:lnTo>
                      <a:pt x="3611" y="958"/>
                    </a:lnTo>
                    <a:lnTo>
                      <a:pt x="3621" y="965"/>
                    </a:lnTo>
                    <a:lnTo>
                      <a:pt x="3633" y="973"/>
                    </a:lnTo>
                    <a:lnTo>
                      <a:pt x="3641" y="976"/>
                    </a:lnTo>
                    <a:lnTo>
                      <a:pt x="3649" y="980"/>
                    </a:lnTo>
                    <a:lnTo>
                      <a:pt x="3656" y="982"/>
                    </a:lnTo>
                    <a:lnTo>
                      <a:pt x="3665" y="984"/>
                    </a:lnTo>
                    <a:lnTo>
                      <a:pt x="3685" y="986"/>
                    </a:lnTo>
                    <a:lnTo>
                      <a:pt x="3707" y="987"/>
                    </a:lnTo>
                    <a:lnTo>
                      <a:pt x="3742" y="987"/>
                    </a:lnTo>
                    <a:close/>
                    <a:moveTo>
                      <a:pt x="4508" y="732"/>
                    </a:moveTo>
                    <a:lnTo>
                      <a:pt x="4123" y="732"/>
                    </a:lnTo>
                    <a:lnTo>
                      <a:pt x="4077" y="829"/>
                    </a:lnTo>
                    <a:lnTo>
                      <a:pt x="4067" y="852"/>
                    </a:lnTo>
                    <a:lnTo>
                      <a:pt x="4059" y="873"/>
                    </a:lnTo>
                    <a:lnTo>
                      <a:pt x="4057" y="883"/>
                    </a:lnTo>
                    <a:lnTo>
                      <a:pt x="4056" y="892"/>
                    </a:lnTo>
                    <a:lnTo>
                      <a:pt x="4055" y="900"/>
                    </a:lnTo>
                    <a:lnTo>
                      <a:pt x="4054" y="908"/>
                    </a:lnTo>
                    <a:lnTo>
                      <a:pt x="4055" y="918"/>
                    </a:lnTo>
                    <a:lnTo>
                      <a:pt x="4056" y="928"/>
                    </a:lnTo>
                    <a:lnTo>
                      <a:pt x="4059" y="937"/>
                    </a:lnTo>
                    <a:lnTo>
                      <a:pt x="4063" y="944"/>
                    </a:lnTo>
                    <a:lnTo>
                      <a:pt x="4069" y="952"/>
                    </a:lnTo>
                    <a:lnTo>
                      <a:pt x="4074" y="959"/>
                    </a:lnTo>
                    <a:lnTo>
                      <a:pt x="4082" y="964"/>
                    </a:lnTo>
                    <a:lnTo>
                      <a:pt x="4091" y="970"/>
                    </a:lnTo>
                    <a:lnTo>
                      <a:pt x="4098" y="973"/>
                    </a:lnTo>
                    <a:lnTo>
                      <a:pt x="4105" y="975"/>
                    </a:lnTo>
                    <a:lnTo>
                      <a:pt x="4116" y="977"/>
                    </a:lnTo>
                    <a:lnTo>
                      <a:pt x="4128" y="980"/>
                    </a:lnTo>
                    <a:lnTo>
                      <a:pt x="4159" y="984"/>
                    </a:lnTo>
                    <a:lnTo>
                      <a:pt x="4198" y="987"/>
                    </a:lnTo>
                    <a:lnTo>
                      <a:pt x="4198" y="1015"/>
                    </a:lnTo>
                    <a:lnTo>
                      <a:pt x="3835" y="1015"/>
                    </a:lnTo>
                    <a:lnTo>
                      <a:pt x="3835" y="987"/>
                    </a:lnTo>
                    <a:lnTo>
                      <a:pt x="3849" y="985"/>
                    </a:lnTo>
                    <a:lnTo>
                      <a:pt x="3863" y="982"/>
                    </a:lnTo>
                    <a:lnTo>
                      <a:pt x="3876" y="977"/>
                    </a:lnTo>
                    <a:lnTo>
                      <a:pt x="3888" y="972"/>
                    </a:lnTo>
                    <a:lnTo>
                      <a:pt x="3901" y="966"/>
                    </a:lnTo>
                    <a:lnTo>
                      <a:pt x="3912" y="960"/>
                    </a:lnTo>
                    <a:lnTo>
                      <a:pt x="3921" y="952"/>
                    </a:lnTo>
                    <a:lnTo>
                      <a:pt x="3931" y="943"/>
                    </a:lnTo>
                    <a:lnTo>
                      <a:pt x="3941" y="933"/>
                    </a:lnTo>
                    <a:lnTo>
                      <a:pt x="3951" y="920"/>
                    </a:lnTo>
                    <a:lnTo>
                      <a:pt x="3962" y="905"/>
                    </a:lnTo>
                    <a:lnTo>
                      <a:pt x="3973" y="887"/>
                    </a:lnTo>
                    <a:lnTo>
                      <a:pt x="3985" y="867"/>
                    </a:lnTo>
                    <a:lnTo>
                      <a:pt x="3999" y="845"/>
                    </a:lnTo>
                    <a:lnTo>
                      <a:pt x="4012" y="821"/>
                    </a:lnTo>
                    <a:lnTo>
                      <a:pt x="4025" y="794"/>
                    </a:lnTo>
                    <a:lnTo>
                      <a:pt x="4416" y="3"/>
                    </a:lnTo>
                    <a:lnTo>
                      <a:pt x="4431" y="3"/>
                    </a:lnTo>
                    <a:lnTo>
                      <a:pt x="4825" y="816"/>
                    </a:lnTo>
                    <a:lnTo>
                      <a:pt x="4838" y="843"/>
                    </a:lnTo>
                    <a:lnTo>
                      <a:pt x="4852" y="869"/>
                    </a:lnTo>
                    <a:lnTo>
                      <a:pt x="4865" y="891"/>
                    </a:lnTo>
                    <a:lnTo>
                      <a:pt x="4876" y="909"/>
                    </a:lnTo>
                    <a:lnTo>
                      <a:pt x="4888" y="927"/>
                    </a:lnTo>
                    <a:lnTo>
                      <a:pt x="4898" y="941"/>
                    </a:lnTo>
                    <a:lnTo>
                      <a:pt x="4908" y="952"/>
                    </a:lnTo>
                    <a:lnTo>
                      <a:pt x="4918" y="961"/>
                    </a:lnTo>
                    <a:lnTo>
                      <a:pt x="4925" y="966"/>
                    </a:lnTo>
                    <a:lnTo>
                      <a:pt x="4933" y="971"/>
                    </a:lnTo>
                    <a:lnTo>
                      <a:pt x="4942" y="975"/>
                    </a:lnTo>
                    <a:lnTo>
                      <a:pt x="4951" y="980"/>
                    </a:lnTo>
                    <a:lnTo>
                      <a:pt x="4961" y="982"/>
                    </a:lnTo>
                    <a:lnTo>
                      <a:pt x="4972" y="984"/>
                    </a:lnTo>
                    <a:lnTo>
                      <a:pt x="4983" y="986"/>
                    </a:lnTo>
                    <a:lnTo>
                      <a:pt x="4995" y="987"/>
                    </a:lnTo>
                    <a:lnTo>
                      <a:pt x="4995" y="1015"/>
                    </a:lnTo>
                    <a:lnTo>
                      <a:pt x="4466" y="1015"/>
                    </a:lnTo>
                    <a:lnTo>
                      <a:pt x="4466" y="987"/>
                    </a:lnTo>
                    <a:lnTo>
                      <a:pt x="4488" y="987"/>
                    </a:lnTo>
                    <a:lnTo>
                      <a:pt x="4504" y="987"/>
                    </a:lnTo>
                    <a:lnTo>
                      <a:pt x="4518" y="986"/>
                    </a:lnTo>
                    <a:lnTo>
                      <a:pt x="4530" y="985"/>
                    </a:lnTo>
                    <a:lnTo>
                      <a:pt x="4542" y="983"/>
                    </a:lnTo>
                    <a:lnTo>
                      <a:pt x="4553" y="981"/>
                    </a:lnTo>
                    <a:lnTo>
                      <a:pt x="4562" y="979"/>
                    </a:lnTo>
                    <a:lnTo>
                      <a:pt x="4571" y="975"/>
                    </a:lnTo>
                    <a:lnTo>
                      <a:pt x="4578" y="971"/>
                    </a:lnTo>
                    <a:lnTo>
                      <a:pt x="4582" y="969"/>
                    </a:lnTo>
                    <a:lnTo>
                      <a:pt x="4585" y="965"/>
                    </a:lnTo>
                    <a:lnTo>
                      <a:pt x="4589" y="961"/>
                    </a:lnTo>
                    <a:lnTo>
                      <a:pt x="4591" y="958"/>
                    </a:lnTo>
                    <a:lnTo>
                      <a:pt x="4593" y="953"/>
                    </a:lnTo>
                    <a:lnTo>
                      <a:pt x="4594" y="948"/>
                    </a:lnTo>
                    <a:lnTo>
                      <a:pt x="4595" y="943"/>
                    </a:lnTo>
                    <a:lnTo>
                      <a:pt x="4595" y="938"/>
                    </a:lnTo>
                    <a:lnTo>
                      <a:pt x="4595" y="931"/>
                    </a:lnTo>
                    <a:lnTo>
                      <a:pt x="4594" y="925"/>
                    </a:lnTo>
                    <a:lnTo>
                      <a:pt x="4593" y="918"/>
                    </a:lnTo>
                    <a:lnTo>
                      <a:pt x="4591" y="910"/>
                    </a:lnTo>
                    <a:lnTo>
                      <a:pt x="4589" y="905"/>
                    </a:lnTo>
                    <a:lnTo>
                      <a:pt x="4584" y="894"/>
                    </a:lnTo>
                    <a:lnTo>
                      <a:pt x="4576" y="877"/>
                    </a:lnTo>
                    <a:lnTo>
                      <a:pt x="4567" y="855"/>
                    </a:lnTo>
                    <a:lnTo>
                      <a:pt x="4508" y="732"/>
                    </a:lnTo>
                    <a:close/>
                    <a:moveTo>
                      <a:pt x="4481" y="678"/>
                    </a:moveTo>
                    <a:lnTo>
                      <a:pt x="4318" y="337"/>
                    </a:lnTo>
                    <a:lnTo>
                      <a:pt x="4150" y="678"/>
                    </a:lnTo>
                    <a:lnTo>
                      <a:pt x="4481" y="678"/>
                    </a:lnTo>
                    <a:close/>
                    <a:moveTo>
                      <a:pt x="5466" y="22"/>
                    </a:moveTo>
                    <a:lnTo>
                      <a:pt x="6005" y="638"/>
                    </a:lnTo>
                    <a:lnTo>
                      <a:pt x="6005" y="212"/>
                    </a:lnTo>
                    <a:lnTo>
                      <a:pt x="6004" y="191"/>
                    </a:lnTo>
                    <a:lnTo>
                      <a:pt x="6003" y="171"/>
                    </a:lnTo>
                    <a:lnTo>
                      <a:pt x="6001" y="153"/>
                    </a:lnTo>
                    <a:lnTo>
                      <a:pt x="5997" y="137"/>
                    </a:lnTo>
                    <a:lnTo>
                      <a:pt x="5994" y="123"/>
                    </a:lnTo>
                    <a:lnTo>
                      <a:pt x="5989" y="110"/>
                    </a:lnTo>
                    <a:lnTo>
                      <a:pt x="5983" y="99"/>
                    </a:lnTo>
                    <a:lnTo>
                      <a:pt x="5977" y="91"/>
                    </a:lnTo>
                    <a:lnTo>
                      <a:pt x="5967" y="81"/>
                    </a:lnTo>
                    <a:lnTo>
                      <a:pt x="5955" y="73"/>
                    </a:lnTo>
                    <a:lnTo>
                      <a:pt x="5940" y="65"/>
                    </a:lnTo>
                    <a:lnTo>
                      <a:pt x="5925" y="60"/>
                    </a:lnTo>
                    <a:lnTo>
                      <a:pt x="5908" y="55"/>
                    </a:lnTo>
                    <a:lnTo>
                      <a:pt x="5890" y="52"/>
                    </a:lnTo>
                    <a:lnTo>
                      <a:pt x="5869" y="50"/>
                    </a:lnTo>
                    <a:lnTo>
                      <a:pt x="5847" y="50"/>
                    </a:lnTo>
                    <a:lnTo>
                      <a:pt x="5847" y="22"/>
                    </a:lnTo>
                    <a:lnTo>
                      <a:pt x="6208" y="22"/>
                    </a:lnTo>
                    <a:lnTo>
                      <a:pt x="6208" y="50"/>
                    </a:lnTo>
                    <a:lnTo>
                      <a:pt x="6176" y="54"/>
                    </a:lnTo>
                    <a:lnTo>
                      <a:pt x="6150" y="60"/>
                    </a:lnTo>
                    <a:lnTo>
                      <a:pt x="6139" y="62"/>
                    </a:lnTo>
                    <a:lnTo>
                      <a:pt x="6130" y="65"/>
                    </a:lnTo>
                    <a:lnTo>
                      <a:pt x="6122" y="68"/>
                    </a:lnTo>
                    <a:lnTo>
                      <a:pt x="6115" y="71"/>
                    </a:lnTo>
                    <a:lnTo>
                      <a:pt x="6109" y="74"/>
                    </a:lnTo>
                    <a:lnTo>
                      <a:pt x="6103" y="79"/>
                    </a:lnTo>
                    <a:lnTo>
                      <a:pt x="6099" y="83"/>
                    </a:lnTo>
                    <a:lnTo>
                      <a:pt x="6093" y="87"/>
                    </a:lnTo>
                    <a:lnTo>
                      <a:pt x="6089" y="93"/>
                    </a:lnTo>
                    <a:lnTo>
                      <a:pt x="6086" y="99"/>
                    </a:lnTo>
                    <a:lnTo>
                      <a:pt x="6081" y="106"/>
                    </a:lnTo>
                    <a:lnTo>
                      <a:pt x="6078" y="113"/>
                    </a:lnTo>
                    <a:lnTo>
                      <a:pt x="6075" y="120"/>
                    </a:lnTo>
                    <a:lnTo>
                      <a:pt x="6072" y="129"/>
                    </a:lnTo>
                    <a:lnTo>
                      <a:pt x="6070" y="140"/>
                    </a:lnTo>
                    <a:lnTo>
                      <a:pt x="6068" y="152"/>
                    </a:lnTo>
                    <a:lnTo>
                      <a:pt x="6066" y="179"/>
                    </a:lnTo>
                    <a:lnTo>
                      <a:pt x="6065" y="212"/>
                    </a:lnTo>
                    <a:lnTo>
                      <a:pt x="6065" y="1037"/>
                    </a:lnTo>
                    <a:lnTo>
                      <a:pt x="6037" y="1037"/>
                    </a:lnTo>
                    <a:lnTo>
                      <a:pt x="5299" y="212"/>
                    </a:lnTo>
                    <a:lnTo>
                      <a:pt x="5299" y="842"/>
                    </a:lnTo>
                    <a:lnTo>
                      <a:pt x="5299" y="863"/>
                    </a:lnTo>
                    <a:lnTo>
                      <a:pt x="5301" y="882"/>
                    </a:lnTo>
                    <a:lnTo>
                      <a:pt x="5304" y="898"/>
                    </a:lnTo>
                    <a:lnTo>
                      <a:pt x="5310" y="914"/>
                    </a:lnTo>
                    <a:lnTo>
                      <a:pt x="5315" y="927"/>
                    </a:lnTo>
                    <a:lnTo>
                      <a:pt x="5323" y="939"/>
                    </a:lnTo>
                    <a:lnTo>
                      <a:pt x="5332" y="949"/>
                    </a:lnTo>
                    <a:lnTo>
                      <a:pt x="5341" y="958"/>
                    </a:lnTo>
                    <a:lnTo>
                      <a:pt x="5352" y="964"/>
                    </a:lnTo>
                    <a:lnTo>
                      <a:pt x="5363" y="971"/>
                    </a:lnTo>
                    <a:lnTo>
                      <a:pt x="5376" y="975"/>
                    </a:lnTo>
                    <a:lnTo>
                      <a:pt x="5388" y="980"/>
                    </a:lnTo>
                    <a:lnTo>
                      <a:pt x="5400" y="983"/>
                    </a:lnTo>
                    <a:lnTo>
                      <a:pt x="5413" y="985"/>
                    </a:lnTo>
                    <a:lnTo>
                      <a:pt x="5426" y="987"/>
                    </a:lnTo>
                    <a:lnTo>
                      <a:pt x="5439" y="987"/>
                    </a:lnTo>
                    <a:lnTo>
                      <a:pt x="5466" y="987"/>
                    </a:lnTo>
                    <a:lnTo>
                      <a:pt x="5466" y="1015"/>
                    </a:lnTo>
                    <a:lnTo>
                      <a:pt x="5078" y="1015"/>
                    </a:lnTo>
                    <a:lnTo>
                      <a:pt x="5078" y="987"/>
                    </a:lnTo>
                    <a:lnTo>
                      <a:pt x="5100" y="987"/>
                    </a:lnTo>
                    <a:lnTo>
                      <a:pt x="5120" y="985"/>
                    </a:lnTo>
                    <a:lnTo>
                      <a:pt x="5138" y="983"/>
                    </a:lnTo>
                    <a:lnTo>
                      <a:pt x="5154" y="979"/>
                    </a:lnTo>
                    <a:lnTo>
                      <a:pt x="5170" y="974"/>
                    </a:lnTo>
                    <a:lnTo>
                      <a:pt x="5183" y="969"/>
                    </a:lnTo>
                    <a:lnTo>
                      <a:pt x="5194" y="962"/>
                    </a:lnTo>
                    <a:lnTo>
                      <a:pt x="5204" y="954"/>
                    </a:lnTo>
                    <a:lnTo>
                      <a:pt x="5213" y="944"/>
                    </a:lnTo>
                    <a:lnTo>
                      <a:pt x="5219" y="935"/>
                    </a:lnTo>
                    <a:lnTo>
                      <a:pt x="5226" y="922"/>
                    </a:lnTo>
                    <a:lnTo>
                      <a:pt x="5230" y="909"/>
                    </a:lnTo>
                    <a:lnTo>
                      <a:pt x="5235" y="895"/>
                    </a:lnTo>
                    <a:lnTo>
                      <a:pt x="5237" y="878"/>
                    </a:lnTo>
                    <a:lnTo>
                      <a:pt x="5239" y="861"/>
                    </a:lnTo>
                    <a:lnTo>
                      <a:pt x="5239" y="842"/>
                    </a:lnTo>
                    <a:lnTo>
                      <a:pt x="5239" y="142"/>
                    </a:lnTo>
                    <a:lnTo>
                      <a:pt x="5216" y="116"/>
                    </a:lnTo>
                    <a:lnTo>
                      <a:pt x="5199" y="98"/>
                    </a:lnTo>
                    <a:lnTo>
                      <a:pt x="5183" y="83"/>
                    </a:lnTo>
                    <a:lnTo>
                      <a:pt x="5176" y="77"/>
                    </a:lnTo>
                    <a:lnTo>
                      <a:pt x="5169" y="72"/>
                    </a:lnTo>
                    <a:lnTo>
                      <a:pt x="5162" y="68"/>
                    </a:lnTo>
                    <a:lnTo>
                      <a:pt x="5154" y="64"/>
                    </a:lnTo>
                    <a:lnTo>
                      <a:pt x="5140" y="59"/>
                    </a:lnTo>
                    <a:lnTo>
                      <a:pt x="5122" y="54"/>
                    </a:lnTo>
                    <a:lnTo>
                      <a:pt x="5101" y="51"/>
                    </a:lnTo>
                    <a:lnTo>
                      <a:pt x="5078" y="50"/>
                    </a:lnTo>
                    <a:lnTo>
                      <a:pt x="5078" y="22"/>
                    </a:lnTo>
                    <a:lnTo>
                      <a:pt x="5466" y="22"/>
                    </a:lnTo>
                    <a:close/>
                    <a:moveTo>
                      <a:pt x="6859" y="22"/>
                    </a:moveTo>
                    <a:lnTo>
                      <a:pt x="7423" y="22"/>
                    </a:lnTo>
                    <a:lnTo>
                      <a:pt x="7423" y="50"/>
                    </a:lnTo>
                    <a:lnTo>
                      <a:pt x="7394" y="50"/>
                    </a:lnTo>
                    <a:lnTo>
                      <a:pt x="7366" y="51"/>
                    </a:lnTo>
                    <a:lnTo>
                      <a:pt x="7341" y="53"/>
                    </a:lnTo>
                    <a:lnTo>
                      <a:pt x="7330" y="54"/>
                    </a:lnTo>
                    <a:lnTo>
                      <a:pt x="7322" y="57"/>
                    </a:lnTo>
                    <a:lnTo>
                      <a:pt x="7314" y="60"/>
                    </a:lnTo>
                    <a:lnTo>
                      <a:pt x="7307" y="62"/>
                    </a:lnTo>
                    <a:lnTo>
                      <a:pt x="7296" y="69"/>
                    </a:lnTo>
                    <a:lnTo>
                      <a:pt x="7286" y="76"/>
                    </a:lnTo>
                    <a:lnTo>
                      <a:pt x="7279" y="85"/>
                    </a:lnTo>
                    <a:lnTo>
                      <a:pt x="7273" y="95"/>
                    </a:lnTo>
                    <a:lnTo>
                      <a:pt x="7271" y="102"/>
                    </a:lnTo>
                    <a:lnTo>
                      <a:pt x="7269" y="110"/>
                    </a:lnTo>
                    <a:lnTo>
                      <a:pt x="7268" y="120"/>
                    </a:lnTo>
                    <a:lnTo>
                      <a:pt x="7266" y="132"/>
                    </a:lnTo>
                    <a:lnTo>
                      <a:pt x="7264" y="163"/>
                    </a:lnTo>
                    <a:lnTo>
                      <a:pt x="7263" y="202"/>
                    </a:lnTo>
                    <a:lnTo>
                      <a:pt x="7263" y="687"/>
                    </a:lnTo>
                    <a:lnTo>
                      <a:pt x="7263" y="719"/>
                    </a:lnTo>
                    <a:lnTo>
                      <a:pt x="7264" y="748"/>
                    </a:lnTo>
                    <a:lnTo>
                      <a:pt x="7267" y="774"/>
                    </a:lnTo>
                    <a:lnTo>
                      <a:pt x="7269" y="797"/>
                    </a:lnTo>
                    <a:lnTo>
                      <a:pt x="7272" y="818"/>
                    </a:lnTo>
                    <a:lnTo>
                      <a:pt x="7275" y="836"/>
                    </a:lnTo>
                    <a:lnTo>
                      <a:pt x="7280" y="851"/>
                    </a:lnTo>
                    <a:lnTo>
                      <a:pt x="7285" y="863"/>
                    </a:lnTo>
                    <a:lnTo>
                      <a:pt x="7292" y="874"/>
                    </a:lnTo>
                    <a:lnTo>
                      <a:pt x="7299" y="884"/>
                    </a:lnTo>
                    <a:lnTo>
                      <a:pt x="7306" y="894"/>
                    </a:lnTo>
                    <a:lnTo>
                      <a:pt x="7315" y="903"/>
                    </a:lnTo>
                    <a:lnTo>
                      <a:pt x="7325" y="911"/>
                    </a:lnTo>
                    <a:lnTo>
                      <a:pt x="7335" y="919"/>
                    </a:lnTo>
                    <a:lnTo>
                      <a:pt x="7346" y="928"/>
                    </a:lnTo>
                    <a:lnTo>
                      <a:pt x="7358" y="935"/>
                    </a:lnTo>
                    <a:lnTo>
                      <a:pt x="7371" y="941"/>
                    </a:lnTo>
                    <a:lnTo>
                      <a:pt x="7385" y="948"/>
                    </a:lnTo>
                    <a:lnTo>
                      <a:pt x="7400" y="952"/>
                    </a:lnTo>
                    <a:lnTo>
                      <a:pt x="7416" y="957"/>
                    </a:lnTo>
                    <a:lnTo>
                      <a:pt x="7432" y="960"/>
                    </a:lnTo>
                    <a:lnTo>
                      <a:pt x="7449" y="962"/>
                    </a:lnTo>
                    <a:lnTo>
                      <a:pt x="7468" y="963"/>
                    </a:lnTo>
                    <a:lnTo>
                      <a:pt x="7487" y="963"/>
                    </a:lnTo>
                    <a:lnTo>
                      <a:pt x="7509" y="963"/>
                    </a:lnTo>
                    <a:lnTo>
                      <a:pt x="7530" y="961"/>
                    </a:lnTo>
                    <a:lnTo>
                      <a:pt x="7549" y="959"/>
                    </a:lnTo>
                    <a:lnTo>
                      <a:pt x="7568" y="954"/>
                    </a:lnTo>
                    <a:lnTo>
                      <a:pt x="7587" y="949"/>
                    </a:lnTo>
                    <a:lnTo>
                      <a:pt x="7605" y="943"/>
                    </a:lnTo>
                    <a:lnTo>
                      <a:pt x="7622" y="936"/>
                    </a:lnTo>
                    <a:lnTo>
                      <a:pt x="7638" y="927"/>
                    </a:lnTo>
                    <a:lnTo>
                      <a:pt x="7653" y="918"/>
                    </a:lnTo>
                    <a:lnTo>
                      <a:pt x="7667" y="907"/>
                    </a:lnTo>
                    <a:lnTo>
                      <a:pt x="7680" y="896"/>
                    </a:lnTo>
                    <a:lnTo>
                      <a:pt x="7693" y="884"/>
                    </a:lnTo>
                    <a:lnTo>
                      <a:pt x="7704" y="871"/>
                    </a:lnTo>
                    <a:lnTo>
                      <a:pt x="7714" y="858"/>
                    </a:lnTo>
                    <a:lnTo>
                      <a:pt x="7723" y="843"/>
                    </a:lnTo>
                    <a:lnTo>
                      <a:pt x="7731" y="828"/>
                    </a:lnTo>
                    <a:lnTo>
                      <a:pt x="7739" y="810"/>
                    </a:lnTo>
                    <a:lnTo>
                      <a:pt x="7744" y="789"/>
                    </a:lnTo>
                    <a:lnTo>
                      <a:pt x="7750" y="766"/>
                    </a:lnTo>
                    <a:lnTo>
                      <a:pt x="7754" y="740"/>
                    </a:lnTo>
                    <a:lnTo>
                      <a:pt x="7758" y="711"/>
                    </a:lnTo>
                    <a:lnTo>
                      <a:pt x="7760" y="679"/>
                    </a:lnTo>
                    <a:lnTo>
                      <a:pt x="7762" y="644"/>
                    </a:lnTo>
                    <a:lnTo>
                      <a:pt x="7762" y="606"/>
                    </a:lnTo>
                    <a:lnTo>
                      <a:pt x="7762" y="202"/>
                    </a:lnTo>
                    <a:lnTo>
                      <a:pt x="7762" y="185"/>
                    </a:lnTo>
                    <a:lnTo>
                      <a:pt x="7761" y="171"/>
                    </a:lnTo>
                    <a:lnTo>
                      <a:pt x="7760" y="157"/>
                    </a:lnTo>
                    <a:lnTo>
                      <a:pt x="7759" y="145"/>
                    </a:lnTo>
                    <a:lnTo>
                      <a:pt x="7756" y="134"/>
                    </a:lnTo>
                    <a:lnTo>
                      <a:pt x="7753" y="123"/>
                    </a:lnTo>
                    <a:lnTo>
                      <a:pt x="7751" y="114"/>
                    </a:lnTo>
                    <a:lnTo>
                      <a:pt x="7747" y="106"/>
                    </a:lnTo>
                    <a:lnTo>
                      <a:pt x="7739" y="93"/>
                    </a:lnTo>
                    <a:lnTo>
                      <a:pt x="7730" y="82"/>
                    </a:lnTo>
                    <a:lnTo>
                      <a:pt x="7725" y="77"/>
                    </a:lnTo>
                    <a:lnTo>
                      <a:pt x="7719" y="73"/>
                    </a:lnTo>
                    <a:lnTo>
                      <a:pt x="7714" y="70"/>
                    </a:lnTo>
                    <a:lnTo>
                      <a:pt x="7708" y="66"/>
                    </a:lnTo>
                    <a:lnTo>
                      <a:pt x="7699" y="63"/>
                    </a:lnTo>
                    <a:lnTo>
                      <a:pt x="7688" y="60"/>
                    </a:lnTo>
                    <a:lnTo>
                      <a:pt x="7677" y="57"/>
                    </a:lnTo>
                    <a:lnTo>
                      <a:pt x="7664" y="54"/>
                    </a:lnTo>
                    <a:lnTo>
                      <a:pt x="7651" y="52"/>
                    </a:lnTo>
                    <a:lnTo>
                      <a:pt x="7638" y="51"/>
                    </a:lnTo>
                    <a:lnTo>
                      <a:pt x="7622" y="50"/>
                    </a:lnTo>
                    <a:lnTo>
                      <a:pt x="7606" y="50"/>
                    </a:lnTo>
                    <a:lnTo>
                      <a:pt x="7606" y="22"/>
                    </a:lnTo>
                    <a:lnTo>
                      <a:pt x="7983" y="22"/>
                    </a:lnTo>
                    <a:lnTo>
                      <a:pt x="7983" y="50"/>
                    </a:lnTo>
                    <a:lnTo>
                      <a:pt x="7961" y="50"/>
                    </a:lnTo>
                    <a:lnTo>
                      <a:pt x="7950" y="50"/>
                    </a:lnTo>
                    <a:lnTo>
                      <a:pt x="7939" y="51"/>
                    </a:lnTo>
                    <a:lnTo>
                      <a:pt x="7929" y="52"/>
                    </a:lnTo>
                    <a:lnTo>
                      <a:pt x="7919" y="54"/>
                    </a:lnTo>
                    <a:lnTo>
                      <a:pt x="7909" y="57"/>
                    </a:lnTo>
                    <a:lnTo>
                      <a:pt x="7901" y="60"/>
                    </a:lnTo>
                    <a:lnTo>
                      <a:pt x="7893" y="63"/>
                    </a:lnTo>
                    <a:lnTo>
                      <a:pt x="7884" y="66"/>
                    </a:lnTo>
                    <a:lnTo>
                      <a:pt x="7878" y="71"/>
                    </a:lnTo>
                    <a:lnTo>
                      <a:pt x="7871" y="76"/>
                    </a:lnTo>
                    <a:lnTo>
                      <a:pt x="7864" y="82"/>
                    </a:lnTo>
                    <a:lnTo>
                      <a:pt x="7858" y="87"/>
                    </a:lnTo>
                    <a:lnTo>
                      <a:pt x="7853" y="94"/>
                    </a:lnTo>
                    <a:lnTo>
                      <a:pt x="7848" y="102"/>
                    </a:lnTo>
                    <a:lnTo>
                      <a:pt x="7844" y="109"/>
                    </a:lnTo>
                    <a:lnTo>
                      <a:pt x="7840" y="117"/>
                    </a:lnTo>
                    <a:lnTo>
                      <a:pt x="7838" y="124"/>
                    </a:lnTo>
                    <a:lnTo>
                      <a:pt x="7836" y="131"/>
                    </a:lnTo>
                    <a:lnTo>
                      <a:pt x="7833" y="140"/>
                    </a:lnTo>
                    <a:lnTo>
                      <a:pt x="7832" y="150"/>
                    </a:lnTo>
                    <a:lnTo>
                      <a:pt x="7830" y="173"/>
                    </a:lnTo>
                    <a:lnTo>
                      <a:pt x="7830" y="202"/>
                    </a:lnTo>
                    <a:lnTo>
                      <a:pt x="7830" y="578"/>
                    </a:lnTo>
                    <a:lnTo>
                      <a:pt x="7829" y="620"/>
                    </a:lnTo>
                    <a:lnTo>
                      <a:pt x="7828" y="660"/>
                    </a:lnTo>
                    <a:lnTo>
                      <a:pt x="7826" y="696"/>
                    </a:lnTo>
                    <a:lnTo>
                      <a:pt x="7824" y="729"/>
                    </a:lnTo>
                    <a:lnTo>
                      <a:pt x="7820" y="759"/>
                    </a:lnTo>
                    <a:lnTo>
                      <a:pt x="7816" y="786"/>
                    </a:lnTo>
                    <a:lnTo>
                      <a:pt x="7810" y="809"/>
                    </a:lnTo>
                    <a:lnTo>
                      <a:pt x="7805" y="830"/>
                    </a:lnTo>
                    <a:lnTo>
                      <a:pt x="7802" y="840"/>
                    </a:lnTo>
                    <a:lnTo>
                      <a:pt x="7797" y="850"/>
                    </a:lnTo>
                    <a:lnTo>
                      <a:pt x="7793" y="859"/>
                    </a:lnTo>
                    <a:lnTo>
                      <a:pt x="7787" y="869"/>
                    </a:lnTo>
                    <a:lnTo>
                      <a:pt x="7775" y="886"/>
                    </a:lnTo>
                    <a:lnTo>
                      <a:pt x="7761" y="905"/>
                    </a:lnTo>
                    <a:lnTo>
                      <a:pt x="7744" y="922"/>
                    </a:lnTo>
                    <a:lnTo>
                      <a:pt x="7726" y="940"/>
                    </a:lnTo>
                    <a:lnTo>
                      <a:pt x="7705" y="957"/>
                    </a:lnTo>
                    <a:lnTo>
                      <a:pt x="7680" y="973"/>
                    </a:lnTo>
                    <a:lnTo>
                      <a:pt x="7668" y="981"/>
                    </a:lnTo>
                    <a:lnTo>
                      <a:pt x="7655" y="988"/>
                    </a:lnTo>
                    <a:lnTo>
                      <a:pt x="7642" y="995"/>
                    </a:lnTo>
                    <a:lnTo>
                      <a:pt x="7628" y="1002"/>
                    </a:lnTo>
                    <a:lnTo>
                      <a:pt x="7612" y="1007"/>
                    </a:lnTo>
                    <a:lnTo>
                      <a:pt x="7597" y="1013"/>
                    </a:lnTo>
                    <a:lnTo>
                      <a:pt x="7581" y="1017"/>
                    </a:lnTo>
                    <a:lnTo>
                      <a:pt x="7565" y="1021"/>
                    </a:lnTo>
                    <a:lnTo>
                      <a:pt x="7547" y="1026"/>
                    </a:lnTo>
                    <a:lnTo>
                      <a:pt x="7530" y="1029"/>
                    </a:lnTo>
                    <a:lnTo>
                      <a:pt x="7512" y="1031"/>
                    </a:lnTo>
                    <a:lnTo>
                      <a:pt x="7493" y="1034"/>
                    </a:lnTo>
                    <a:lnTo>
                      <a:pt x="7454" y="1037"/>
                    </a:lnTo>
                    <a:lnTo>
                      <a:pt x="7412" y="1038"/>
                    </a:lnTo>
                    <a:lnTo>
                      <a:pt x="7378" y="1038"/>
                    </a:lnTo>
                    <a:lnTo>
                      <a:pt x="7346" y="1036"/>
                    </a:lnTo>
                    <a:lnTo>
                      <a:pt x="7315" y="1034"/>
                    </a:lnTo>
                    <a:lnTo>
                      <a:pt x="7286" y="1029"/>
                    </a:lnTo>
                    <a:lnTo>
                      <a:pt x="7260" y="1025"/>
                    </a:lnTo>
                    <a:lnTo>
                      <a:pt x="7236" y="1018"/>
                    </a:lnTo>
                    <a:lnTo>
                      <a:pt x="7214" y="1012"/>
                    </a:lnTo>
                    <a:lnTo>
                      <a:pt x="7193" y="1004"/>
                    </a:lnTo>
                    <a:lnTo>
                      <a:pt x="7168" y="992"/>
                    </a:lnTo>
                    <a:lnTo>
                      <a:pt x="7144" y="979"/>
                    </a:lnTo>
                    <a:lnTo>
                      <a:pt x="7122" y="964"/>
                    </a:lnTo>
                    <a:lnTo>
                      <a:pt x="7104" y="950"/>
                    </a:lnTo>
                    <a:lnTo>
                      <a:pt x="7086" y="935"/>
                    </a:lnTo>
                    <a:lnTo>
                      <a:pt x="7070" y="919"/>
                    </a:lnTo>
                    <a:lnTo>
                      <a:pt x="7056" y="902"/>
                    </a:lnTo>
                    <a:lnTo>
                      <a:pt x="7044" y="884"/>
                    </a:lnTo>
                    <a:lnTo>
                      <a:pt x="7034" y="864"/>
                    </a:lnTo>
                    <a:lnTo>
                      <a:pt x="7026" y="844"/>
                    </a:lnTo>
                    <a:lnTo>
                      <a:pt x="7018" y="821"/>
                    </a:lnTo>
                    <a:lnTo>
                      <a:pt x="7011" y="798"/>
                    </a:lnTo>
                    <a:lnTo>
                      <a:pt x="7007" y="773"/>
                    </a:lnTo>
                    <a:lnTo>
                      <a:pt x="7004" y="745"/>
                    </a:lnTo>
                    <a:lnTo>
                      <a:pt x="7001" y="717"/>
                    </a:lnTo>
                    <a:lnTo>
                      <a:pt x="7000" y="687"/>
                    </a:lnTo>
                    <a:lnTo>
                      <a:pt x="7000" y="202"/>
                    </a:lnTo>
                    <a:lnTo>
                      <a:pt x="7000" y="163"/>
                    </a:lnTo>
                    <a:lnTo>
                      <a:pt x="6998" y="132"/>
                    </a:lnTo>
                    <a:lnTo>
                      <a:pt x="6997" y="120"/>
                    </a:lnTo>
                    <a:lnTo>
                      <a:pt x="6995" y="109"/>
                    </a:lnTo>
                    <a:lnTo>
                      <a:pt x="6993" y="102"/>
                    </a:lnTo>
                    <a:lnTo>
                      <a:pt x="6990" y="95"/>
                    </a:lnTo>
                    <a:lnTo>
                      <a:pt x="6987" y="90"/>
                    </a:lnTo>
                    <a:lnTo>
                      <a:pt x="6984" y="85"/>
                    </a:lnTo>
                    <a:lnTo>
                      <a:pt x="6980" y="81"/>
                    </a:lnTo>
                    <a:lnTo>
                      <a:pt x="6976" y="76"/>
                    </a:lnTo>
                    <a:lnTo>
                      <a:pt x="6966" y="69"/>
                    </a:lnTo>
                    <a:lnTo>
                      <a:pt x="6954" y="62"/>
                    </a:lnTo>
                    <a:lnTo>
                      <a:pt x="6946" y="59"/>
                    </a:lnTo>
                    <a:lnTo>
                      <a:pt x="6939" y="57"/>
                    </a:lnTo>
                    <a:lnTo>
                      <a:pt x="6929" y="54"/>
                    </a:lnTo>
                    <a:lnTo>
                      <a:pt x="6918" y="52"/>
                    </a:lnTo>
                    <a:lnTo>
                      <a:pt x="6891" y="51"/>
                    </a:lnTo>
                    <a:lnTo>
                      <a:pt x="6859" y="50"/>
                    </a:lnTo>
                    <a:lnTo>
                      <a:pt x="6859" y="22"/>
                    </a:lnTo>
                    <a:close/>
                    <a:moveTo>
                      <a:pt x="8464" y="22"/>
                    </a:moveTo>
                    <a:lnTo>
                      <a:pt x="9004" y="638"/>
                    </a:lnTo>
                    <a:lnTo>
                      <a:pt x="9004" y="212"/>
                    </a:lnTo>
                    <a:lnTo>
                      <a:pt x="9002" y="191"/>
                    </a:lnTo>
                    <a:lnTo>
                      <a:pt x="9001" y="171"/>
                    </a:lnTo>
                    <a:lnTo>
                      <a:pt x="8999" y="153"/>
                    </a:lnTo>
                    <a:lnTo>
                      <a:pt x="8996" y="137"/>
                    </a:lnTo>
                    <a:lnTo>
                      <a:pt x="8993" y="123"/>
                    </a:lnTo>
                    <a:lnTo>
                      <a:pt x="8987" y="110"/>
                    </a:lnTo>
                    <a:lnTo>
                      <a:pt x="8982" y="99"/>
                    </a:lnTo>
                    <a:lnTo>
                      <a:pt x="8975" y="91"/>
                    </a:lnTo>
                    <a:lnTo>
                      <a:pt x="8965" y="81"/>
                    </a:lnTo>
                    <a:lnTo>
                      <a:pt x="8953" y="73"/>
                    </a:lnTo>
                    <a:lnTo>
                      <a:pt x="8939" y="65"/>
                    </a:lnTo>
                    <a:lnTo>
                      <a:pt x="8923" y="60"/>
                    </a:lnTo>
                    <a:lnTo>
                      <a:pt x="8907" y="55"/>
                    </a:lnTo>
                    <a:lnTo>
                      <a:pt x="8888" y="52"/>
                    </a:lnTo>
                    <a:lnTo>
                      <a:pt x="8867" y="50"/>
                    </a:lnTo>
                    <a:lnTo>
                      <a:pt x="8845" y="50"/>
                    </a:lnTo>
                    <a:lnTo>
                      <a:pt x="8845" y="22"/>
                    </a:lnTo>
                    <a:lnTo>
                      <a:pt x="9206" y="22"/>
                    </a:lnTo>
                    <a:lnTo>
                      <a:pt x="9206" y="50"/>
                    </a:lnTo>
                    <a:lnTo>
                      <a:pt x="9174" y="54"/>
                    </a:lnTo>
                    <a:lnTo>
                      <a:pt x="9149" y="60"/>
                    </a:lnTo>
                    <a:lnTo>
                      <a:pt x="9138" y="62"/>
                    </a:lnTo>
                    <a:lnTo>
                      <a:pt x="9128" y="65"/>
                    </a:lnTo>
                    <a:lnTo>
                      <a:pt x="9120" y="68"/>
                    </a:lnTo>
                    <a:lnTo>
                      <a:pt x="9114" y="71"/>
                    </a:lnTo>
                    <a:lnTo>
                      <a:pt x="9107" y="74"/>
                    </a:lnTo>
                    <a:lnTo>
                      <a:pt x="9102" y="79"/>
                    </a:lnTo>
                    <a:lnTo>
                      <a:pt x="9097" y="83"/>
                    </a:lnTo>
                    <a:lnTo>
                      <a:pt x="9092" y="87"/>
                    </a:lnTo>
                    <a:lnTo>
                      <a:pt x="9083" y="99"/>
                    </a:lnTo>
                    <a:lnTo>
                      <a:pt x="9076" y="113"/>
                    </a:lnTo>
                    <a:lnTo>
                      <a:pt x="9073" y="120"/>
                    </a:lnTo>
                    <a:lnTo>
                      <a:pt x="9071" y="129"/>
                    </a:lnTo>
                    <a:lnTo>
                      <a:pt x="9068" y="140"/>
                    </a:lnTo>
                    <a:lnTo>
                      <a:pt x="9066" y="152"/>
                    </a:lnTo>
                    <a:lnTo>
                      <a:pt x="9064" y="179"/>
                    </a:lnTo>
                    <a:lnTo>
                      <a:pt x="9063" y="212"/>
                    </a:lnTo>
                    <a:lnTo>
                      <a:pt x="9063" y="1037"/>
                    </a:lnTo>
                    <a:lnTo>
                      <a:pt x="9035" y="1037"/>
                    </a:lnTo>
                    <a:lnTo>
                      <a:pt x="8297" y="212"/>
                    </a:lnTo>
                    <a:lnTo>
                      <a:pt x="8297" y="842"/>
                    </a:lnTo>
                    <a:lnTo>
                      <a:pt x="8297" y="863"/>
                    </a:lnTo>
                    <a:lnTo>
                      <a:pt x="8299" y="882"/>
                    </a:lnTo>
                    <a:lnTo>
                      <a:pt x="8302" y="898"/>
                    </a:lnTo>
                    <a:lnTo>
                      <a:pt x="8308" y="914"/>
                    </a:lnTo>
                    <a:lnTo>
                      <a:pt x="8313" y="927"/>
                    </a:lnTo>
                    <a:lnTo>
                      <a:pt x="8321" y="939"/>
                    </a:lnTo>
                    <a:lnTo>
                      <a:pt x="8330" y="949"/>
                    </a:lnTo>
                    <a:lnTo>
                      <a:pt x="8340" y="958"/>
                    </a:lnTo>
                    <a:lnTo>
                      <a:pt x="8351" y="964"/>
                    </a:lnTo>
                    <a:lnTo>
                      <a:pt x="8362" y="971"/>
                    </a:lnTo>
                    <a:lnTo>
                      <a:pt x="8374" y="975"/>
                    </a:lnTo>
                    <a:lnTo>
                      <a:pt x="8386" y="980"/>
                    </a:lnTo>
                    <a:lnTo>
                      <a:pt x="8398" y="983"/>
                    </a:lnTo>
                    <a:lnTo>
                      <a:pt x="8411" y="985"/>
                    </a:lnTo>
                    <a:lnTo>
                      <a:pt x="8425" y="987"/>
                    </a:lnTo>
                    <a:lnTo>
                      <a:pt x="8438" y="987"/>
                    </a:lnTo>
                    <a:lnTo>
                      <a:pt x="8464" y="987"/>
                    </a:lnTo>
                    <a:lnTo>
                      <a:pt x="8464" y="1015"/>
                    </a:lnTo>
                    <a:lnTo>
                      <a:pt x="8077" y="1015"/>
                    </a:lnTo>
                    <a:lnTo>
                      <a:pt x="8077" y="987"/>
                    </a:lnTo>
                    <a:lnTo>
                      <a:pt x="8099" y="987"/>
                    </a:lnTo>
                    <a:lnTo>
                      <a:pt x="8119" y="985"/>
                    </a:lnTo>
                    <a:lnTo>
                      <a:pt x="8136" y="983"/>
                    </a:lnTo>
                    <a:lnTo>
                      <a:pt x="8153" y="979"/>
                    </a:lnTo>
                    <a:lnTo>
                      <a:pt x="8168" y="974"/>
                    </a:lnTo>
                    <a:lnTo>
                      <a:pt x="8181" y="969"/>
                    </a:lnTo>
                    <a:lnTo>
                      <a:pt x="8192" y="962"/>
                    </a:lnTo>
                    <a:lnTo>
                      <a:pt x="8202" y="954"/>
                    </a:lnTo>
                    <a:lnTo>
                      <a:pt x="8211" y="944"/>
                    </a:lnTo>
                    <a:lnTo>
                      <a:pt x="8218" y="935"/>
                    </a:lnTo>
                    <a:lnTo>
                      <a:pt x="8224" y="922"/>
                    </a:lnTo>
                    <a:lnTo>
                      <a:pt x="8229" y="909"/>
                    </a:lnTo>
                    <a:lnTo>
                      <a:pt x="8233" y="895"/>
                    </a:lnTo>
                    <a:lnTo>
                      <a:pt x="8235" y="878"/>
                    </a:lnTo>
                    <a:lnTo>
                      <a:pt x="8237" y="861"/>
                    </a:lnTo>
                    <a:lnTo>
                      <a:pt x="8237" y="842"/>
                    </a:lnTo>
                    <a:lnTo>
                      <a:pt x="8237" y="142"/>
                    </a:lnTo>
                    <a:lnTo>
                      <a:pt x="8214" y="116"/>
                    </a:lnTo>
                    <a:lnTo>
                      <a:pt x="8198" y="98"/>
                    </a:lnTo>
                    <a:lnTo>
                      <a:pt x="8181" y="83"/>
                    </a:lnTo>
                    <a:lnTo>
                      <a:pt x="8175" y="77"/>
                    </a:lnTo>
                    <a:lnTo>
                      <a:pt x="8167" y="72"/>
                    </a:lnTo>
                    <a:lnTo>
                      <a:pt x="8159" y="68"/>
                    </a:lnTo>
                    <a:lnTo>
                      <a:pt x="8153" y="64"/>
                    </a:lnTo>
                    <a:lnTo>
                      <a:pt x="8138" y="59"/>
                    </a:lnTo>
                    <a:lnTo>
                      <a:pt x="8121" y="54"/>
                    </a:lnTo>
                    <a:lnTo>
                      <a:pt x="8100" y="51"/>
                    </a:lnTo>
                    <a:lnTo>
                      <a:pt x="8077" y="50"/>
                    </a:lnTo>
                    <a:lnTo>
                      <a:pt x="8077" y="22"/>
                    </a:lnTo>
                    <a:lnTo>
                      <a:pt x="8464" y="22"/>
                    </a:lnTo>
                    <a:close/>
                    <a:moveTo>
                      <a:pt x="9891" y="987"/>
                    </a:moveTo>
                    <a:lnTo>
                      <a:pt x="9891" y="1015"/>
                    </a:lnTo>
                    <a:lnTo>
                      <a:pt x="9319" y="1015"/>
                    </a:lnTo>
                    <a:lnTo>
                      <a:pt x="9319" y="987"/>
                    </a:lnTo>
                    <a:lnTo>
                      <a:pt x="9356" y="987"/>
                    </a:lnTo>
                    <a:lnTo>
                      <a:pt x="9378" y="986"/>
                    </a:lnTo>
                    <a:lnTo>
                      <a:pt x="9399" y="984"/>
                    </a:lnTo>
                    <a:lnTo>
                      <a:pt x="9408" y="982"/>
                    </a:lnTo>
                    <a:lnTo>
                      <a:pt x="9416" y="979"/>
                    </a:lnTo>
                    <a:lnTo>
                      <a:pt x="9424" y="975"/>
                    </a:lnTo>
                    <a:lnTo>
                      <a:pt x="9432" y="972"/>
                    </a:lnTo>
                    <a:lnTo>
                      <a:pt x="9437" y="970"/>
                    </a:lnTo>
                    <a:lnTo>
                      <a:pt x="9442" y="966"/>
                    </a:lnTo>
                    <a:lnTo>
                      <a:pt x="9446" y="962"/>
                    </a:lnTo>
                    <a:lnTo>
                      <a:pt x="9450" y="959"/>
                    </a:lnTo>
                    <a:lnTo>
                      <a:pt x="9458" y="949"/>
                    </a:lnTo>
                    <a:lnTo>
                      <a:pt x="9464" y="937"/>
                    </a:lnTo>
                    <a:lnTo>
                      <a:pt x="9466" y="931"/>
                    </a:lnTo>
                    <a:lnTo>
                      <a:pt x="9468" y="925"/>
                    </a:lnTo>
                    <a:lnTo>
                      <a:pt x="9469" y="916"/>
                    </a:lnTo>
                    <a:lnTo>
                      <a:pt x="9471" y="905"/>
                    </a:lnTo>
                    <a:lnTo>
                      <a:pt x="9472" y="878"/>
                    </a:lnTo>
                    <a:lnTo>
                      <a:pt x="9474" y="844"/>
                    </a:lnTo>
                    <a:lnTo>
                      <a:pt x="9474" y="193"/>
                    </a:lnTo>
                    <a:lnTo>
                      <a:pt x="9472" y="158"/>
                    </a:lnTo>
                    <a:lnTo>
                      <a:pt x="9471" y="131"/>
                    </a:lnTo>
                    <a:lnTo>
                      <a:pt x="9469" y="120"/>
                    </a:lnTo>
                    <a:lnTo>
                      <a:pt x="9468" y="110"/>
                    </a:lnTo>
                    <a:lnTo>
                      <a:pt x="9466" y="103"/>
                    </a:lnTo>
                    <a:lnTo>
                      <a:pt x="9464" y="97"/>
                    </a:lnTo>
                    <a:lnTo>
                      <a:pt x="9461" y="93"/>
                    </a:lnTo>
                    <a:lnTo>
                      <a:pt x="9458" y="88"/>
                    </a:lnTo>
                    <a:lnTo>
                      <a:pt x="9455" y="84"/>
                    </a:lnTo>
                    <a:lnTo>
                      <a:pt x="9450" y="80"/>
                    </a:lnTo>
                    <a:lnTo>
                      <a:pt x="9441" y="72"/>
                    </a:lnTo>
                    <a:lnTo>
                      <a:pt x="9428" y="64"/>
                    </a:lnTo>
                    <a:lnTo>
                      <a:pt x="9422" y="61"/>
                    </a:lnTo>
                    <a:lnTo>
                      <a:pt x="9414" y="58"/>
                    </a:lnTo>
                    <a:lnTo>
                      <a:pt x="9405" y="55"/>
                    </a:lnTo>
                    <a:lnTo>
                      <a:pt x="9397" y="53"/>
                    </a:lnTo>
                    <a:lnTo>
                      <a:pt x="9377" y="51"/>
                    </a:lnTo>
                    <a:lnTo>
                      <a:pt x="9356" y="50"/>
                    </a:lnTo>
                    <a:lnTo>
                      <a:pt x="9319" y="50"/>
                    </a:lnTo>
                    <a:lnTo>
                      <a:pt x="9319" y="22"/>
                    </a:lnTo>
                    <a:lnTo>
                      <a:pt x="9891" y="22"/>
                    </a:lnTo>
                    <a:lnTo>
                      <a:pt x="9891" y="50"/>
                    </a:lnTo>
                    <a:lnTo>
                      <a:pt x="9854" y="50"/>
                    </a:lnTo>
                    <a:lnTo>
                      <a:pt x="9831" y="51"/>
                    </a:lnTo>
                    <a:lnTo>
                      <a:pt x="9811" y="54"/>
                    </a:lnTo>
                    <a:lnTo>
                      <a:pt x="9802" y="57"/>
                    </a:lnTo>
                    <a:lnTo>
                      <a:pt x="9793" y="59"/>
                    </a:lnTo>
                    <a:lnTo>
                      <a:pt x="9785" y="62"/>
                    </a:lnTo>
                    <a:lnTo>
                      <a:pt x="9777" y="65"/>
                    </a:lnTo>
                    <a:lnTo>
                      <a:pt x="9767" y="72"/>
                    </a:lnTo>
                    <a:lnTo>
                      <a:pt x="9759" y="80"/>
                    </a:lnTo>
                    <a:lnTo>
                      <a:pt x="9751" y="90"/>
                    </a:lnTo>
                    <a:lnTo>
                      <a:pt x="9744" y="101"/>
                    </a:lnTo>
                    <a:lnTo>
                      <a:pt x="9742" y="106"/>
                    </a:lnTo>
                    <a:lnTo>
                      <a:pt x="9741" y="113"/>
                    </a:lnTo>
                    <a:lnTo>
                      <a:pt x="9739" y="121"/>
                    </a:lnTo>
                    <a:lnTo>
                      <a:pt x="9738" y="132"/>
                    </a:lnTo>
                    <a:lnTo>
                      <a:pt x="9737" y="159"/>
                    </a:lnTo>
                    <a:lnTo>
                      <a:pt x="9736" y="193"/>
                    </a:lnTo>
                    <a:lnTo>
                      <a:pt x="9736" y="844"/>
                    </a:lnTo>
                    <a:lnTo>
                      <a:pt x="9737" y="880"/>
                    </a:lnTo>
                    <a:lnTo>
                      <a:pt x="9738" y="907"/>
                    </a:lnTo>
                    <a:lnTo>
                      <a:pt x="9740" y="918"/>
                    </a:lnTo>
                    <a:lnTo>
                      <a:pt x="9741" y="927"/>
                    </a:lnTo>
                    <a:lnTo>
                      <a:pt x="9743" y="935"/>
                    </a:lnTo>
                    <a:lnTo>
                      <a:pt x="9745" y="940"/>
                    </a:lnTo>
                    <a:lnTo>
                      <a:pt x="9751" y="949"/>
                    </a:lnTo>
                    <a:lnTo>
                      <a:pt x="9759" y="958"/>
                    </a:lnTo>
                    <a:lnTo>
                      <a:pt x="9769" y="965"/>
                    </a:lnTo>
                    <a:lnTo>
                      <a:pt x="9782" y="973"/>
                    </a:lnTo>
                    <a:lnTo>
                      <a:pt x="9788" y="976"/>
                    </a:lnTo>
                    <a:lnTo>
                      <a:pt x="9796" y="980"/>
                    </a:lnTo>
                    <a:lnTo>
                      <a:pt x="9804" y="982"/>
                    </a:lnTo>
                    <a:lnTo>
                      <a:pt x="9813" y="984"/>
                    </a:lnTo>
                    <a:lnTo>
                      <a:pt x="9832" y="986"/>
                    </a:lnTo>
                    <a:lnTo>
                      <a:pt x="9854" y="987"/>
                    </a:lnTo>
                    <a:lnTo>
                      <a:pt x="9891" y="987"/>
                    </a:lnTo>
                    <a:close/>
                    <a:moveTo>
                      <a:pt x="11144" y="22"/>
                    </a:moveTo>
                    <a:lnTo>
                      <a:pt x="11144" y="50"/>
                    </a:lnTo>
                    <a:lnTo>
                      <a:pt x="11130" y="53"/>
                    </a:lnTo>
                    <a:lnTo>
                      <a:pt x="11116" y="57"/>
                    </a:lnTo>
                    <a:lnTo>
                      <a:pt x="11102" y="62"/>
                    </a:lnTo>
                    <a:lnTo>
                      <a:pt x="11088" y="69"/>
                    </a:lnTo>
                    <a:lnTo>
                      <a:pt x="11075" y="76"/>
                    </a:lnTo>
                    <a:lnTo>
                      <a:pt x="11062" y="86"/>
                    </a:lnTo>
                    <a:lnTo>
                      <a:pt x="11050" y="96"/>
                    </a:lnTo>
                    <a:lnTo>
                      <a:pt x="11038" y="108"/>
                    </a:lnTo>
                    <a:lnTo>
                      <a:pt x="11029" y="118"/>
                    </a:lnTo>
                    <a:lnTo>
                      <a:pt x="11019" y="132"/>
                    </a:lnTo>
                    <a:lnTo>
                      <a:pt x="11008" y="149"/>
                    </a:lnTo>
                    <a:lnTo>
                      <a:pt x="10996" y="169"/>
                    </a:lnTo>
                    <a:lnTo>
                      <a:pt x="10983" y="192"/>
                    </a:lnTo>
                    <a:lnTo>
                      <a:pt x="10968" y="218"/>
                    </a:lnTo>
                    <a:lnTo>
                      <a:pt x="10954" y="248"/>
                    </a:lnTo>
                    <a:lnTo>
                      <a:pt x="10938" y="280"/>
                    </a:lnTo>
                    <a:lnTo>
                      <a:pt x="10561" y="1037"/>
                    </a:lnTo>
                    <a:lnTo>
                      <a:pt x="10535" y="1037"/>
                    </a:lnTo>
                    <a:lnTo>
                      <a:pt x="10159" y="249"/>
                    </a:lnTo>
                    <a:lnTo>
                      <a:pt x="10144" y="215"/>
                    </a:lnTo>
                    <a:lnTo>
                      <a:pt x="10128" y="185"/>
                    </a:lnTo>
                    <a:lnTo>
                      <a:pt x="10115" y="159"/>
                    </a:lnTo>
                    <a:lnTo>
                      <a:pt x="10103" y="136"/>
                    </a:lnTo>
                    <a:lnTo>
                      <a:pt x="10092" y="117"/>
                    </a:lnTo>
                    <a:lnTo>
                      <a:pt x="10083" y="102"/>
                    </a:lnTo>
                    <a:lnTo>
                      <a:pt x="10076" y="90"/>
                    </a:lnTo>
                    <a:lnTo>
                      <a:pt x="10069" y="82"/>
                    </a:lnTo>
                    <a:lnTo>
                      <a:pt x="10062" y="75"/>
                    </a:lnTo>
                    <a:lnTo>
                      <a:pt x="10055" y="70"/>
                    </a:lnTo>
                    <a:lnTo>
                      <a:pt x="10046" y="65"/>
                    </a:lnTo>
                    <a:lnTo>
                      <a:pt x="10036" y="61"/>
                    </a:lnTo>
                    <a:lnTo>
                      <a:pt x="10025" y="58"/>
                    </a:lnTo>
                    <a:lnTo>
                      <a:pt x="10012" y="54"/>
                    </a:lnTo>
                    <a:lnTo>
                      <a:pt x="9998" y="52"/>
                    </a:lnTo>
                    <a:lnTo>
                      <a:pt x="9982" y="50"/>
                    </a:lnTo>
                    <a:lnTo>
                      <a:pt x="9982" y="22"/>
                    </a:lnTo>
                    <a:lnTo>
                      <a:pt x="10506" y="22"/>
                    </a:lnTo>
                    <a:lnTo>
                      <a:pt x="10506" y="50"/>
                    </a:lnTo>
                    <a:lnTo>
                      <a:pt x="10488" y="50"/>
                    </a:lnTo>
                    <a:lnTo>
                      <a:pt x="10472" y="50"/>
                    </a:lnTo>
                    <a:lnTo>
                      <a:pt x="10457" y="51"/>
                    </a:lnTo>
                    <a:lnTo>
                      <a:pt x="10442" y="52"/>
                    </a:lnTo>
                    <a:lnTo>
                      <a:pt x="10429" y="54"/>
                    </a:lnTo>
                    <a:lnTo>
                      <a:pt x="10418" y="57"/>
                    </a:lnTo>
                    <a:lnTo>
                      <a:pt x="10408" y="59"/>
                    </a:lnTo>
                    <a:lnTo>
                      <a:pt x="10399" y="62"/>
                    </a:lnTo>
                    <a:lnTo>
                      <a:pt x="10392" y="66"/>
                    </a:lnTo>
                    <a:lnTo>
                      <a:pt x="10387" y="69"/>
                    </a:lnTo>
                    <a:lnTo>
                      <a:pt x="10384" y="72"/>
                    </a:lnTo>
                    <a:lnTo>
                      <a:pt x="10381" y="75"/>
                    </a:lnTo>
                    <a:lnTo>
                      <a:pt x="10378" y="80"/>
                    </a:lnTo>
                    <a:lnTo>
                      <a:pt x="10376" y="84"/>
                    </a:lnTo>
                    <a:lnTo>
                      <a:pt x="10375" y="88"/>
                    </a:lnTo>
                    <a:lnTo>
                      <a:pt x="10374" y="93"/>
                    </a:lnTo>
                    <a:lnTo>
                      <a:pt x="10374" y="98"/>
                    </a:lnTo>
                    <a:lnTo>
                      <a:pt x="10374" y="105"/>
                    </a:lnTo>
                    <a:lnTo>
                      <a:pt x="10375" y="113"/>
                    </a:lnTo>
                    <a:lnTo>
                      <a:pt x="10377" y="120"/>
                    </a:lnTo>
                    <a:lnTo>
                      <a:pt x="10379" y="129"/>
                    </a:lnTo>
                    <a:lnTo>
                      <a:pt x="10385" y="142"/>
                    </a:lnTo>
                    <a:lnTo>
                      <a:pt x="10394" y="162"/>
                    </a:lnTo>
                    <a:lnTo>
                      <a:pt x="10407" y="191"/>
                    </a:lnTo>
                    <a:lnTo>
                      <a:pt x="10423" y="226"/>
                    </a:lnTo>
                    <a:lnTo>
                      <a:pt x="10656" y="719"/>
                    </a:lnTo>
                    <a:lnTo>
                      <a:pt x="10873" y="280"/>
                    </a:lnTo>
                    <a:lnTo>
                      <a:pt x="10889" y="244"/>
                    </a:lnTo>
                    <a:lnTo>
                      <a:pt x="10903" y="213"/>
                    </a:lnTo>
                    <a:lnTo>
                      <a:pt x="10913" y="190"/>
                    </a:lnTo>
                    <a:lnTo>
                      <a:pt x="10920" y="173"/>
                    </a:lnTo>
                    <a:lnTo>
                      <a:pt x="10923" y="160"/>
                    </a:lnTo>
                    <a:lnTo>
                      <a:pt x="10927" y="148"/>
                    </a:lnTo>
                    <a:lnTo>
                      <a:pt x="10928" y="137"/>
                    </a:lnTo>
                    <a:lnTo>
                      <a:pt x="10929" y="127"/>
                    </a:lnTo>
                    <a:lnTo>
                      <a:pt x="10928" y="116"/>
                    </a:lnTo>
                    <a:lnTo>
                      <a:pt x="10925" y="106"/>
                    </a:lnTo>
                    <a:lnTo>
                      <a:pt x="10921" y="97"/>
                    </a:lnTo>
                    <a:lnTo>
                      <a:pt x="10916" y="88"/>
                    </a:lnTo>
                    <a:lnTo>
                      <a:pt x="10908" y="81"/>
                    </a:lnTo>
                    <a:lnTo>
                      <a:pt x="10900" y="73"/>
                    </a:lnTo>
                    <a:lnTo>
                      <a:pt x="10889" y="68"/>
                    </a:lnTo>
                    <a:lnTo>
                      <a:pt x="10878" y="63"/>
                    </a:lnTo>
                    <a:lnTo>
                      <a:pt x="10869" y="60"/>
                    </a:lnTo>
                    <a:lnTo>
                      <a:pt x="10859" y="58"/>
                    </a:lnTo>
                    <a:lnTo>
                      <a:pt x="10848" y="55"/>
                    </a:lnTo>
                    <a:lnTo>
                      <a:pt x="10837" y="53"/>
                    </a:lnTo>
                    <a:lnTo>
                      <a:pt x="10813" y="51"/>
                    </a:lnTo>
                    <a:lnTo>
                      <a:pt x="10786" y="50"/>
                    </a:lnTo>
                    <a:lnTo>
                      <a:pt x="10786" y="22"/>
                    </a:lnTo>
                    <a:lnTo>
                      <a:pt x="11144" y="22"/>
                    </a:lnTo>
                    <a:close/>
                    <a:moveTo>
                      <a:pt x="11652" y="80"/>
                    </a:moveTo>
                    <a:lnTo>
                      <a:pt x="11652" y="483"/>
                    </a:lnTo>
                    <a:lnTo>
                      <a:pt x="11674" y="483"/>
                    </a:lnTo>
                    <a:lnTo>
                      <a:pt x="11699" y="482"/>
                    </a:lnTo>
                    <a:lnTo>
                      <a:pt x="11722" y="480"/>
                    </a:lnTo>
                    <a:lnTo>
                      <a:pt x="11733" y="478"/>
                    </a:lnTo>
                    <a:lnTo>
                      <a:pt x="11744" y="476"/>
                    </a:lnTo>
                    <a:lnTo>
                      <a:pt x="11754" y="472"/>
                    </a:lnTo>
                    <a:lnTo>
                      <a:pt x="11764" y="469"/>
                    </a:lnTo>
                    <a:lnTo>
                      <a:pt x="11773" y="465"/>
                    </a:lnTo>
                    <a:lnTo>
                      <a:pt x="11782" y="460"/>
                    </a:lnTo>
                    <a:lnTo>
                      <a:pt x="11789" y="456"/>
                    </a:lnTo>
                    <a:lnTo>
                      <a:pt x="11798" y="450"/>
                    </a:lnTo>
                    <a:lnTo>
                      <a:pt x="11805" y="445"/>
                    </a:lnTo>
                    <a:lnTo>
                      <a:pt x="11813" y="438"/>
                    </a:lnTo>
                    <a:lnTo>
                      <a:pt x="11819" y="432"/>
                    </a:lnTo>
                    <a:lnTo>
                      <a:pt x="11825" y="424"/>
                    </a:lnTo>
                    <a:lnTo>
                      <a:pt x="11836" y="409"/>
                    </a:lnTo>
                    <a:lnTo>
                      <a:pt x="11846" y="391"/>
                    </a:lnTo>
                    <a:lnTo>
                      <a:pt x="11856" y="372"/>
                    </a:lnTo>
                    <a:lnTo>
                      <a:pt x="11863" y="351"/>
                    </a:lnTo>
                    <a:lnTo>
                      <a:pt x="11870" y="328"/>
                    </a:lnTo>
                    <a:lnTo>
                      <a:pt x="11875" y="304"/>
                    </a:lnTo>
                    <a:lnTo>
                      <a:pt x="11881" y="278"/>
                    </a:lnTo>
                    <a:lnTo>
                      <a:pt x="11884" y="250"/>
                    </a:lnTo>
                    <a:lnTo>
                      <a:pt x="11915" y="250"/>
                    </a:lnTo>
                    <a:lnTo>
                      <a:pt x="11915" y="768"/>
                    </a:lnTo>
                    <a:lnTo>
                      <a:pt x="11884" y="768"/>
                    </a:lnTo>
                    <a:lnTo>
                      <a:pt x="11882" y="749"/>
                    </a:lnTo>
                    <a:lnTo>
                      <a:pt x="11879" y="729"/>
                    </a:lnTo>
                    <a:lnTo>
                      <a:pt x="11874" y="710"/>
                    </a:lnTo>
                    <a:lnTo>
                      <a:pt x="11870" y="691"/>
                    </a:lnTo>
                    <a:lnTo>
                      <a:pt x="11864" y="675"/>
                    </a:lnTo>
                    <a:lnTo>
                      <a:pt x="11858" y="660"/>
                    </a:lnTo>
                    <a:lnTo>
                      <a:pt x="11851" y="644"/>
                    </a:lnTo>
                    <a:lnTo>
                      <a:pt x="11843" y="630"/>
                    </a:lnTo>
                    <a:lnTo>
                      <a:pt x="11836" y="617"/>
                    </a:lnTo>
                    <a:lnTo>
                      <a:pt x="11828" y="606"/>
                    </a:lnTo>
                    <a:lnTo>
                      <a:pt x="11819" y="595"/>
                    </a:lnTo>
                    <a:lnTo>
                      <a:pt x="11810" y="585"/>
                    </a:lnTo>
                    <a:lnTo>
                      <a:pt x="11801" y="576"/>
                    </a:lnTo>
                    <a:lnTo>
                      <a:pt x="11792" y="568"/>
                    </a:lnTo>
                    <a:lnTo>
                      <a:pt x="11782" y="563"/>
                    </a:lnTo>
                    <a:lnTo>
                      <a:pt x="11772" y="557"/>
                    </a:lnTo>
                    <a:lnTo>
                      <a:pt x="11761" y="553"/>
                    </a:lnTo>
                    <a:lnTo>
                      <a:pt x="11749" y="549"/>
                    </a:lnTo>
                    <a:lnTo>
                      <a:pt x="11736" y="546"/>
                    </a:lnTo>
                    <a:lnTo>
                      <a:pt x="11721" y="543"/>
                    </a:lnTo>
                    <a:lnTo>
                      <a:pt x="11706" y="541"/>
                    </a:lnTo>
                    <a:lnTo>
                      <a:pt x="11689" y="540"/>
                    </a:lnTo>
                    <a:lnTo>
                      <a:pt x="11672" y="538"/>
                    </a:lnTo>
                    <a:lnTo>
                      <a:pt x="11652" y="538"/>
                    </a:lnTo>
                    <a:lnTo>
                      <a:pt x="11652" y="818"/>
                    </a:lnTo>
                    <a:lnTo>
                      <a:pt x="11653" y="855"/>
                    </a:lnTo>
                    <a:lnTo>
                      <a:pt x="11654" y="884"/>
                    </a:lnTo>
                    <a:lnTo>
                      <a:pt x="11655" y="895"/>
                    </a:lnTo>
                    <a:lnTo>
                      <a:pt x="11656" y="905"/>
                    </a:lnTo>
                    <a:lnTo>
                      <a:pt x="11659" y="913"/>
                    </a:lnTo>
                    <a:lnTo>
                      <a:pt x="11660" y="918"/>
                    </a:lnTo>
                    <a:lnTo>
                      <a:pt x="11665" y="927"/>
                    </a:lnTo>
                    <a:lnTo>
                      <a:pt x="11671" y="935"/>
                    </a:lnTo>
                    <a:lnTo>
                      <a:pt x="11679" y="941"/>
                    </a:lnTo>
                    <a:lnTo>
                      <a:pt x="11688" y="948"/>
                    </a:lnTo>
                    <a:lnTo>
                      <a:pt x="11694" y="951"/>
                    </a:lnTo>
                    <a:lnTo>
                      <a:pt x="11700" y="953"/>
                    </a:lnTo>
                    <a:lnTo>
                      <a:pt x="11708" y="955"/>
                    </a:lnTo>
                    <a:lnTo>
                      <a:pt x="11716" y="957"/>
                    </a:lnTo>
                    <a:lnTo>
                      <a:pt x="11734" y="959"/>
                    </a:lnTo>
                    <a:lnTo>
                      <a:pt x="11756" y="960"/>
                    </a:lnTo>
                    <a:lnTo>
                      <a:pt x="11821" y="960"/>
                    </a:lnTo>
                    <a:lnTo>
                      <a:pt x="11859" y="959"/>
                    </a:lnTo>
                    <a:lnTo>
                      <a:pt x="11894" y="955"/>
                    </a:lnTo>
                    <a:lnTo>
                      <a:pt x="11912" y="953"/>
                    </a:lnTo>
                    <a:lnTo>
                      <a:pt x="11928" y="951"/>
                    </a:lnTo>
                    <a:lnTo>
                      <a:pt x="11944" y="948"/>
                    </a:lnTo>
                    <a:lnTo>
                      <a:pt x="11959" y="943"/>
                    </a:lnTo>
                    <a:lnTo>
                      <a:pt x="11974" y="939"/>
                    </a:lnTo>
                    <a:lnTo>
                      <a:pt x="11989" y="935"/>
                    </a:lnTo>
                    <a:lnTo>
                      <a:pt x="12003" y="929"/>
                    </a:lnTo>
                    <a:lnTo>
                      <a:pt x="12017" y="924"/>
                    </a:lnTo>
                    <a:lnTo>
                      <a:pt x="12031" y="917"/>
                    </a:lnTo>
                    <a:lnTo>
                      <a:pt x="12043" y="910"/>
                    </a:lnTo>
                    <a:lnTo>
                      <a:pt x="12055" y="903"/>
                    </a:lnTo>
                    <a:lnTo>
                      <a:pt x="12067" y="895"/>
                    </a:lnTo>
                    <a:lnTo>
                      <a:pt x="12078" y="887"/>
                    </a:lnTo>
                    <a:lnTo>
                      <a:pt x="12089" y="878"/>
                    </a:lnTo>
                    <a:lnTo>
                      <a:pt x="12100" y="869"/>
                    </a:lnTo>
                    <a:lnTo>
                      <a:pt x="12110" y="859"/>
                    </a:lnTo>
                    <a:lnTo>
                      <a:pt x="12120" y="849"/>
                    </a:lnTo>
                    <a:lnTo>
                      <a:pt x="12129" y="838"/>
                    </a:lnTo>
                    <a:lnTo>
                      <a:pt x="12137" y="827"/>
                    </a:lnTo>
                    <a:lnTo>
                      <a:pt x="12146" y="815"/>
                    </a:lnTo>
                    <a:lnTo>
                      <a:pt x="12154" y="801"/>
                    </a:lnTo>
                    <a:lnTo>
                      <a:pt x="12162" y="788"/>
                    </a:lnTo>
                    <a:lnTo>
                      <a:pt x="12169" y="775"/>
                    </a:lnTo>
                    <a:lnTo>
                      <a:pt x="12176" y="761"/>
                    </a:lnTo>
                    <a:lnTo>
                      <a:pt x="12182" y="746"/>
                    </a:lnTo>
                    <a:lnTo>
                      <a:pt x="12188" y="731"/>
                    </a:lnTo>
                    <a:lnTo>
                      <a:pt x="12195" y="716"/>
                    </a:lnTo>
                    <a:lnTo>
                      <a:pt x="12199" y="699"/>
                    </a:lnTo>
                    <a:lnTo>
                      <a:pt x="12229" y="699"/>
                    </a:lnTo>
                    <a:lnTo>
                      <a:pt x="12180" y="1015"/>
                    </a:lnTo>
                    <a:lnTo>
                      <a:pt x="11236" y="1015"/>
                    </a:lnTo>
                    <a:lnTo>
                      <a:pt x="11236" y="987"/>
                    </a:lnTo>
                    <a:lnTo>
                      <a:pt x="11272" y="987"/>
                    </a:lnTo>
                    <a:lnTo>
                      <a:pt x="11294" y="986"/>
                    </a:lnTo>
                    <a:lnTo>
                      <a:pt x="11315" y="984"/>
                    </a:lnTo>
                    <a:lnTo>
                      <a:pt x="11324" y="982"/>
                    </a:lnTo>
                    <a:lnTo>
                      <a:pt x="11333" y="979"/>
                    </a:lnTo>
                    <a:lnTo>
                      <a:pt x="11340" y="975"/>
                    </a:lnTo>
                    <a:lnTo>
                      <a:pt x="11348" y="972"/>
                    </a:lnTo>
                    <a:lnTo>
                      <a:pt x="11354" y="970"/>
                    </a:lnTo>
                    <a:lnTo>
                      <a:pt x="11358" y="966"/>
                    </a:lnTo>
                    <a:lnTo>
                      <a:pt x="11362" y="962"/>
                    </a:lnTo>
                    <a:lnTo>
                      <a:pt x="11367" y="959"/>
                    </a:lnTo>
                    <a:lnTo>
                      <a:pt x="11375" y="949"/>
                    </a:lnTo>
                    <a:lnTo>
                      <a:pt x="11381" y="937"/>
                    </a:lnTo>
                    <a:lnTo>
                      <a:pt x="11382" y="931"/>
                    </a:lnTo>
                    <a:lnTo>
                      <a:pt x="11384" y="925"/>
                    </a:lnTo>
                    <a:lnTo>
                      <a:pt x="11387" y="916"/>
                    </a:lnTo>
                    <a:lnTo>
                      <a:pt x="11388" y="905"/>
                    </a:lnTo>
                    <a:lnTo>
                      <a:pt x="11389" y="878"/>
                    </a:lnTo>
                    <a:lnTo>
                      <a:pt x="11390" y="844"/>
                    </a:lnTo>
                    <a:lnTo>
                      <a:pt x="11390" y="193"/>
                    </a:lnTo>
                    <a:lnTo>
                      <a:pt x="11390" y="162"/>
                    </a:lnTo>
                    <a:lnTo>
                      <a:pt x="11389" y="138"/>
                    </a:lnTo>
                    <a:lnTo>
                      <a:pt x="11388" y="121"/>
                    </a:lnTo>
                    <a:lnTo>
                      <a:pt x="11386" y="110"/>
                    </a:lnTo>
                    <a:lnTo>
                      <a:pt x="11383" y="104"/>
                    </a:lnTo>
                    <a:lnTo>
                      <a:pt x="11381" y="98"/>
                    </a:lnTo>
                    <a:lnTo>
                      <a:pt x="11378" y="93"/>
                    </a:lnTo>
                    <a:lnTo>
                      <a:pt x="11375" y="87"/>
                    </a:lnTo>
                    <a:lnTo>
                      <a:pt x="11366" y="79"/>
                    </a:lnTo>
                    <a:lnTo>
                      <a:pt x="11356" y="71"/>
                    </a:lnTo>
                    <a:lnTo>
                      <a:pt x="11348" y="65"/>
                    </a:lnTo>
                    <a:lnTo>
                      <a:pt x="11339" y="62"/>
                    </a:lnTo>
                    <a:lnTo>
                      <a:pt x="11329" y="58"/>
                    </a:lnTo>
                    <a:lnTo>
                      <a:pt x="11319" y="55"/>
                    </a:lnTo>
                    <a:lnTo>
                      <a:pt x="11308" y="53"/>
                    </a:lnTo>
                    <a:lnTo>
                      <a:pt x="11297" y="51"/>
                    </a:lnTo>
                    <a:lnTo>
                      <a:pt x="11285" y="50"/>
                    </a:lnTo>
                    <a:lnTo>
                      <a:pt x="11272" y="50"/>
                    </a:lnTo>
                    <a:lnTo>
                      <a:pt x="11236" y="50"/>
                    </a:lnTo>
                    <a:lnTo>
                      <a:pt x="11236" y="22"/>
                    </a:lnTo>
                    <a:lnTo>
                      <a:pt x="12151" y="22"/>
                    </a:lnTo>
                    <a:lnTo>
                      <a:pt x="12151" y="316"/>
                    </a:lnTo>
                    <a:lnTo>
                      <a:pt x="12120" y="316"/>
                    </a:lnTo>
                    <a:lnTo>
                      <a:pt x="12113" y="290"/>
                    </a:lnTo>
                    <a:lnTo>
                      <a:pt x="12107" y="267"/>
                    </a:lnTo>
                    <a:lnTo>
                      <a:pt x="12100" y="245"/>
                    </a:lnTo>
                    <a:lnTo>
                      <a:pt x="12091" y="224"/>
                    </a:lnTo>
                    <a:lnTo>
                      <a:pt x="12083" y="205"/>
                    </a:lnTo>
                    <a:lnTo>
                      <a:pt x="12073" y="190"/>
                    </a:lnTo>
                    <a:lnTo>
                      <a:pt x="12065" y="174"/>
                    </a:lnTo>
                    <a:lnTo>
                      <a:pt x="12054" y="162"/>
                    </a:lnTo>
                    <a:lnTo>
                      <a:pt x="12043" y="151"/>
                    </a:lnTo>
                    <a:lnTo>
                      <a:pt x="12031" y="140"/>
                    </a:lnTo>
                    <a:lnTo>
                      <a:pt x="12017" y="130"/>
                    </a:lnTo>
                    <a:lnTo>
                      <a:pt x="12003" y="121"/>
                    </a:lnTo>
                    <a:lnTo>
                      <a:pt x="11988" y="113"/>
                    </a:lnTo>
                    <a:lnTo>
                      <a:pt x="11971" y="106"/>
                    </a:lnTo>
                    <a:lnTo>
                      <a:pt x="11954" y="99"/>
                    </a:lnTo>
                    <a:lnTo>
                      <a:pt x="11935" y="93"/>
                    </a:lnTo>
                    <a:lnTo>
                      <a:pt x="11922" y="91"/>
                    </a:lnTo>
                    <a:lnTo>
                      <a:pt x="11907" y="87"/>
                    </a:lnTo>
                    <a:lnTo>
                      <a:pt x="11890" y="85"/>
                    </a:lnTo>
                    <a:lnTo>
                      <a:pt x="11870" y="83"/>
                    </a:lnTo>
                    <a:lnTo>
                      <a:pt x="11847" y="82"/>
                    </a:lnTo>
                    <a:lnTo>
                      <a:pt x="11823" y="81"/>
                    </a:lnTo>
                    <a:lnTo>
                      <a:pt x="11795" y="81"/>
                    </a:lnTo>
                    <a:lnTo>
                      <a:pt x="11765" y="80"/>
                    </a:lnTo>
                    <a:lnTo>
                      <a:pt x="11652" y="80"/>
                    </a:lnTo>
                    <a:close/>
                    <a:moveTo>
                      <a:pt x="12783" y="563"/>
                    </a:moveTo>
                    <a:lnTo>
                      <a:pt x="12783" y="841"/>
                    </a:lnTo>
                    <a:lnTo>
                      <a:pt x="12783" y="877"/>
                    </a:lnTo>
                    <a:lnTo>
                      <a:pt x="12786" y="906"/>
                    </a:lnTo>
                    <a:lnTo>
                      <a:pt x="12787" y="918"/>
                    </a:lnTo>
                    <a:lnTo>
                      <a:pt x="12789" y="928"/>
                    </a:lnTo>
                    <a:lnTo>
                      <a:pt x="12791" y="936"/>
                    </a:lnTo>
                    <a:lnTo>
                      <a:pt x="12793" y="941"/>
                    </a:lnTo>
                    <a:lnTo>
                      <a:pt x="12797" y="947"/>
                    </a:lnTo>
                    <a:lnTo>
                      <a:pt x="12800" y="951"/>
                    </a:lnTo>
                    <a:lnTo>
                      <a:pt x="12804" y="957"/>
                    </a:lnTo>
                    <a:lnTo>
                      <a:pt x="12809" y="961"/>
                    </a:lnTo>
                    <a:lnTo>
                      <a:pt x="12820" y="969"/>
                    </a:lnTo>
                    <a:lnTo>
                      <a:pt x="12832" y="975"/>
                    </a:lnTo>
                    <a:lnTo>
                      <a:pt x="12840" y="977"/>
                    </a:lnTo>
                    <a:lnTo>
                      <a:pt x="12848" y="981"/>
                    </a:lnTo>
                    <a:lnTo>
                      <a:pt x="12859" y="983"/>
                    </a:lnTo>
                    <a:lnTo>
                      <a:pt x="12872" y="984"/>
                    </a:lnTo>
                    <a:lnTo>
                      <a:pt x="12900" y="986"/>
                    </a:lnTo>
                    <a:lnTo>
                      <a:pt x="12934" y="987"/>
                    </a:lnTo>
                    <a:lnTo>
                      <a:pt x="12934" y="1015"/>
                    </a:lnTo>
                    <a:lnTo>
                      <a:pt x="12375" y="1015"/>
                    </a:lnTo>
                    <a:lnTo>
                      <a:pt x="12375" y="987"/>
                    </a:lnTo>
                    <a:lnTo>
                      <a:pt x="12410" y="986"/>
                    </a:lnTo>
                    <a:lnTo>
                      <a:pt x="12439" y="984"/>
                    </a:lnTo>
                    <a:lnTo>
                      <a:pt x="12451" y="983"/>
                    </a:lnTo>
                    <a:lnTo>
                      <a:pt x="12461" y="981"/>
                    </a:lnTo>
                    <a:lnTo>
                      <a:pt x="12471" y="977"/>
                    </a:lnTo>
                    <a:lnTo>
                      <a:pt x="12479" y="974"/>
                    </a:lnTo>
                    <a:lnTo>
                      <a:pt x="12491" y="968"/>
                    </a:lnTo>
                    <a:lnTo>
                      <a:pt x="12501" y="960"/>
                    </a:lnTo>
                    <a:lnTo>
                      <a:pt x="12509" y="951"/>
                    </a:lnTo>
                    <a:lnTo>
                      <a:pt x="12516" y="941"/>
                    </a:lnTo>
                    <a:lnTo>
                      <a:pt x="12518" y="936"/>
                    </a:lnTo>
                    <a:lnTo>
                      <a:pt x="12520" y="927"/>
                    </a:lnTo>
                    <a:lnTo>
                      <a:pt x="12523" y="918"/>
                    </a:lnTo>
                    <a:lnTo>
                      <a:pt x="12524" y="906"/>
                    </a:lnTo>
                    <a:lnTo>
                      <a:pt x="12526" y="877"/>
                    </a:lnTo>
                    <a:lnTo>
                      <a:pt x="12527" y="841"/>
                    </a:lnTo>
                    <a:lnTo>
                      <a:pt x="12527" y="197"/>
                    </a:lnTo>
                    <a:lnTo>
                      <a:pt x="12526" y="161"/>
                    </a:lnTo>
                    <a:lnTo>
                      <a:pt x="12524" y="131"/>
                    </a:lnTo>
                    <a:lnTo>
                      <a:pt x="12523" y="120"/>
                    </a:lnTo>
                    <a:lnTo>
                      <a:pt x="12520" y="110"/>
                    </a:lnTo>
                    <a:lnTo>
                      <a:pt x="12518" y="102"/>
                    </a:lnTo>
                    <a:lnTo>
                      <a:pt x="12516" y="96"/>
                    </a:lnTo>
                    <a:lnTo>
                      <a:pt x="12513" y="91"/>
                    </a:lnTo>
                    <a:lnTo>
                      <a:pt x="12509" y="86"/>
                    </a:lnTo>
                    <a:lnTo>
                      <a:pt x="12505" y="82"/>
                    </a:lnTo>
                    <a:lnTo>
                      <a:pt x="12501" y="77"/>
                    </a:lnTo>
                    <a:lnTo>
                      <a:pt x="12491" y="70"/>
                    </a:lnTo>
                    <a:lnTo>
                      <a:pt x="12477" y="63"/>
                    </a:lnTo>
                    <a:lnTo>
                      <a:pt x="12470" y="60"/>
                    </a:lnTo>
                    <a:lnTo>
                      <a:pt x="12461" y="58"/>
                    </a:lnTo>
                    <a:lnTo>
                      <a:pt x="12450" y="55"/>
                    </a:lnTo>
                    <a:lnTo>
                      <a:pt x="12438" y="53"/>
                    </a:lnTo>
                    <a:lnTo>
                      <a:pt x="12409" y="51"/>
                    </a:lnTo>
                    <a:lnTo>
                      <a:pt x="12375" y="50"/>
                    </a:lnTo>
                    <a:lnTo>
                      <a:pt x="12375" y="22"/>
                    </a:lnTo>
                    <a:lnTo>
                      <a:pt x="12883" y="22"/>
                    </a:lnTo>
                    <a:lnTo>
                      <a:pt x="12931" y="24"/>
                    </a:lnTo>
                    <a:lnTo>
                      <a:pt x="12975" y="25"/>
                    </a:lnTo>
                    <a:lnTo>
                      <a:pt x="13017" y="27"/>
                    </a:lnTo>
                    <a:lnTo>
                      <a:pt x="13054" y="29"/>
                    </a:lnTo>
                    <a:lnTo>
                      <a:pt x="13089" y="32"/>
                    </a:lnTo>
                    <a:lnTo>
                      <a:pt x="13120" y="37"/>
                    </a:lnTo>
                    <a:lnTo>
                      <a:pt x="13149" y="42"/>
                    </a:lnTo>
                    <a:lnTo>
                      <a:pt x="13173" y="48"/>
                    </a:lnTo>
                    <a:lnTo>
                      <a:pt x="13195" y="54"/>
                    </a:lnTo>
                    <a:lnTo>
                      <a:pt x="13217" y="63"/>
                    </a:lnTo>
                    <a:lnTo>
                      <a:pt x="13237" y="72"/>
                    </a:lnTo>
                    <a:lnTo>
                      <a:pt x="13257" y="83"/>
                    </a:lnTo>
                    <a:lnTo>
                      <a:pt x="13274" y="95"/>
                    </a:lnTo>
                    <a:lnTo>
                      <a:pt x="13292" y="109"/>
                    </a:lnTo>
                    <a:lnTo>
                      <a:pt x="13307" y="124"/>
                    </a:lnTo>
                    <a:lnTo>
                      <a:pt x="13323" y="140"/>
                    </a:lnTo>
                    <a:lnTo>
                      <a:pt x="13336" y="157"/>
                    </a:lnTo>
                    <a:lnTo>
                      <a:pt x="13348" y="174"/>
                    </a:lnTo>
                    <a:lnTo>
                      <a:pt x="13358" y="193"/>
                    </a:lnTo>
                    <a:lnTo>
                      <a:pt x="13367" y="213"/>
                    </a:lnTo>
                    <a:lnTo>
                      <a:pt x="13372" y="233"/>
                    </a:lnTo>
                    <a:lnTo>
                      <a:pt x="13378" y="254"/>
                    </a:lnTo>
                    <a:lnTo>
                      <a:pt x="13380" y="274"/>
                    </a:lnTo>
                    <a:lnTo>
                      <a:pt x="13381" y="296"/>
                    </a:lnTo>
                    <a:lnTo>
                      <a:pt x="13381" y="310"/>
                    </a:lnTo>
                    <a:lnTo>
                      <a:pt x="13380" y="323"/>
                    </a:lnTo>
                    <a:lnTo>
                      <a:pt x="13378" y="336"/>
                    </a:lnTo>
                    <a:lnTo>
                      <a:pt x="13376" y="349"/>
                    </a:lnTo>
                    <a:lnTo>
                      <a:pt x="13372" y="361"/>
                    </a:lnTo>
                    <a:lnTo>
                      <a:pt x="13369" y="373"/>
                    </a:lnTo>
                    <a:lnTo>
                      <a:pt x="13365" y="386"/>
                    </a:lnTo>
                    <a:lnTo>
                      <a:pt x="13359" y="397"/>
                    </a:lnTo>
                    <a:lnTo>
                      <a:pt x="13354" y="408"/>
                    </a:lnTo>
                    <a:lnTo>
                      <a:pt x="13347" y="419"/>
                    </a:lnTo>
                    <a:lnTo>
                      <a:pt x="13339" y="430"/>
                    </a:lnTo>
                    <a:lnTo>
                      <a:pt x="13332" y="439"/>
                    </a:lnTo>
                    <a:lnTo>
                      <a:pt x="13324" y="449"/>
                    </a:lnTo>
                    <a:lnTo>
                      <a:pt x="13314" y="459"/>
                    </a:lnTo>
                    <a:lnTo>
                      <a:pt x="13304" y="469"/>
                    </a:lnTo>
                    <a:lnTo>
                      <a:pt x="13294" y="478"/>
                    </a:lnTo>
                    <a:lnTo>
                      <a:pt x="13279" y="489"/>
                    </a:lnTo>
                    <a:lnTo>
                      <a:pt x="13263" y="499"/>
                    </a:lnTo>
                    <a:lnTo>
                      <a:pt x="13246" y="509"/>
                    </a:lnTo>
                    <a:lnTo>
                      <a:pt x="13227" y="518"/>
                    </a:lnTo>
                    <a:lnTo>
                      <a:pt x="13207" y="525"/>
                    </a:lnTo>
                    <a:lnTo>
                      <a:pt x="13185" y="533"/>
                    </a:lnTo>
                    <a:lnTo>
                      <a:pt x="13163" y="540"/>
                    </a:lnTo>
                    <a:lnTo>
                      <a:pt x="13138" y="546"/>
                    </a:lnTo>
                    <a:lnTo>
                      <a:pt x="13401" y="882"/>
                    </a:lnTo>
                    <a:lnTo>
                      <a:pt x="13425" y="911"/>
                    </a:lnTo>
                    <a:lnTo>
                      <a:pt x="13445" y="935"/>
                    </a:lnTo>
                    <a:lnTo>
                      <a:pt x="13462" y="951"/>
                    </a:lnTo>
                    <a:lnTo>
                      <a:pt x="13475" y="962"/>
                    </a:lnTo>
                    <a:lnTo>
                      <a:pt x="13482" y="968"/>
                    </a:lnTo>
                    <a:lnTo>
                      <a:pt x="13491" y="973"/>
                    </a:lnTo>
                    <a:lnTo>
                      <a:pt x="13501" y="976"/>
                    </a:lnTo>
                    <a:lnTo>
                      <a:pt x="13510" y="981"/>
                    </a:lnTo>
                    <a:lnTo>
                      <a:pt x="13520" y="983"/>
                    </a:lnTo>
                    <a:lnTo>
                      <a:pt x="13530" y="985"/>
                    </a:lnTo>
                    <a:lnTo>
                      <a:pt x="13541" y="986"/>
                    </a:lnTo>
                    <a:lnTo>
                      <a:pt x="13551" y="987"/>
                    </a:lnTo>
                    <a:lnTo>
                      <a:pt x="13551" y="1015"/>
                    </a:lnTo>
                    <a:lnTo>
                      <a:pt x="13207" y="1015"/>
                    </a:lnTo>
                    <a:lnTo>
                      <a:pt x="12855" y="563"/>
                    </a:lnTo>
                    <a:lnTo>
                      <a:pt x="12783" y="563"/>
                    </a:lnTo>
                    <a:close/>
                    <a:moveTo>
                      <a:pt x="12783" y="76"/>
                    </a:moveTo>
                    <a:lnTo>
                      <a:pt x="12783" y="511"/>
                    </a:lnTo>
                    <a:lnTo>
                      <a:pt x="12829" y="511"/>
                    </a:lnTo>
                    <a:lnTo>
                      <a:pt x="12856" y="510"/>
                    </a:lnTo>
                    <a:lnTo>
                      <a:pt x="12881" y="510"/>
                    </a:lnTo>
                    <a:lnTo>
                      <a:pt x="12905" y="508"/>
                    </a:lnTo>
                    <a:lnTo>
                      <a:pt x="12927" y="507"/>
                    </a:lnTo>
                    <a:lnTo>
                      <a:pt x="12946" y="503"/>
                    </a:lnTo>
                    <a:lnTo>
                      <a:pt x="12965" y="500"/>
                    </a:lnTo>
                    <a:lnTo>
                      <a:pt x="12982" y="497"/>
                    </a:lnTo>
                    <a:lnTo>
                      <a:pt x="12997" y="492"/>
                    </a:lnTo>
                    <a:lnTo>
                      <a:pt x="13010" y="487"/>
                    </a:lnTo>
                    <a:lnTo>
                      <a:pt x="13022" y="481"/>
                    </a:lnTo>
                    <a:lnTo>
                      <a:pt x="13034" y="474"/>
                    </a:lnTo>
                    <a:lnTo>
                      <a:pt x="13047" y="466"/>
                    </a:lnTo>
                    <a:lnTo>
                      <a:pt x="13056" y="457"/>
                    </a:lnTo>
                    <a:lnTo>
                      <a:pt x="13066" y="447"/>
                    </a:lnTo>
                    <a:lnTo>
                      <a:pt x="13075" y="436"/>
                    </a:lnTo>
                    <a:lnTo>
                      <a:pt x="13084" y="425"/>
                    </a:lnTo>
                    <a:lnTo>
                      <a:pt x="13092" y="412"/>
                    </a:lnTo>
                    <a:lnTo>
                      <a:pt x="13098" y="399"/>
                    </a:lnTo>
                    <a:lnTo>
                      <a:pt x="13104" y="384"/>
                    </a:lnTo>
                    <a:lnTo>
                      <a:pt x="13108" y="369"/>
                    </a:lnTo>
                    <a:lnTo>
                      <a:pt x="13111" y="353"/>
                    </a:lnTo>
                    <a:lnTo>
                      <a:pt x="13114" y="335"/>
                    </a:lnTo>
                    <a:lnTo>
                      <a:pt x="13116" y="317"/>
                    </a:lnTo>
                    <a:lnTo>
                      <a:pt x="13116" y="298"/>
                    </a:lnTo>
                    <a:lnTo>
                      <a:pt x="13115" y="271"/>
                    </a:lnTo>
                    <a:lnTo>
                      <a:pt x="13113" y="245"/>
                    </a:lnTo>
                    <a:lnTo>
                      <a:pt x="13110" y="233"/>
                    </a:lnTo>
                    <a:lnTo>
                      <a:pt x="13108" y="222"/>
                    </a:lnTo>
                    <a:lnTo>
                      <a:pt x="13105" y="211"/>
                    </a:lnTo>
                    <a:lnTo>
                      <a:pt x="13102" y="200"/>
                    </a:lnTo>
                    <a:lnTo>
                      <a:pt x="13097" y="190"/>
                    </a:lnTo>
                    <a:lnTo>
                      <a:pt x="13093" y="180"/>
                    </a:lnTo>
                    <a:lnTo>
                      <a:pt x="13088" y="170"/>
                    </a:lnTo>
                    <a:lnTo>
                      <a:pt x="13083" y="161"/>
                    </a:lnTo>
                    <a:lnTo>
                      <a:pt x="13077" y="153"/>
                    </a:lnTo>
                    <a:lnTo>
                      <a:pt x="13071" y="145"/>
                    </a:lnTo>
                    <a:lnTo>
                      <a:pt x="13064" y="138"/>
                    </a:lnTo>
                    <a:lnTo>
                      <a:pt x="13058" y="130"/>
                    </a:lnTo>
                    <a:lnTo>
                      <a:pt x="13050" y="124"/>
                    </a:lnTo>
                    <a:lnTo>
                      <a:pt x="13042" y="118"/>
                    </a:lnTo>
                    <a:lnTo>
                      <a:pt x="13033" y="112"/>
                    </a:lnTo>
                    <a:lnTo>
                      <a:pt x="13023" y="107"/>
                    </a:lnTo>
                    <a:lnTo>
                      <a:pt x="13014" y="102"/>
                    </a:lnTo>
                    <a:lnTo>
                      <a:pt x="13004" y="97"/>
                    </a:lnTo>
                    <a:lnTo>
                      <a:pt x="12993" y="94"/>
                    </a:lnTo>
                    <a:lnTo>
                      <a:pt x="12982" y="90"/>
                    </a:lnTo>
                    <a:lnTo>
                      <a:pt x="12956" y="84"/>
                    </a:lnTo>
                    <a:lnTo>
                      <a:pt x="12930" y="80"/>
                    </a:lnTo>
                    <a:lnTo>
                      <a:pt x="12900" y="77"/>
                    </a:lnTo>
                    <a:lnTo>
                      <a:pt x="12869" y="76"/>
                    </a:lnTo>
                    <a:lnTo>
                      <a:pt x="12783" y="76"/>
                    </a:lnTo>
                    <a:close/>
                    <a:moveTo>
                      <a:pt x="14353" y="0"/>
                    </a:moveTo>
                    <a:lnTo>
                      <a:pt x="14362" y="331"/>
                    </a:lnTo>
                    <a:lnTo>
                      <a:pt x="14329" y="331"/>
                    </a:lnTo>
                    <a:lnTo>
                      <a:pt x="14326" y="315"/>
                    </a:lnTo>
                    <a:lnTo>
                      <a:pt x="14321" y="301"/>
                    </a:lnTo>
                    <a:lnTo>
                      <a:pt x="14318" y="287"/>
                    </a:lnTo>
                    <a:lnTo>
                      <a:pt x="14312" y="272"/>
                    </a:lnTo>
                    <a:lnTo>
                      <a:pt x="14307" y="258"/>
                    </a:lnTo>
                    <a:lnTo>
                      <a:pt x="14301" y="245"/>
                    </a:lnTo>
                    <a:lnTo>
                      <a:pt x="14295" y="232"/>
                    </a:lnTo>
                    <a:lnTo>
                      <a:pt x="14288" y="218"/>
                    </a:lnTo>
                    <a:lnTo>
                      <a:pt x="14280" y="206"/>
                    </a:lnTo>
                    <a:lnTo>
                      <a:pt x="14273" y="194"/>
                    </a:lnTo>
                    <a:lnTo>
                      <a:pt x="14264" y="183"/>
                    </a:lnTo>
                    <a:lnTo>
                      <a:pt x="14255" y="172"/>
                    </a:lnTo>
                    <a:lnTo>
                      <a:pt x="14245" y="161"/>
                    </a:lnTo>
                    <a:lnTo>
                      <a:pt x="14235" y="150"/>
                    </a:lnTo>
                    <a:lnTo>
                      <a:pt x="14225" y="140"/>
                    </a:lnTo>
                    <a:lnTo>
                      <a:pt x="14213" y="130"/>
                    </a:lnTo>
                    <a:lnTo>
                      <a:pt x="14190" y="113"/>
                    </a:lnTo>
                    <a:lnTo>
                      <a:pt x="14167" y="97"/>
                    </a:lnTo>
                    <a:lnTo>
                      <a:pt x="14155" y="91"/>
                    </a:lnTo>
                    <a:lnTo>
                      <a:pt x="14143" y="85"/>
                    </a:lnTo>
                    <a:lnTo>
                      <a:pt x="14131" y="79"/>
                    </a:lnTo>
                    <a:lnTo>
                      <a:pt x="14119" y="74"/>
                    </a:lnTo>
                    <a:lnTo>
                      <a:pt x="14107" y="70"/>
                    </a:lnTo>
                    <a:lnTo>
                      <a:pt x="14093" y="65"/>
                    </a:lnTo>
                    <a:lnTo>
                      <a:pt x="14081" y="62"/>
                    </a:lnTo>
                    <a:lnTo>
                      <a:pt x="14068" y="60"/>
                    </a:lnTo>
                    <a:lnTo>
                      <a:pt x="14056" y="58"/>
                    </a:lnTo>
                    <a:lnTo>
                      <a:pt x="14043" y="57"/>
                    </a:lnTo>
                    <a:lnTo>
                      <a:pt x="14029" y="55"/>
                    </a:lnTo>
                    <a:lnTo>
                      <a:pt x="14016" y="55"/>
                    </a:lnTo>
                    <a:lnTo>
                      <a:pt x="13996" y="55"/>
                    </a:lnTo>
                    <a:lnTo>
                      <a:pt x="13977" y="58"/>
                    </a:lnTo>
                    <a:lnTo>
                      <a:pt x="13959" y="61"/>
                    </a:lnTo>
                    <a:lnTo>
                      <a:pt x="13943" y="65"/>
                    </a:lnTo>
                    <a:lnTo>
                      <a:pt x="13927" y="71"/>
                    </a:lnTo>
                    <a:lnTo>
                      <a:pt x="13912" y="77"/>
                    </a:lnTo>
                    <a:lnTo>
                      <a:pt x="13898" y="86"/>
                    </a:lnTo>
                    <a:lnTo>
                      <a:pt x="13886" y="95"/>
                    </a:lnTo>
                    <a:lnTo>
                      <a:pt x="13874" y="105"/>
                    </a:lnTo>
                    <a:lnTo>
                      <a:pt x="13864" y="116"/>
                    </a:lnTo>
                    <a:lnTo>
                      <a:pt x="13857" y="127"/>
                    </a:lnTo>
                    <a:lnTo>
                      <a:pt x="13850" y="138"/>
                    </a:lnTo>
                    <a:lnTo>
                      <a:pt x="13845" y="150"/>
                    </a:lnTo>
                    <a:lnTo>
                      <a:pt x="13841" y="162"/>
                    </a:lnTo>
                    <a:lnTo>
                      <a:pt x="13839" y="174"/>
                    </a:lnTo>
                    <a:lnTo>
                      <a:pt x="13838" y="186"/>
                    </a:lnTo>
                    <a:lnTo>
                      <a:pt x="13838" y="195"/>
                    </a:lnTo>
                    <a:lnTo>
                      <a:pt x="13839" y="203"/>
                    </a:lnTo>
                    <a:lnTo>
                      <a:pt x="13840" y="211"/>
                    </a:lnTo>
                    <a:lnTo>
                      <a:pt x="13842" y="218"/>
                    </a:lnTo>
                    <a:lnTo>
                      <a:pt x="13845" y="225"/>
                    </a:lnTo>
                    <a:lnTo>
                      <a:pt x="13848" y="233"/>
                    </a:lnTo>
                    <a:lnTo>
                      <a:pt x="13851" y="239"/>
                    </a:lnTo>
                    <a:lnTo>
                      <a:pt x="13854" y="246"/>
                    </a:lnTo>
                    <a:lnTo>
                      <a:pt x="13861" y="254"/>
                    </a:lnTo>
                    <a:lnTo>
                      <a:pt x="13869" y="262"/>
                    </a:lnTo>
                    <a:lnTo>
                      <a:pt x="13876" y="271"/>
                    </a:lnTo>
                    <a:lnTo>
                      <a:pt x="13885" y="280"/>
                    </a:lnTo>
                    <a:lnTo>
                      <a:pt x="13895" y="288"/>
                    </a:lnTo>
                    <a:lnTo>
                      <a:pt x="13906" y="296"/>
                    </a:lnTo>
                    <a:lnTo>
                      <a:pt x="13917" y="305"/>
                    </a:lnTo>
                    <a:lnTo>
                      <a:pt x="13929" y="313"/>
                    </a:lnTo>
                    <a:lnTo>
                      <a:pt x="13940" y="320"/>
                    </a:lnTo>
                    <a:lnTo>
                      <a:pt x="13955" y="327"/>
                    </a:lnTo>
                    <a:lnTo>
                      <a:pt x="13972" y="337"/>
                    </a:lnTo>
                    <a:lnTo>
                      <a:pt x="13992" y="347"/>
                    </a:lnTo>
                    <a:lnTo>
                      <a:pt x="14016" y="358"/>
                    </a:lnTo>
                    <a:lnTo>
                      <a:pt x="14043" y="370"/>
                    </a:lnTo>
                    <a:lnTo>
                      <a:pt x="14072" y="384"/>
                    </a:lnTo>
                    <a:lnTo>
                      <a:pt x="14104" y="399"/>
                    </a:lnTo>
                    <a:lnTo>
                      <a:pt x="14151" y="420"/>
                    </a:lnTo>
                    <a:lnTo>
                      <a:pt x="14192" y="441"/>
                    </a:lnTo>
                    <a:lnTo>
                      <a:pt x="14231" y="461"/>
                    </a:lnTo>
                    <a:lnTo>
                      <a:pt x="14265" y="482"/>
                    </a:lnTo>
                    <a:lnTo>
                      <a:pt x="14296" y="502"/>
                    </a:lnTo>
                    <a:lnTo>
                      <a:pt x="14322" y="522"/>
                    </a:lnTo>
                    <a:lnTo>
                      <a:pt x="14333" y="532"/>
                    </a:lnTo>
                    <a:lnTo>
                      <a:pt x="14344" y="542"/>
                    </a:lnTo>
                    <a:lnTo>
                      <a:pt x="14354" y="551"/>
                    </a:lnTo>
                    <a:lnTo>
                      <a:pt x="14363" y="560"/>
                    </a:lnTo>
                    <a:lnTo>
                      <a:pt x="14378" y="580"/>
                    </a:lnTo>
                    <a:lnTo>
                      <a:pt x="14393" y="600"/>
                    </a:lnTo>
                    <a:lnTo>
                      <a:pt x="14404" y="621"/>
                    </a:lnTo>
                    <a:lnTo>
                      <a:pt x="14413" y="642"/>
                    </a:lnTo>
                    <a:lnTo>
                      <a:pt x="14420" y="664"/>
                    </a:lnTo>
                    <a:lnTo>
                      <a:pt x="14426" y="687"/>
                    </a:lnTo>
                    <a:lnTo>
                      <a:pt x="14428" y="710"/>
                    </a:lnTo>
                    <a:lnTo>
                      <a:pt x="14429" y="734"/>
                    </a:lnTo>
                    <a:lnTo>
                      <a:pt x="14429" y="750"/>
                    </a:lnTo>
                    <a:lnTo>
                      <a:pt x="14428" y="765"/>
                    </a:lnTo>
                    <a:lnTo>
                      <a:pt x="14426" y="779"/>
                    </a:lnTo>
                    <a:lnTo>
                      <a:pt x="14422" y="795"/>
                    </a:lnTo>
                    <a:lnTo>
                      <a:pt x="14419" y="809"/>
                    </a:lnTo>
                    <a:lnTo>
                      <a:pt x="14415" y="822"/>
                    </a:lnTo>
                    <a:lnTo>
                      <a:pt x="14409" y="837"/>
                    </a:lnTo>
                    <a:lnTo>
                      <a:pt x="14403" y="850"/>
                    </a:lnTo>
                    <a:lnTo>
                      <a:pt x="14396" y="863"/>
                    </a:lnTo>
                    <a:lnTo>
                      <a:pt x="14387" y="876"/>
                    </a:lnTo>
                    <a:lnTo>
                      <a:pt x="14378" y="889"/>
                    </a:lnTo>
                    <a:lnTo>
                      <a:pt x="14370" y="902"/>
                    </a:lnTo>
                    <a:lnTo>
                      <a:pt x="14359" y="914"/>
                    </a:lnTo>
                    <a:lnTo>
                      <a:pt x="14348" y="926"/>
                    </a:lnTo>
                    <a:lnTo>
                      <a:pt x="14335" y="937"/>
                    </a:lnTo>
                    <a:lnTo>
                      <a:pt x="14322" y="949"/>
                    </a:lnTo>
                    <a:lnTo>
                      <a:pt x="14309" y="959"/>
                    </a:lnTo>
                    <a:lnTo>
                      <a:pt x="14295" y="970"/>
                    </a:lnTo>
                    <a:lnTo>
                      <a:pt x="14280" y="979"/>
                    </a:lnTo>
                    <a:lnTo>
                      <a:pt x="14266" y="987"/>
                    </a:lnTo>
                    <a:lnTo>
                      <a:pt x="14251" y="995"/>
                    </a:lnTo>
                    <a:lnTo>
                      <a:pt x="14234" y="1003"/>
                    </a:lnTo>
                    <a:lnTo>
                      <a:pt x="14218" y="1009"/>
                    </a:lnTo>
                    <a:lnTo>
                      <a:pt x="14201" y="1016"/>
                    </a:lnTo>
                    <a:lnTo>
                      <a:pt x="14185" y="1020"/>
                    </a:lnTo>
                    <a:lnTo>
                      <a:pt x="14167" y="1026"/>
                    </a:lnTo>
                    <a:lnTo>
                      <a:pt x="14148" y="1029"/>
                    </a:lnTo>
                    <a:lnTo>
                      <a:pt x="14130" y="1032"/>
                    </a:lnTo>
                    <a:lnTo>
                      <a:pt x="14111" y="1035"/>
                    </a:lnTo>
                    <a:lnTo>
                      <a:pt x="14092" y="1037"/>
                    </a:lnTo>
                    <a:lnTo>
                      <a:pt x="14071" y="1038"/>
                    </a:lnTo>
                    <a:lnTo>
                      <a:pt x="14051" y="1038"/>
                    </a:lnTo>
                    <a:lnTo>
                      <a:pt x="14026" y="1037"/>
                    </a:lnTo>
                    <a:lnTo>
                      <a:pt x="14001" y="1036"/>
                    </a:lnTo>
                    <a:lnTo>
                      <a:pt x="13978" y="1032"/>
                    </a:lnTo>
                    <a:lnTo>
                      <a:pt x="13954" y="1028"/>
                    </a:lnTo>
                    <a:lnTo>
                      <a:pt x="13929" y="1023"/>
                    </a:lnTo>
                    <a:lnTo>
                      <a:pt x="13902" y="1015"/>
                    </a:lnTo>
                    <a:lnTo>
                      <a:pt x="13872" y="1005"/>
                    </a:lnTo>
                    <a:lnTo>
                      <a:pt x="13839" y="993"/>
                    </a:lnTo>
                    <a:lnTo>
                      <a:pt x="13820" y="986"/>
                    </a:lnTo>
                    <a:lnTo>
                      <a:pt x="13804" y="982"/>
                    </a:lnTo>
                    <a:lnTo>
                      <a:pt x="13788" y="979"/>
                    </a:lnTo>
                    <a:lnTo>
                      <a:pt x="13775" y="979"/>
                    </a:lnTo>
                    <a:lnTo>
                      <a:pt x="13764" y="979"/>
                    </a:lnTo>
                    <a:lnTo>
                      <a:pt x="13753" y="982"/>
                    </a:lnTo>
                    <a:lnTo>
                      <a:pt x="13742" y="986"/>
                    </a:lnTo>
                    <a:lnTo>
                      <a:pt x="13731" y="993"/>
                    </a:lnTo>
                    <a:lnTo>
                      <a:pt x="13725" y="996"/>
                    </a:lnTo>
                    <a:lnTo>
                      <a:pt x="13720" y="1001"/>
                    </a:lnTo>
                    <a:lnTo>
                      <a:pt x="13715" y="1006"/>
                    </a:lnTo>
                    <a:lnTo>
                      <a:pt x="13709" y="1012"/>
                    </a:lnTo>
                    <a:lnTo>
                      <a:pt x="13700" y="1024"/>
                    </a:lnTo>
                    <a:lnTo>
                      <a:pt x="13693" y="1037"/>
                    </a:lnTo>
                    <a:lnTo>
                      <a:pt x="13663" y="1037"/>
                    </a:lnTo>
                    <a:lnTo>
                      <a:pt x="13663" y="663"/>
                    </a:lnTo>
                    <a:lnTo>
                      <a:pt x="13693" y="663"/>
                    </a:lnTo>
                    <a:lnTo>
                      <a:pt x="13697" y="683"/>
                    </a:lnTo>
                    <a:lnTo>
                      <a:pt x="13703" y="701"/>
                    </a:lnTo>
                    <a:lnTo>
                      <a:pt x="13708" y="720"/>
                    </a:lnTo>
                    <a:lnTo>
                      <a:pt x="13715" y="738"/>
                    </a:lnTo>
                    <a:lnTo>
                      <a:pt x="13721" y="754"/>
                    </a:lnTo>
                    <a:lnTo>
                      <a:pt x="13729" y="771"/>
                    </a:lnTo>
                    <a:lnTo>
                      <a:pt x="13737" y="787"/>
                    </a:lnTo>
                    <a:lnTo>
                      <a:pt x="13744" y="803"/>
                    </a:lnTo>
                    <a:lnTo>
                      <a:pt x="13753" y="817"/>
                    </a:lnTo>
                    <a:lnTo>
                      <a:pt x="13763" y="831"/>
                    </a:lnTo>
                    <a:lnTo>
                      <a:pt x="13773" y="844"/>
                    </a:lnTo>
                    <a:lnTo>
                      <a:pt x="13783" y="858"/>
                    </a:lnTo>
                    <a:lnTo>
                      <a:pt x="13794" y="870"/>
                    </a:lnTo>
                    <a:lnTo>
                      <a:pt x="13805" y="882"/>
                    </a:lnTo>
                    <a:lnTo>
                      <a:pt x="13817" y="893"/>
                    </a:lnTo>
                    <a:lnTo>
                      <a:pt x="13829" y="904"/>
                    </a:lnTo>
                    <a:lnTo>
                      <a:pt x="13842" y="914"/>
                    </a:lnTo>
                    <a:lnTo>
                      <a:pt x="13856" y="924"/>
                    </a:lnTo>
                    <a:lnTo>
                      <a:pt x="13868" y="932"/>
                    </a:lnTo>
                    <a:lnTo>
                      <a:pt x="13881" y="940"/>
                    </a:lnTo>
                    <a:lnTo>
                      <a:pt x="13894" y="948"/>
                    </a:lnTo>
                    <a:lnTo>
                      <a:pt x="13907" y="954"/>
                    </a:lnTo>
                    <a:lnTo>
                      <a:pt x="13921" y="961"/>
                    </a:lnTo>
                    <a:lnTo>
                      <a:pt x="13935" y="966"/>
                    </a:lnTo>
                    <a:lnTo>
                      <a:pt x="13948" y="971"/>
                    </a:lnTo>
                    <a:lnTo>
                      <a:pt x="13962" y="975"/>
                    </a:lnTo>
                    <a:lnTo>
                      <a:pt x="13976" y="979"/>
                    </a:lnTo>
                    <a:lnTo>
                      <a:pt x="13990" y="982"/>
                    </a:lnTo>
                    <a:lnTo>
                      <a:pt x="14004" y="984"/>
                    </a:lnTo>
                    <a:lnTo>
                      <a:pt x="14018" y="985"/>
                    </a:lnTo>
                    <a:lnTo>
                      <a:pt x="14033" y="986"/>
                    </a:lnTo>
                    <a:lnTo>
                      <a:pt x="14047" y="987"/>
                    </a:lnTo>
                    <a:lnTo>
                      <a:pt x="14069" y="986"/>
                    </a:lnTo>
                    <a:lnTo>
                      <a:pt x="14090" y="984"/>
                    </a:lnTo>
                    <a:lnTo>
                      <a:pt x="14110" y="981"/>
                    </a:lnTo>
                    <a:lnTo>
                      <a:pt x="14129" y="975"/>
                    </a:lnTo>
                    <a:lnTo>
                      <a:pt x="14146" y="970"/>
                    </a:lnTo>
                    <a:lnTo>
                      <a:pt x="14163" y="962"/>
                    </a:lnTo>
                    <a:lnTo>
                      <a:pt x="14177" y="952"/>
                    </a:lnTo>
                    <a:lnTo>
                      <a:pt x="14191" y="942"/>
                    </a:lnTo>
                    <a:lnTo>
                      <a:pt x="14203" y="931"/>
                    </a:lnTo>
                    <a:lnTo>
                      <a:pt x="14214" y="919"/>
                    </a:lnTo>
                    <a:lnTo>
                      <a:pt x="14224" y="907"/>
                    </a:lnTo>
                    <a:lnTo>
                      <a:pt x="14232" y="894"/>
                    </a:lnTo>
                    <a:lnTo>
                      <a:pt x="14238" y="881"/>
                    </a:lnTo>
                    <a:lnTo>
                      <a:pt x="14242" y="867"/>
                    </a:lnTo>
                    <a:lnTo>
                      <a:pt x="14244" y="853"/>
                    </a:lnTo>
                    <a:lnTo>
                      <a:pt x="14245" y="839"/>
                    </a:lnTo>
                    <a:lnTo>
                      <a:pt x="14244" y="830"/>
                    </a:lnTo>
                    <a:lnTo>
                      <a:pt x="14244" y="821"/>
                    </a:lnTo>
                    <a:lnTo>
                      <a:pt x="14242" y="812"/>
                    </a:lnTo>
                    <a:lnTo>
                      <a:pt x="14240" y="804"/>
                    </a:lnTo>
                    <a:lnTo>
                      <a:pt x="14236" y="795"/>
                    </a:lnTo>
                    <a:lnTo>
                      <a:pt x="14233" y="787"/>
                    </a:lnTo>
                    <a:lnTo>
                      <a:pt x="14229" y="778"/>
                    </a:lnTo>
                    <a:lnTo>
                      <a:pt x="14224" y="771"/>
                    </a:lnTo>
                    <a:lnTo>
                      <a:pt x="14219" y="762"/>
                    </a:lnTo>
                    <a:lnTo>
                      <a:pt x="14212" y="754"/>
                    </a:lnTo>
                    <a:lnTo>
                      <a:pt x="14206" y="746"/>
                    </a:lnTo>
                    <a:lnTo>
                      <a:pt x="14198" y="739"/>
                    </a:lnTo>
                    <a:lnTo>
                      <a:pt x="14181" y="723"/>
                    </a:lnTo>
                    <a:lnTo>
                      <a:pt x="14162" y="708"/>
                    </a:lnTo>
                    <a:lnTo>
                      <a:pt x="14137" y="691"/>
                    </a:lnTo>
                    <a:lnTo>
                      <a:pt x="14104" y="674"/>
                    </a:lnTo>
                    <a:lnTo>
                      <a:pt x="14062" y="653"/>
                    </a:lnTo>
                    <a:lnTo>
                      <a:pt x="14014" y="631"/>
                    </a:lnTo>
                    <a:lnTo>
                      <a:pt x="13978" y="614"/>
                    </a:lnTo>
                    <a:lnTo>
                      <a:pt x="13945" y="599"/>
                    </a:lnTo>
                    <a:lnTo>
                      <a:pt x="13914" y="584"/>
                    </a:lnTo>
                    <a:lnTo>
                      <a:pt x="13885" y="569"/>
                    </a:lnTo>
                    <a:lnTo>
                      <a:pt x="13860" y="555"/>
                    </a:lnTo>
                    <a:lnTo>
                      <a:pt x="13837" y="542"/>
                    </a:lnTo>
                    <a:lnTo>
                      <a:pt x="13817" y="530"/>
                    </a:lnTo>
                    <a:lnTo>
                      <a:pt x="13799" y="518"/>
                    </a:lnTo>
                    <a:lnTo>
                      <a:pt x="13783" y="505"/>
                    </a:lnTo>
                    <a:lnTo>
                      <a:pt x="13769" y="493"/>
                    </a:lnTo>
                    <a:lnTo>
                      <a:pt x="13754" y="481"/>
                    </a:lnTo>
                    <a:lnTo>
                      <a:pt x="13741" y="468"/>
                    </a:lnTo>
                    <a:lnTo>
                      <a:pt x="13729" y="455"/>
                    </a:lnTo>
                    <a:lnTo>
                      <a:pt x="13718" y="441"/>
                    </a:lnTo>
                    <a:lnTo>
                      <a:pt x="13708" y="427"/>
                    </a:lnTo>
                    <a:lnTo>
                      <a:pt x="13699" y="413"/>
                    </a:lnTo>
                    <a:lnTo>
                      <a:pt x="13690" y="399"/>
                    </a:lnTo>
                    <a:lnTo>
                      <a:pt x="13684" y="383"/>
                    </a:lnTo>
                    <a:lnTo>
                      <a:pt x="13677" y="368"/>
                    </a:lnTo>
                    <a:lnTo>
                      <a:pt x="13673" y="353"/>
                    </a:lnTo>
                    <a:lnTo>
                      <a:pt x="13668" y="336"/>
                    </a:lnTo>
                    <a:lnTo>
                      <a:pt x="13666" y="320"/>
                    </a:lnTo>
                    <a:lnTo>
                      <a:pt x="13664" y="303"/>
                    </a:lnTo>
                    <a:lnTo>
                      <a:pt x="13664" y="285"/>
                    </a:lnTo>
                    <a:lnTo>
                      <a:pt x="13664" y="271"/>
                    </a:lnTo>
                    <a:lnTo>
                      <a:pt x="13665" y="257"/>
                    </a:lnTo>
                    <a:lnTo>
                      <a:pt x="13667" y="243"/>
                    </a:lnTo>
                    <a:lnTo>
                      <a:pt x="13670" y="228"/>
                    </a:lnTo>
                    <a:lnTo>
                      <a:pt x="13673" y="215"/>
                    </a:lnTo>
                    <a:lnTo>
                      <a:pt x="13677" y="202"/>
                    </a:lnTo>
                    <a:lnTo>
                      <a:pt x="13682" y="189"/>
                    </a:lnTo>
                    <a:lnTo>
                      <a:pt x="13688" y="175"/>
                    </a:lnTo>
                    <a:lnTo>
                      <a:pt x="13694" y="163"/>
                    </a:lnTo>
                    <a:lnTo>
                      <a:pt x="13701" y="151"/>
                    </a:lnTo>
                    <a:lnTo>
                      <a:pt x="13709" y="139"/>
                    </a:lnTo>
                    <a:lnTo>
                      <a:pt x="13718" y="128"/>
                    </a:lnTo>
                    <a:lnTo>
                      <a:pt x="13727" y="116"/>
                    </a:lnTo>
                    <a:lnTo>
                      <a:pt x="13738" y="105"/>
                    </a:lnTo>
                    <a:lnTo>
                      <a:pt x="13748" y="94"/>
                    </a:lnTo>
                    <a:lnTo>
                      <a:pt x="13760" y="84"/>
                    </a:lnTo>
                    <a:lnTo>
                      <a:pt x="13772" y="73"/>
                    </a:lnTo>
                    <a:lnTo>
                      <a:pt x="13784" y="64"/>
                    </a:lnTo>
                    <a:lnTo>
                      <a:pt x="13797" y="55"/>
                    </a:lnTo>
                    <a:lnTo>
                      <a:pt x="13810" y="48"/>
                    </a:lnTo>
                    <a:lnTo>
                      <a:pt x="13825" y="40"/>
                    </a:lnTo>
                    <a:lnTo>
                      <a:pt x="13839" y="33"/>
                    </a:lnTo>
                    <a:lnTo>
                      <a:pt x="13853" y="27"/>
                    </a:lnTo>
                    <a:lnTo>
                      <a:pt x="13869" y="21"/>
                    </a:lnTo>
                    <a:lnTo>
                      <a:pt x="13883" y="17"/>
                    </a:lnTo>
                    <a:lnTo>
                      <a:pt x="13900" y="13"/>
                    </a:lnTo>
                    <a:lnTo>
                      <a:pt x="13915" y="8"/>
                    </a:lnTo>
                    <a:lnTo>
                      <a:pt x="13932" y="6"/>
                    </a:lnTo>
                    <a:lnTo>
                      <a:pt x="13949" y="4"/>
                    </a:lnTo>
                    <a:lnTo>
                      <a:pt x="13966" y="2"/>
                    </a:lnTo>
                    <a:lnTo>
                      <a:pt x="13983" y="0"/>
                    </a:lnTo>
                    <a:lnTo>
                      <a:pt x="14002" y="0"/>
                    </a:lnTo>
                    <a:lnTo>
                      <a:pt x="14028" y="2"/>
                    </a:lnTo>
                    <a:lnTo>
                      <a:pt x="14054" y="4"/>
                    </a:lnTo>
                    <a:lnTo>
                      <a:pt x="14079" y="7"/>
                    </a:lnTo>
                    <a:lnTo>
                      <a:pt x="14104" y="13"/>
                    </a:lnTo>
                    <a:lnTo>
                      <a:pt x="14124" y="17"/>
                    </a:lnTo>
                    <a:lnTo>
                      <a:pt x="14146" y="25"/>
                    </a:lnTo>
                    <a:lnTo>
                      <a:pt x="14170" y="33"/>
                    </a:lnTo>
                    <a:lnTo>
                      <a:pt x="14197" y="44"/>
                    </a:lnTo>
                    <a:lnTo>
                      <a:pt x="14222" y="55"/>
                    </a:lnTo>
                    <a:lnTo>
                      <a:pt x="14243" y="62"/>
                    </a:lnTo>
                    <a:lnTo>
                      <a:pt x="14261" y="66"/>
                    </a:lnTo>
                    <a:lnTo>
                      <a:pt x="14273" y="69"/>
                    </a:lnTo>
                    <a:lnTo>
                      <a:pt x="14283" y="68"/>
                    </a:lnTo>
                    <a:lnTo>
                      <a:pt x="14291" y="65"/>
                    </a:lnTo>
                    <a:lnTo>
                      <a:pt x="14299" y="62"/>
                    </a:lnTo>
                    <a:lnTo>
                      <a:pt x="14306" y="57"/>
                    </a:lnTo>
                    <a:lnTo>
                      <a:pt x="14309" y="53"/>
                    </a:lnTo>
                    <a:lnTo>
                      <a:pt x="14312" y="49"/>
                    </a:lnTo>
                    <a:lnTo>
                      <a:pt x="14315" y="43"/>
                    </a:lnTo>
                    <a:lnTo>
                      <a:pt x="14318" y="37"/>
                    </a:lnTo>
                    <a:lnTo>
                      <a:pt x="14323" y="20"/>
                    </a:lnTo>
                    <a:lnTo>
                      <a:pt x="14329" y="0"/>
                    </a:lnTo>
                    <a:lnTo>
                      <a:pt x="14353" y="0"/>
                    </a:lnTo>
                    <a:close/>
                    <a:moveTo>
                      <a:pt x="15141" y="987"/>
                    </a:moveTo>
                    <a:lnTo>
                      <a:pt x="15141" y="1015"/>
                    </a:lnTo>
                    <a:lnTo>
                      <a:pt x="14570" y="1015"/>
                    </a:lnTo>
                    <a:lnTo>
                      <a:pt x="14570" y="987"/>
                    </a:lnTo>
                    <a:lnTo>
                      <a:pt x="14606" y="987"/>
                    </a:lnTo>
                    <a:lnTo>
                      <a:pt x="14628" y="986"/>
                    </a:lnTo>
                    <a:lnTo>
                      <a:pt x="14649" y="984"/>
                    </a:lnTo>
                    <a:lnTo>
                      <a:pt x="14658" y="982"/>
                    </a:lnTo>
                    <a:lnTo>
                      <a:pt x="14667" y="979"/>
                    </a:lnTo>
                    <a:lnTo>
                      <a:pt x="14675" y="975"/>
                    </a:lnTo>
                    <a:lnTo>
                      <a:pt x="14682" y="972"/>
                    </a:lnTo>
                    <a:lnTo>
                      <a:pt x="14688" y="970"/>
                    </a:lnTo>
                    <a:lnTo>
                      <a:pt x="14692" y="966"/>
                    </a:lnTo>
                    <a:lnTo>
                      <a:pt x="14697" y="962"/>
                    </a:lnTo>
                    <a:lnTo>
                      <a:pt x="14701" y="959"/>
                    </a:lnTo>
                    <a:lnTo>
                      <a:pt x="14709" y="949"/>
                    </a:lnTo>
                    <a:lnTo>
                      <a:pt x="14714" y="937"/>
                    </a:lnTo>
                    <a:lnTo>
                      <a:pt x="14716" y="931"/>
                    </a:lnTo>
                    <a:lnTo>
                      <a:pt x="14719" y="925"/>
                    </a:lnTo>
                    <a:lnTo>
                      <a:pt x="14721" y="916"/>
                    </a:lnTo>
                    <a:lnTo>
                      <a:pt x="14722" y="905"/>
                    </a:lnTo>
                    <a:lnTo>
                      <a:pt x="14723" y="878"/>
                    </a:lnTo>
                    <a:lnTo>
                      <a:pt x="14724" y="844"/>
                    </a:lnTo>
                    <a:lnTo>
                      <a:pt x="14724" y="193"/>
                    </a:lnTo>
                    <a:lnTo>
                      <a:pt x="14723" y="158"/>
                    </a:lnTo>
                    <a:lnTo>
                      <a:pt x="14722" y="131"/>
                    </a:lnTo>
                    <a:lnTo>
                      <a:pt x="14721" y="120"/>
                    </a:lnTo>
                    <a:lnTo>
                      <a:pt x="14719" y="110"/>
                    </a:lnTo>
                    <a:lnTo>
                      <a:pt x="14716" y="103"/>
                    </a:lnTo>
                    <a:lnTo>
                      <a:pt x="14714" y="97"/>
                    </a:lnTo>
                    <a:lnTo>
                      <a:pt x="14712" y="93"/>
                    </a:lnTo>
                    <a:lnTo>
                      <a:pt x="14710" y="88"/>
                    </a:lnTo>
                    <a:lnTo>
                      <a:pt x="14705" y="84"/>
                    </a:lnTo>
                    <a:lnTo>
                      <a:pt x="14701" y="80"/>
                    </a:lnTo>
                    <a:lnTo>
                      <a:pt x="14691" y="72"/>
                    </a:lnTo>
                    <a:lnTo>
                      <a:pt x="14679" y="64"/>
                    </a:lnTo>
                    <a:lnTo>
                      <a:pt x="14672" y="61"/>
                    </a:lnTo>
                    <a:lnTo>
                      <a:pt x="14665" y="58"/>
                    </a:lnTo>
                    <a:lnTo>
                      <a:pt x="14656" y="55"/>
                    </a:lnTo>
                    <a:lnTo>
                      <a:pt x="14647" y="53"/>
                    </a:lnTo>
                    <a:lnTo>
                      <a:pt x="14628" y="51"/>
                    </a:lnTo>
                    <a:lnTo>
                      <a:pt x="14606" y="50"/>
                    </a:lnTo>
                    <a:lnTo>
                      <a:pt x="14570" y="50"/>
                    </a:lnTo>
                    <a:lnTo>
                      <a:pt x="14570" y="22"/>
                    </a:lnTo>
                    <a:lnTo>
                      <a:pt x="15141" y="22"/>
                    </a:lnTo>
                    <a:lnTo>
                      <a:pt x="15141" y="50"/>
                    </a:lnTo>
                    <a:lnTo>
                      <a:pt x="15105" y="50"/>
                    </a:lnTo>
                    <a:lnTo>
                      <a:pt x="15082" y="51"/>
                    </a:lnTo>
                    <a:lnTo>
                      <a:pt x="15062" y="54"/>
                    </a:lnTo>
                    <a:lnTo>
                      <a:pt x="15052" y="57"/>
                    </a:lnTo>
                    <a:lnTo>
                      <a:pt x="15044" y="59"/>
                    </a:lnTo>
                    <a:lnTo>
                      <a:pt x="15036" y="62"/>
                    </a:lnTo>
                    <a:lnTo>
                      <a:pt x="15028" y="65"/>
                    </a:lnTo>
                    <a:lnTo>
                      <a:pt x="15018" y="72"/>
                    </a:lnTo>
                    <a:lnTo>
                      <a:pt x="15009" y="80"/>
                    </a:lnTo>
                    <a:lnTo>
                      <a:pt x="15001" y="90"/>
                    </a:lnTo>
                    <a:lnTo>
                      <a:pt x="14995" y="101"/>
                    </a:lnTo>
                    <a:lnTo>
                      <a:pt x="14993" y="106"/>
                    </a:lnTo>
                    <a:lnTo>
                      <a:pt x="14992" y="113"/>
                    </a:lnTo>
                    <a:lnTo>
                      <a:pt x="14990" y="121"/>
                    </a:lnTo>
                    <a:lnTo>
                      <a:pt x="14988" y="132"/>
                    </a:lnTo>
                    <a:lnTo>
                      <a:pt x="14987" y="159"/>
                    </a:lnTo>
                    <a:lnTo>
                      <a:pt x="14986" y="193"/>
                    </a:lnTo>
                    <a:lnTo>
                      <a:pt x="14986" y="844"/>
                    </a:lnTo>
                    <a:lnTo>
                      <a:pt x="14987" y="880"/>
                    </a:lnTo>
                    <a:lnTo>
                      <a:pt x="14988" y="907"/>
                    </a:lnTo>
                    <a:lnTo>
                      <a:pt x="14990" y="918"/>
                    </a:lnTo>
                    <a:lnTo>
                      <a:pt x="14992" y="927"/>
                    </a:lnTo>
                    <a:lnTo>
                      <a:pt x="14994" y="935"/>
                    </a:lnTo>
                    <a:lnTo>
                      <a:pt x="14996" y="940"/>
                    </a:lnTo>
                    <a:lnTo>
                      <a:pt x="15001" y="949"/>
                    </a:lnTo>
                    <a:lnTo>
                      <a:pt x="15009" y="958"/>
                    </a:lnTo>
                    <a:lnTo>
                      <a:pt x="15019" y="965"/>
                    </a:lnTo>
                    <a:lnTo>
                      <a:pt x="15032" y="973"/>
                    </a:lnTo>
                    <a:lnTo>
                      <a:pt x="15039" y="976"/>
                    </a:lnTo>
                    <a:lnTo>
                      <a:pt x="15047" y="980"/>
                    </a:lnTo>
                    <a:lnTo>
                      <a:pt x="15054" y="982"/>
                    </a:lnTo>
                    <a:lnTo>
                      <a:pt x="15063" y="984"/>
                    </a:lnTo>
                    <a:lnTo>
                      <a:pt x="15083" y="986"/>
                    </a:lnTo>
                    <a:lnTo>
                      <a:pt x="15105" y="987"/>
                    </a:lnTo>
                    <a:lnTo>
                      <a:pt x="15141" y="987"/>
                    </a:lnTo>
                    <a:close/>
                    <a:moveTo>
                      <a:pt x="16262" y="22"/>
                    </a:moveTo>
                    <a:lnTo>
                      <a:pt x="16262" y="292"/>
                    </a:lnTo>
                    <a:lnTo>
                      <a:pt x="16232" y="292"/>
                    </a:lnTo>
                    <a:lnTo>
                      <a:pt x="16225" y="269"/>
                    </a:lnTo>
                    <a:lnTo>
                      <a:pt x="16219" y="248"/>
                    </a:lnTo>
                    <a:lnTo>
                      <a:pt x="16212" y="229"/>
                    </a:lnTo>
                    <a:lnTo>
                      <a:pt x="16206" y="212"/>
                    </a:lnTo>
                    <a:lnTo>
                      <a:pt x="16198" y="195"/>
                    </a:lnTo>
                    <a:lnTo>
                      <a:pt x="16190" y="182"/>
                    </a:lnTo>
                    <a:lnTo>
                      <a:pt x="16183" y="169"/>
                    </a:lnTo>
                    <a:lnTo>
                      <a:pt x="16175" y="158"/>
                    </a:lnTo>
                    <a:lnTo>
                      <a:pt x="16167" y="148"/>
                    </a:lnTo>
                    <a:lnTo>
                      <a:pt x="16158" y="139"/>
                    </a:lnTo>
                    <a:lnTo>
                      <a:pt x="16148" y="130"/>
                    </a:lnTo>
                    <a:lnTo>
                      <a:pt x="16137" y="121"/>
                    </a:lnTo>
                    <a:lnTo>
                      <a:pt x="16126" y="114"/>
                    </a:lnTo>
                    <a:lnTo>
                      <a:pt x="16114" y="106"/>
                    </a:lnTo>
                    <a:lnTo>
                      <a:pt x="16102" y="99"/>
                    </a:lnTo>
                    <a:lnTo>
                      <a:pt x="16089" y="93"/>
                    </a:lnTo>
                    <a:lnTo>
                      <a:pt x="16080" y="91"/>
                    </a:lnTo>
                    <a:lnTo>
                      <a:pt x="16070" y="87"/>
                    </a:lnTo>
                    <a:lnTo>
                      <a:pt x="16059" y="85"/>
                    </a:lnTo>
                    <a:lnTo>
                      <a:pt x="16047" y="83"/>
                    </a:lnTo>
                    <a:lnTo>
                      <a:pt x="16017" y="81"/>
                    </a:lnTo>
                    <a:lnTo>
                      <a:pt x="15982" y="80"/>
                    </a:lnTo>
                    <a:lnTo>
                      <a:pt x="15901" y="80"/>
                    </a:lnTo>
                    <a:lnTo>
                      <a:pt x="15901" y="844"/>
                    </a:lnTo>
                    <a:lnTo>
                      <a:pt x="15901" y="880"/>
                    </a:lnTo>
                    <a:lnTo>
                      <a:pt x="15903" y="907"/>
                    </a:lnTo>
                    <a:lnTo>
                      <a:pt x="15904" y="918"/>
                    </a:lnTo>
                    <a:lnTo>
                      <a:pt x="15905" y="927"/>
                    </a:lnTo>
                    <a:lnTo>
                      <a:pt x="15907" y="935"/>
                    </a:lnTo>
                    <a:lnTo>
                      <a:pt x="15910" y="940"/>
                    </a:lnTo>
                    <a:lnTo>
                      <a:pt x="15915" y="949"/>
                    </a:lnTo>
                    <a:lnTo>
                      <a:pt x="15923" y="958"/>
                    </a:lnTo>
                    <a:lnTo>
                      <a:pt x="15934" y="965"/>
                    </a:lnTo>
                    <a:lnTo>
                      <a:pt x="15946" y="973"/>
                    </a:lnTo>
                    <a:lnTo>
                      <a:pt x="15952" y="976"/>
                    </a:lnTo>
                    <a:lnTo>
                      <a:pt x="15960" y="980"/>
                    </a:lnTo>
                    <a:lnTo>
                      <a:pt x="15969" y="982"/>
                    </a:lnTo>
                    <a:lnTo>
                      <a:pt x="15978" y="984"/>
                    </a:lnTo>
                    <a:lnTo>
                      <a:pt x="15998" y="986"/>
                    </a:lnTo>
                    <a:lnTo>
                      <a:pt x="16020" y="987"/>
                    </a:lnTo>
                    <a:lnTo>
                      <a:pt x="16056" y="987"/>
                    </a:lnTo>
                    <a:lnTo>
                      <a:pt x="16056" y="1015"/>
                    </a:lnTo>
                    <a:lnTo>
                      <a:pt x="15484" y="1015"/>
                    </a:lnTo>
                    <a:lnTo>
                      <a:pt x="15484" y="987"/>
                    </a:lnTo>
                    <a:lnTo>
                      <a:pt x="15520" y="987"/>
                    </a:lnTo>
                    <a:lnTo>
                      <a:pt x="15543" y="986"/>
                    </a:lnTo>
                    <a:lnTo>
                      <a:pt x="15563" y="984"/>
                    </a:lnTo>
                    <a:lnTo>
                      <a:pt x="15572" y="982"/>
                    </a:lnTo>
                    <a:lnTo>
                      <a:pt x="15580" y="979"/>
                    </a:lnTo>
                    <a:lnTo>
                      <a:pt x="15589" y="975"/>
                    </a:lnTo>
                    <a:lnTo>
                      <a:pt x="15597" y="972"/>
                    </a:lnTo>
                    <a:lnTo>
                      <a:pt x="15607" y="966"/>
                    </a:lnTo>
                    <a:lnTo>
                      <a:pt x="15616" y="959"/>
                    </a:lnTo>
                    <a:lnTo>
                      <a:pt x="15623" y="949"/>
                    </a:lnTo>
                    <a:lnTo>
                      <a:pt x="15630" y="937"/>
                    </a:lnTo>
                    <a:lnTo>
                      <a:pt x="15631" y="931"/>
                    </a:lnTo>
                    <a:lnTo>
                      <a:pt x="15633" y="925"/>
                    </a:lnTo>
                    <a:lnTo>
                      <a:pt x="15635" y="916"/>
                    </a:lnTo>
                    <a:lnTo>
                      <a:pt x="15637" y="905"/>
                    </a:lnTo>
                    <a:lnTo>
                      <a:pt x="15638" y="878"/>
                    </a:lnTo>
                    <a:lnTo>
                      <a:pt x="15639" y="844"/>
                    </a:lnTo>
                    <a:lnTo>
                      <a:pt x="15639" y="80"/>
                    </a:lnTo>
                    <a:lnTo>
                      <a:pt x="15559" y="80"/>
                    </a:lnTo>
                    <a:lnTo>
                      <a:pt x="15533" y="81"/>
                    </a:lnTo>
                    <a:lnTo>
                      <a:pt x="15508" y="83"/>
                    </a:lnTo>
                    <a:lnTo>
                      <a:pt x="15485" y="86"/>
                    </a:lnTo>
                    <a:lnTo>
                      <a:pt x="15464" y="91"/>
                    </a:lnTo>
                    <a:lnTo>
                      <a:pt x="15445" y="96"/>
                    </a:lnTo>
                    <a:lnTo>
                      <a:pt x="15427" y="104"/>
                    </a:lnTo>
                    <a:lnTo>
                      <a:pt x="15412" y="113"/>
                    </a:lnTo>
                    <a:lnTo>
                      <a:pt x="15399" y="123"/>
                    </a:lnTo>
                    <a:lnTo>
                      <a:pt x="15390" y="130"/>
                    </a:lnTo>
                    <a:lnTo>
                      <a:pt x="15382" y="138"/>
                    </a:lnTo>
                    <a:lnTo>
                      <a:pt x="15375" y="147"/>
                    </a:lnTo>
                    <a:lnTo>
                      <a:pt x="15367" y="156"/>
                    </a:lnTo>
                    <a:lnTo>
                      <a:pt x="15360" y="164"/>
                    </a:lnTo>
                    <a:lnTo>
                      <a:pt x="15354" y="174"/>
                    </a:lnTo>
                    <a:lnTo>
                      <a:pt x="15347" y="184"/>
                    </a:lnTo>
                    <a:lnTo>
                      <a:pt x="15342" y="194"/>
                    </a:lnTo>
                    <a:lnTo>
                      <a:pt x="15332" y="216"/>
                    </a:lnTo>
                    <a:lnTo>
                      <a:pt x="15323" y="240"/>
                    </a:lnTo>
                    <a:lnTo>
                      <a:pt x="15316" y="265"/>
                    </a:lnTo>
                    <a:lnTo>
                      <a:pt x="15311" y="292"/>
                    </a:lnTo>
                    <a:lnTo>
                      <a:pt x="15280" y="292"/>
                    </a:lnTo>
                    <a:lnTo>
                      <a:pt x="15280" y="22"/>
                    </a:lnTo>
                    <a:lnTo>
                      <a:pt x="16262" y="22"/>
                    </a:lnTo>
                    <a:close/>
                    <a:moveTo>
                      <a:pt x="17535" y="22"/>
                    </a:moveTo>
                    <a:lnTo>
                      <a:pt x="17535" y="50"/>
                    </a:lnTo>
                    <a:lnTo>
                      <a:pt x="17522" y="52"/>
                    </a:lnTo>
                    <a:lnTo>
                      <a:pt x="17510" y="54"/>
                    </a:lnTo>
                    <a:lnTo>
                      <a:pt x="17499" y="58"/>
                    </a:lnTo>
                    <a:lnTo>
                      <a:pt x="17488" y="61"/>
                    </a:lnTo>
                    <a:lnTo>
                      <a:pt x="17478" y="64"/>
                    </a:lnTo>
                    <a:lnTo>
                      <a:pt x="17468" y="69"/>
                    </a:lnTo>
                    <a:lnTo>
                      <a:pt x="17460" y="73"/>
                    </a:lnTo>
                    <a:lnTo>
                      <a:pt x="17453" y="79"/>
                    </a:lnTo>
                    <a:lnTo>
                      <a:pt x="17442" y="88"/>
                    </a:lnTo>
                    <a:lnTo>
                      <a:pt x="17430" y="101"/>
                    </a:lnTo>
                    <a:lnTo>
                      <a:pt x="17415" y="117"/>
                    </a:lnTo>
                    <a:lnTo>
                      <a:pt x="17400" y="136"/>
                    </a:lnTo>
                    <a:lnTo>
                      <a:pt x="17383" y="159"/>
                    </a:lnTo>
                    <a:lnTo>
                      <a:pt x="17366" y="184"/>
                    </a:lnTo>
                    <a:lnTo>
                      <a:pt x="17346" y="214"/>
                    </a:lnTo>
                    <a:lnTo>
                      <a:pt x="17325" y="246"/>
                    </a:lnTo>
                    <a:lnTo>
                      <a:pt x="17088" y="605"/>
                    </a:lnTo>
                    <a:lnTo>
                      <a:pt x="17088" y="844"/>
                    </a:lnTo>
                    <a:lnTo>
                      <a:pt x="17088" y="880"/>
                    </a:lnTo>
                    <a:lnTo>
                      <a:pt x="17091" y="907"/>
                    </a:lnTo>
                    <a:lnTo>
                      <a:pt x="17092" y="918"/>
                    </a:lnTo>
                    <a:lnTo>
                      <a:pt x="17093" y="927"/>
                    </a:lnTo>
                    <a:lnTo>
                      <a:pt x="17095" y="935"/>
                    </a:lnTo>
                    <a:lnTo>
                      <a:pt x="17097" y="940"/>
                    </a:lnTo>
                    <a:lnTo>
                      <a:pt x="17103" y="949"/>
                    </a:lnTo>
                    <a:lnTo>
                      <a:pt x="17110" y="958"/>
                    </a:lnTo>
                    <a:lnTo>
                      <a:pt x="17120" y="965"/>
                    </a:lnTo>
                    <a:lnTo>
                      <a:pt x="17132" y="973"/>
                    </a:lnTo>
                    <a:lnTo>
                      <a:pt x="17139" y="976"/>
                    </a:lnTo>
                    <a:lnTo>
                      <a:pt x="17147" y="980"/>
                    </a:lnTo>
                    <a:lnTo>
                      <a:pt x="17154" y="982"/>
                    </a:lnTo>
                    <a:lnTo>
                      <a:pt x="17162" y="984"/>
                    </a:lnTo>
                    <a:lnTo>
                      <a:pt x="17181" y="986"/>
                    </a:lnTo>
                    <a:lnTo>
                      <a:pt x="17202" y="987"/>
                    </a:lnTo>
                    <a:lnTo>
                      <a:pt x="17263" y="987"/>
                    </a:lnTo>
                    <a:lnTo>
                      <a:pt x="17263" y="1015"/>
                    </a:lnTo>
                    <a:lnTo>
                      <a:pt x="16650" y="1015"/>
                    </a:lnTo>
                    <a:lnTo>
                      <a:pt x="16650" y="987"/>
                    </a:lnTo>
                    <a:lnTo>
                      <a:pt x="16708" y="987"/>
                    </a:lnTo>
                    <a:lnTo>
                      <a:pt x="16730" y="986"/>
                    </a:lnTo>
                    <a:lnTo>
                      <a:pt x="16750" y="984"/>
                    </a:lnTo>
                    <a:lnTo>
                      <a:pt x="16759" y="982"/>
                    </a:lnTo>
                    <a:lnTo>
                      <a:pt x="16768" y="979"/>
                    </a:lnTo>
                    <a:lnTo>
                      <a:pt x="16776" y="975"/>
                    </a:lnTo>
                    <a:lnTo>
                      <a:pt x="16783" y="972"/>
                    </a:lnTo>
                    <a:lnTo>
                      <a:pt x="16793" y="966"/>
                    </a:lnTo>
                    <a:lnTo>
                      <a:pt x="16802" y="959"/>
                    </a:lnTo>
                    <a:lnTo>
                      <a:pt x="16810" y="949"/>
                    </a:lnTo>
                    <a:lnTo>
                      <a:pt x="16817" y="937"/>
                    </a:lnTo>
                    <a:lnTo>
                      <a:pt x="16819" y="931"/>
                    </a:lnTo>
                    <a:lnTo>
                      <a:pt x="16821" y="925"/>
                    </a:lnTo>
                    <a:lnTo>
                      <a:pt x="16822" y="916"/>
                    </a:lnTo>
                    <a:lnTo>
                      <a:pt x="16823" y="905"/>
                    </a:lnTo>
                    <a:lnTo>
                      <a:pt x="16825" y="878"/>
                    </a:lnTo>
                    <a:lnTo>
                      <a:pt x="16825" y="844"/>
                    </a:lnTo>
                    <a:lnTo>
                      <a:pt x="16825" y="646"/>
                    </a:lnTo>
                    <a:lnTo>
                      <a:pt x="16569" y="222"/>
                    </a:lnTo>
                    <a:lnTo>
                      <a:pt x="16550" y="191"/>
                    </a:lnTo>
                    <a:lnTo>
                      <a:pt x="16533" y="164"/>
                    </a:lnTo>
                    <a:lnTo>
                      <a:pt x="16517" y="141"/>
                    </a:lnTo>
                    <a:lnTo>
                      <a:pt x="16503" y="121"/>
                    </a:lnTo>
                    <a:lnTo>
                      <a:pt x="16491" y="105"/>
                    </a:lnTo>
                    <a:lnTo>
                      <a:pt x="16479" y="91"/>
                    </a:lnTo>
                    <a:lnTo>
                      <a:pt x="16469" y="81"/>
                    </a:lnTo>
                    <a:lnTo>
                      <a:pt x="16460" y="73"/>
                    </a:lnTo>
                    <a:lnTo>
                      <a:pt x="16452" y="68"/>
                    </a:lnTo>
                    <a:lnTo>
                      <a:pt x="16443" y="63"/>
                    </a:lnTo>
                    <a:lnTo>
                      <a:pt x="16433" y="60"/>
                    </a:lnTo>
                    <a:lnTo>
                      <a:pt x="16424" y="57"/>
                    </a:lnTo>
                    <a:lnTo>
                      <a:pt x="16413" y="53"/>
                    </a:lnTo>
                    <a:lnTo>
                      <a:pt x="16402" y="52"/>
                    </a:lnTo>
                    <a:lnTo>
                      <a:pt x="16389" y="51"/>
                    </a:lnTo>
                    <a:lnTo>
                      <a:pt x="16376" y="50"/>
                    </a:lnTo>
                    <a:lnTo>
                      <a:pt x="16376" y="22"/>
                    </a:lnTo>
                    <a:lnTo>
                      <a:pt x="16900" y="22"/>
                    </a:lnTo>
                    <a:lnTo>
                      <a:pt x="16900" y="50"/>
                    </a:lnTo>
                    <a:lnTo>
                      <a:pt x="16877" y="50"/>
                    </a:lnTo>
                    <a:lnTo>
                      <a:pt x="16855" y="51"/>
                    </a:lnTo>
                    <a:lnTo>
                      <a:pt x="16836" y="53"/>
                    </a:lnTo>
                    <a:lnTo>
                      <a:pt x="16829" y="55"/>
                    </a:lnTo>
                    <a:lnTo>
                      <a:pt x="16822" y="58"/>
                    </a:lnTo>
                    <a:lnTo>
                      <a:pt x="16815" y="60"/>
                    </a:lnTo>
                    <a:lnTo>
                      <a:pt x="16811" y="63"/>
                    </a:lnTo>
                    <a:lnTo>
                      <a:pt x="16802" y="69"/>
                    </a:lnTo>
                    <a:lnTo>
                      <a:pt x="16797" y="75"/>
                    </a:lnTo>
                    <a:lnTo>
                      <a:pt x="16795" y="79"/>
                    </a:lnTo>
                    <a:lnTo>
                      <a:pt x="16793" y="82"/>
                    </a:lnTo>
                    <a:lnTo>
                      <a:pt x="16792" y="85"/>
                    </a:lnTo>
                    <a:lnTo>
                      <a:pt x="16792" y="88"/>
                    </a:lnTo>
                    <a:lnTo>
                      <a:pt x="16792" y="96"/>
                    </a:lnTo>
                    <a:lnTo>
                      <a:pt x="16796" y="107"/>
                    </a:lnTo>
                    <a:lnTo>
                      <a:pt x="16801" y="119"/>
                    </a:lnTo>
                    <a:lnTo>
                      <a:pt x="16808" y="135"/>
                    </a:lnTo>
                    <a:lnTo>
                      <a:pt x="16828" y="173"/>
                    </a:lnTo>
                    <a:lnTo>
                      <a:pt x="16856" y="222"/>
                    </a:lnTo>
                    <a:lnTo>
                      <a:pt x="17053" y="549"/>
                    </a:lnTo>
                    <a:lnTo>
                      <a:pt x="17250" y="250"/>
                    </a:lnTo>
                    <a:lnTo>
                      <a:pt x="17268" y="224"/>
                    </a:lnTo>
                    <a:lnTo>
                      <a:pt x="17282" y="200"/>
                    </a:lnTo>
                    <a:lnTo>
                      <a:pt x="17295" y="179"/>
                    </a:lnTo>
                    <a:lnTo>
                      <a:pt x="17305" y="159"/>
                    </a:lnTo>
                    <a:lnTo>
                      <a:pt x="17313" y="142"/>
                    </a:lnTo>
                    <a:lnTo>
                      <a:pt x="17318" y="127"/>
                    </a:lnTo>
                    <a:lnTo>
                      <a:pt x="17322" y="115"/>
                    </a:lnTo>
                    <a:lnTo>
                      <a:pt x="17324" y="105"/>
                    </a:lnTo>
                    <a:lnTo>
                      <a:pt x="17323" y="101"/>
                    </a:lnTo>
                    <a:lnTo>
                      <a:pt x="17322" y="95"/>
                    </a:lnTo>
                    <a:lnTo>
                      <a:pt x="17321" y="91"/>
                    </a:lnTo>
                    <a:lnTo>
                      <a:pt x="17318" y="87"/>
                    </a:lnTo>
                    <a:lnTo>
                      <a:pt x="17315" y="83"/>
                    </a:lnTo>
                    <a:lnTo>
                      <a:pt x="17312" y="79"/>
                    </a:lnTo>
                    <a:lnTo>
                      <a:pt x="17307" y="75"/>
                    </a:lnTo>
                    <a:lnTo>
                      <a:pt x="17303" y="72"/>
                    </a:lnTo>
                    <a:lnTo>
                      <a:pt x="17295" y="68"/>
                    </a:lnTo>
                    <a:lnTo>
                      <a:pt x="17287" y="64"/>
                    </a:lnTo>
                    <a:lnTo>
                      <a:pt x="17276" y="61"/>
                    </a:lnTo>
                    <a:lnTo>
                      <a:pt x="17263" y="58"/>
                    </a:lnTo>
                    <a:lnTo>
                      <a:pt x="17250" y="55"/>
                    </a:lnTo>
                    <a:lnTo>
                      <a:pt x="17236" y="53"/>
                    </a:lnTo>
                    <a:lnTo>
                      <a:pt x="17219" y="51"/>
                    </a:lnTo>
                    <a:lnTo>
                      <a:pt x="17202" y="50"/>
                    </a:lnTo>
                    <a:lnTo>
                      <a:pt x="17202" y="22"/>
                    </a:lnTo>
                    <a:lnTo>
                      <a:pt x="1753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6"/>
              <p:cNvSpPr>
                <a:spLocks noEditPoints="1"/>
              </p:cNvSpPr>
              <p:nvPr/>
            </p:nvSpPr>
            <p:spPr bwMode="auto">
              <a:xfrm>
                <a:off x="9840913" y="5727700"/>
                <a:ext cx="4643437" cy="865188"/>
              </a:xfrm>
              <a:custGeom>
                <a:avLst/>
                <a:gdLst>
                  <a:gd name="T0" fmla="*/ 17043 w 17550"/>
                  <a:gd name="T1" fmla="*/ 1126 h 3276"/>
                  <a:gd name="T2" fmla="*/ 16634 w 17550"/>
                  <a:gd name="T3" fmla="*/ 1266 h 3276"/>
                  <a:gd name="T4" fmla="*/ 16372 w 17550"/>
                  <a:gd name="T5" fmla="*/ 1156 h 3276"/>
                  <a:gd name="T6" fmla="*/ 16611 w 17550"/>
                  <a:gd name="T7" fmla="*/ 622 h 3276"/>
                  <a:gd name="T8" fmla="*/ 14991 w 17550"/>
                  <a:gd name="T9" fmla="*/ 1266 h 3276"/>
                  <a:gd name="T10" fmla="*/ 14715 w 17550"/>
                  <a:gd name="T11" fmla="*/ 1852 h 3276"/>
                  <a:gd name="T12" fmla="*/ 14341 w 17550"/>
                  <a:gd name="T13" fmla="*/ 1976 h 3276"/>
                  <a:gd name="T14" fmla="*/ 14347 w 17550"/>
                  <a:gd name="T15" fmla="*/ 1609 h 3276"/>
                  <a:gd name="T16" fmla="*/ 3827 w 17550"/>
                  <a:gd name="T17" fmla="*/ 775 h 3276"/>
                  <a:gd name="T18" fmla="*/ 3796 w 17550"/>
                  <a:gd name="T19" fmla="*/ 1905 h 3276"/>
                  <a:gd name="T20" fmla="*/ 3784 w 17550"/>
                  <a:gd name="T21" fmla="*/ 2172 h 3276"/>
                  <a:gd name="T22" fmla="*/ 3310 w 17550"/>
                  <a:gd name="T23" fmla="*/ 2585 h 3276"/>
                  <a:gd name="T24" fmla="*/ 2927 w 17550"/>
                  <a:gd name="T25" fmla="*/ 2314 h 3276"/>
                  <a:gd name="T26" fmla="*/ 2702 w 17550"/>
                  <a:gd name="T27" fmla="*/ 1910 h 3276"/>
                  <a:gd name="T28" fmla="*/ 3509 w 17550"/>
                  <a:gd name="T29" fmla="*/ 598 h 3276"/>
                  <a:gd name="T30" fmla="*/ 9481 w 17550"/>
                  <a:gd name="T31" fmla="*/ 711 h 3276"/>
                  <a:gd name="T32" fmla="*/ 5989 w 17550"/>
                  <a:gd name="T33" fmla="*/ 1198 h 3276"/>
                  <a:gd name="T34" fmla="*/ 5380 w 17550"/>
                  <a:gd name="T35" fmla="*/ 2341 h 3276"/>
                  <a:gd name="T36" fmla="*/ 6307 w 17550"/>
                  <a:gd name="T37" fmla="*/ 2915 h 3276"/>
                  <a:gd name="T38" fmla="*/ 6753 w 17550"/>
                  <a:gd name="T39" fmla="*/ 2878 h 3276"/>
                  <a:gd name="T40" fmla="*/ 5116 w 17550"/>
                  <a:gd name="T41" fmla="*/ 2602 h 3276"/>
                  <a:gd name="T42" fmla="*/ 5226 w 17550"/>
                  <a:gd name="T43" fmla="*/ 1644 h 3276"/>
                  <a:gd name="T44" fmla="*/ 10553 w 17550"/>
                  <a:gd name="T45" fmla="*/ 761 h 3276"/>
                  <a:gd name="T46" fmla="*/ 10513 w 17550"/>
                  <a:gd name="T47" fmla="*/ 1622 h 3276"/>
                  <a:gd name="T48" fmla="*/ 10581 w 17550"/>
                  <a:gd name="T49" fmla="*/ 3073 h 3276"/>
                  <a:gd name="T50" fmla="*/ 10023 w 17550"/>
                  <a:gd name="T51" fmla="*/ 2027 h 3276"/>
                  <a:gd name="T52" fmla="*/ 10084 w 17550"/>
                  <a:gd name="T53" fmla="*/ 1037 h 3276"/>
                  <a:gd name="T54" fmla="*/ 2042 w 17550"/>
                  <a:gd name="T55" fmla="*/ 840 h 3276"/>
                  <a:gd name="T56" fmla="*/ 2095 w 17550"/>
                  <a:gd name="T57" fmla="*/ 1707 h 3276"/>
                  <a:gd name="T58" fmla="*/ 584 w 17550"/>
                  <a:gd name="T59" fmla="*/ 2977 h 3276"/>
                  <a:gd name="T60" fmla="*/ 1040 w 17550"/>
                  <a:gd name="T61" fmla="*/ 1921 h 3276"/>
                  <a:gd name="T62" fmla="*/ 103 w 17550"/>
                  <a:gd name="T63" fmla="*/ 2689 h 3276"/>
                  <a:gd name="T64" fmla="*/ 450 w 17550"/>
                  <a:gd name="T65" fmla="*/ 1175 h 3276"/>
                  <a:gd name="T66" fmla="*/ 3469 w 17550"/>
                  <a:gd name="T67" fmla="*/ 1203 h 3276"/>
                  <a:gd name="T68" fmla="*/ 12996 w 17550"/>
                  <a:gd name="T69" fmla="*/ 1074 h 3276"/>
                  <a:gd name="T70" fmla="*/ 13036 w 17550"/>
                  <a:gd name="T71" fmla="*/ 1916 h 3276"/>
                  <a:gd name="T72" fmla="*/ 13177 w 17550"/>
                  <a:gd name="T73" fmla="*/ 2457 h 3276"/>
                  <a:gd name="T74" fmla="*/ 12617 w 17550"/>
                  <a:gd name="T75" fmla="*/ 2220 h 3276"/>
                  <a:gd name="T76" fmla="*/ 11746 w 17550"/>
                  <a:gd name="T77" fmla="*/ 2063 h 3276"/>
                  <a:gd name="T78" fmla="*/ 11191 w 17550"/>
                  <a:gd name="T79" fmla="*/ 2191 h 3276"/>
                  <a:gd name="T80" fmla="*/ 11718 w 17550"/>
                  <a:gd name="T81" fmla="*/ 1262 h 3276"/>
                  <a:gd name="T82" fmla="*/ 11951 w 17550"/>
                  <a:gd name="T83" fmla="*/ 1419 h 3276"/>
                  <a:gd name="T84" fmla="*/ 12514 w 17550"/>
                  <a:gd name="T85" fmla="*/ 827 h 3276"/>
                  <a:gd name="T86" fmla="*/ 8374 w 17550"/>
                  <a:gd name="T87" fmla="*/ 1913 h 3276"/>
                  <a:gd name="T88" fmla="*/ 7452 w 17550"/>
                  <a:gd name="T89" fmla="*/ 2775 h 3276"/>
                  <a:gd name="T90" fmla="*/ 7634 w 17550"/>
                  <a:gd name="T91" fmla="*/ 1987 h 3276"/>
                  <a:gd name="T92" fmla="*/ 7224 w 17550"/>
                  <a:gd name="T93" fmla="*/ 1423 h 3276"/>
                  <a:gd name="T94" fmla="*/ 3757 w 17550"/>
                  <a:gd name="T95" fmla="*/ 1518 h 3276"/>
                  <a:gd name="T96" fmla="*/ 9376 w 17550"/>
                  <a:gd name="T97" fmla="*/ 1580 h 3276"/>
                  <a:gd name="T98" fmla="*/ 9179 w 17550"/>
                  <a:gd name="T99" fmla="*/ 2169 h 3276"/>
                  <a:gd name="T100" fmla="*/ 9233 w 17550"/>
                  <a:gd name="T101" fmla="*/ 1724 h 3276"/>
                  <a:gd name="T102" fmla="*/ 840 w 17550"/>
                  <a:gd name="T103" fmla="*/ 1665 h 3276"/>
                  <a:gd name="T104" fmla="*/ 1102 w 17550"/>
                  <a:gd name="T105" fmla="*/ 1309 h 3276"/>
                  <a:gd name="T106" fmla="*/ 15950 w 17550"/>
                  <a:gd name="T107" fmla="*/ 2317 h 3276"/>
                  <a:gd name="T108" fmla="*/ 5844 w 17550"/>
                  <a:gd name="T109" fmla="*/ 1359 h 3276"/>
                  <a:gd name="T110" fmla="*/ 1367 w 17550"/>
                  <a:gd name="T111" fmla="*/ 2111 h 3276"/>
                  <a:gd name="T112" fmla="*/ 1723 w 17550"/>
                  <a:gd name="T113" fmla="*/ 2262 h 3276"/>
                  <a:gd name="T114" fmla="*/ 17404 w 17550"/>
                  <a:gd name="T115" fmla="*/ 1938 h 3276"/>
                  <a:gd name="T116" fmla="*/ 16600 w 17550"/>
                  <a:gd name="T117" fmla="*/ 3060 h 3276"/>
                  <a:gd name="T118" fmla="*/ 16775 w 17550"/>
                  <a:gd name="T119" fmla="*/ 1992 h 3276"/>
                  <a:gd name="T120" fmla="*/ 5432 w 17550"/>
                  <a:gd name="T121" fmla="*/ 2144 h 3276"/>
                  <a:gd name="T122" fmla="*/ 15118 w 17550"/>
                  <a:gd name="T123" fmla="*/ 2258 h 3276"/>
                  <a:gd name="T124" fmla="*/ 11478 w 17550"/>
                  <a:gd name="T125" fmla="*/ 2413 h 3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50" h="3276">
                    <a:moveTo>
                      <a:pt x="17012" y="0"/>
                    </a:moveTo>
                    <a:lnTo>
                      <a:pt x="17017" y="1"/>
                    </a:lnTo>
                    <a:lnTo>
                      <a:pt x="17022" y="4"/>
                    </a:lnTo>
                    <a:lnTo>
                      <a:pt x="17027" y="8"/>
                    </a:lnTo>
                    <a:lnTo>
                      <a:pt x="17032" y="11"/>
                    </a:lnTo>
                    <a:lnTo>
                      <a:pt x="17040" y="20"/>
                    </a:lnTo>
                    <a:lnTo>
                      <a:pt x="17048" y="29"/>
                    </a:lnTo>
                    <a:lnTo>
                      <a:pt x="17060" y="42"/>
                    </a:lnTo>
                    <a:lnTo>
                      <a:pt x="17072" y="58"/>
                    </a:lnTo>
                    <a:lnTo>
                      <a:pt x="17077" y="67"/>
                    </a:lnTo>
                    <a:lnTo>
                      <a:pt x="17081" y="76"/>
                    </a:lnTo>
                    <a:lnTo>
                      <a:pt x="17084" y="85"/>
                    </a:lnTo>
                    <a:lnTo>
                      <a:pt x="17085" y="94"/>
                    </a:lnTo>
                    <a:lnTo>
                      <a:pt x="17085" y="108"/>
                    </a:lnTo>
                    <a:lnTo>
                      <a:pt x="17083" y="121"/>
                    </a:lnTo>
                    <a:lnTo>
                      <a:pt x="17080" y="134"/>
                    </a:lnTo>
                    <a:lnTo>
                      <a:pt x="17076" y="148"/>
                    </a:lnTo>
                    <a:lnTo>
                      <a:pt x="17065" y="174"/>
                    </a:lnTo>
                    <a:lnTo>
                      <a:pt x="17054" y="197"/>
                    </a:lnTo>
                    <a:lnTo>
                      <a:pt x="17039" y="227"/>
                    </a:lnTo>
                    <a:lnTo>
                      <a:pt x="17025" y="256"/>
                    </a:lnTo>
                    <a:lnTo>
                      <a:pt x="17010" y="285"/>
                    </a:lnTo>
                    <a:lnTo>
                      <a:pt x="16994" y="315"/>
                    </a:lnTo>
                    <a:lnTo>
                      <a:pt x="16978" y="343"/>
                    </a:lnTo>
                    <a:lnTo>
                      <a:pt x="16961" y="371"/>
                    </a:lnTo>
                    <a:lnTo>
                      <a:pt x="16943" y="399"/>
                    </a:lnTo>
                    <a:lnTo>
                      <a:pt x="16927" y="427"/>
                    </a:lnTo>
                    <a:lnTo>
                      <a:pt x="16912" y="451"/>
                    </a:lnTo>
                    <a:lnTo>
                      <a:pt x="16884" y="492"/>
                    </a:lnTo>
                    <a:lnTo>
                      <a:pt x="16870" y="513"/>
                    </a:lnTo>
                    <a:lnTo>
                      <a:pt x="16858" y="529"/>
                    </a:lnTo>
                    <a:lnTo>
                      <a:pt x="16848" y="541"/>
                    </a:lnTo>
                    <a:lnTo>
                      <a:pt x="16842" y="547"/>
                    </a:lnTo>
                    <a:lnTo>
                      <a:pt x="16842" y="549"/>
                    </a:lnTo>
                    <a:lnTo>
                      <a:pt x="16842" y="549"/>
                    </a:lnTo>
                    <a:lnTo>
                      <a:pt x="16843" y="549"/>
                    </a:lnTo>
                    <a:lnTo>
                      <a:pt x="16846" y="549"/>
                    </a:lnTo>
                    <a:lnTo>
                      <a:pt x="16851" y="555"/>
                    </a:lnTo>
                    <a:lnTo>
                      <a:pt x="16858" y="559"/>
                    </a:lnTo>
                    <a:lnTo>
                      <a:pt x="16864" y="562"/>
                    </a:lnTo>
                    <a:lnTo>
                      <a:pt x="16870" y="564"/>
                    </a:lnTo>
                    <a:lnTo>
                      <a:pt x="16884" y="569"/>
                    </a:lnTo>
                    <a:lnTo>
                      <a:pt x="16898" y="573"/>
                    </a:lnTo>
                    <a:lnTo>
                      <a:pt x="16908" y="577"/>
                    </a:lnTo>
                    <a:lnTo>
                      <a:pt x="16919" y="582"/>
                    </a:lnTo>
                    <a:lnTo>
                      <a:pt x="16929" y="589"/>
                    </a:lnTo>
                    <a:lnTo>
                      <a:pt x="16939" y="595"/>
                    </a:lnTo>
                    <a:lnTo>
                      <a:pt x="16948" y="603"/>
                    </a:lnTo>
                    <a:lnTo>
                      <a:pt x="16956" y="613"/>
                    </a:lnTo>
                    <a:lnTo>
                      <a:pt x="16959" y="617"/>
                    </a:lnTo>
                    <a:lnTo>
                      <a:pt x="16961" y="623"/>
                    </a:lnTo>
                    <a:lnTo>
                      <a:pt x="16962" y="628"/>
                    </a:lnTo>
                    <a:lnTo>
                      <a:pt x="16963" y="634"/>
                    </a:lnTo>
                    <a:lnTo>
                      <a:pt x="16963" y="638"/>
                    </a:lnTo>
                    <a:lnTo>
                      <a:pt x="16964" y="642"/>
                    </a:lnTo>
                    <a:lnTo>
                      <a:pt x="16964" y="644"/>
                    </a:lnTo>
                    <a:lnTo>
                      <a:pt x="16966" y="645"/>
                    </a:lnTo>
                    <a:lnTo>
                      <a:pt x="16967" y="646"/>
                    </a:lnTo>
                    <a:lnTo>
                      <a:pt x="16968" y="646"/>
                    </a:lnTo>
                    <a:lnTo>
                      <a:pt x="16968" y="648"/>
                    </a:lnTo>
                    <a:lnTo>
                      <a:pt x="16968" y="649"/>
                    </a:lnTo>
                    <a:lnTo>
                      <a:pt x="16974" y="649"/>
                    </a:lnTo>
                    <a:lnTo>
                      <a:pt x="16980" y="649"/>
                    </a:lnTo>
                    <a:lnTo>
                      <a:pt x="16994" y="637"/>
                    </a:lnTo>
                    <a:lnTo>
                      <a:pt x="17008" y="627"/>
                    </a:lnTo>
                    <a:lnTo>
                      <a:pt x="17024" y="617"/>
                    </a:lnTo>
                    <a:lnTo>
                      <a:pt x="17038" y="606"/>
                    </a:lnTo>
                    <a:lnTo>
                      <a:pt x="17051" y="596"/>
                    </a:lnTo>
                    <a:lnTo>
                      <a:pt x="17065" y="585"/>
                    </a:lnTo>
                    <a:lnTo>
                      <a:pt x="17078" y="574"/>
                    </a:lnTo>
                    <a:lnTo>
                      <a:pt x="17091" y="563"/>
                    </a:lnTo>
                    <a:lnTo>
                      <a:pt x="17104" y="555"/>
                    </a:lnTo>
                    <a:lnTo>
                      <a:pt x="17119" y="547"/>
                    </a:lnTo>
                    <a:lnTo>
                      <a:pt x="17134" y="539"/>
                    </a:lnTo>
                    <a:lnTo>
                      <a:pt x="17148" y="533"/>
                    </a:lnTo>
                    <a:lnTo>
                      <a:pt x="17157" y="525"/>
                    </a:lnTo>
                    <a:lnTo>
                      <a:pt x="17166" y="518"/>
                    </a:lnTo>
                    <a:lnTo>
                      <a:pt x="17176" y="512"/>
                    </a:lnTo>
                    <a:lnTo>
                      <a:pt x="17185" y="505"/>
                    </a:lnTo>
                    <a:lnTo>
                      <a:pt x="17193" y="500"/>
                    </a:lnTo>
                    <a:lnTo>
                      <a:pt x="17202" y="494"/>
                    </a:lnTo>
                    <a:lnTo>
                      <a:pt x="17211" y="489"/>
                    </a:lnTo>
                    <a:lnTo>
                      <a:pt x="17220" y="483"/>
                    </a:lnTo>
                    <a:lnTo>
                      <a:pt x="17235" y="475"/>
                    </a:lnTo>
                    <a:lnTo>
                      <a:pt x="17252" y="468"/>
                    </a:lnTo>
                    <a:lnTo>
                      <a:pt x="17268" y="457"/>
                    </a:lnTo>
                    <a:lnTo>
                      <a:pt x="17286" y="445"/>
                    </a:lnTo>
                    <a:lnTo>
                      <a:pt x="17295" y="439"/>
                    </a:lnTo>
                    <a:lnTo>
                      <a:pt x="17305" y="435"/>
                    </a:lnTo>
                    <a:lnTo>
                      <a:pt x="17314" y="431"/>
                    </a:lnTo>
                    <a:lnTo>
                      <a:pt x="17324" y="431"/>
                    </a:lnTo>
                    <a:lnTo>
                      <a:pt x="17324" y="429"/>
                    </a:lnTo>
                    <a:lnTo>
                      <a:pt x="17324" y="428"/>
                    </a:lnTo>
                    <a:lnTo>
                      <a:pt x="17327" y="430"/>
                    </a:lnTo>
                    <a:lnTo>
                      <a:pt x="17330" y="431"/>
                    </a:lnTo>
                    <a:lnTo>
                      <a:pt x="17330" y="429"/>
                    </a:lnTo>
                    <a:lnTo>
                      <a:pt x="17330" y="428"/>
                    </a:lnTo>
                    <a:lnTo>
                      <a:pt x="17342" y="421"/>
                    </a:lnTo>
                    <a:lnTo>
                      <a:pt x="17353" y="414"/>
                    </a:lnTo>
                    <a:lnTo>
                      <a:pt x="17364" y="412"/>
                    </a:lnTo>
                    <a:lnTo>
                      <a:pt x="17379" y="408"/>
                    </a:lnTo>
                    <a:lnTo>
                      <a:pt x="17398" y="406"/>
                    </a:lnTo>
                    <a:lnTo>
                      <a:pt x="17419" y="405"/>
                    </a:lnTo>
                    <a:lnTo>
                      <a:pt x="17439" y="404"/>
                    </a:lnTo>
                    <a:lnTo>
                      <a:pt x="17458" y="406"/>
                    </a:lnTo>
                    <a:lnTo>
                      <a:pt x="17465" y="407"/>
                    </a:lnTo>
                    <a:lnTo>
                      <a:pt x="17472" y="408"/>
                    </a:lnTo>
                    <a:lnTo>
                      <a:pt x="17477" y="410"/>
                    </a:lnTo>
                    <a:lnTo>
                      <a:pt x="17482" y="414"/>
                    </a:lnTo>
                    <a:lnTo>
                      <a:pt x="17487" y="421"/>
                    </a:lnTo>
                    <a:lnTo>
                      <a:pt x="17491" y="430"/>
                    </a:lnTo>
                    <a:lnTo>
                      <a:pt x="17496" y="439"/>
                    </a:lnTo>
                    <a:lnTo>
                      <a:pt x="17502" y="448"/>
                    </a:lnTo>
                    <a:lnTo>
                      <a:pt x="17504" y="454"/>
                    </a:lnTo>
                    <a:lnTo>
                      <a:pt x="17505" y="461"/>
                    </a:lnTo>
                    <a:lnTo>
                      <a:pt x="17506" y="470"/>
                    </a:lnTo>
                    <a:lnTo>
                      <a:pt x="17507" y="478"/>
                    </a:lnTo>
                    <a:lnTo>
                      <a:pt x="17507" y="494"/>
                    </a:lnTo>
                    <a:lnTo>
                      <a:pt x="17506" y="508"/>
                    </a:lnTo>
                    <a:lnTo>
                      <a:pt x="17506" y="516"/>
                    </a:lnTo>
                    <a:lnTo>
                      <a:pt x="17504" y="524"/>
                    </a:lnTo>
                    <a:lnTo>
                      <a:pt x="17502" y="530"/>
                    </a:lnTo>
                    <a:lnTo>
                      <a:pt x="17499" y="537"/>
                    </a:lnTo>
                    <a:lnTo>
                      <a:pt x="17494" y="550"/>
                    </a:lnTo>
                    <a:lnTo>
                      <a:pt x="17489" y="563"/>
                    </a:lnTo>
                    <a:lnTo>
                      <a:pt x="17486" y="576"/>
                    </a:lnTo>
                    <a:lnTo>
                      <a:pt x="17483" y="588"/>
                    </a:lnTo>
                    <a:lnTo>
                      <a:pt x="17480" y="600"/>
                    </a:lnTo>
                    <a:lnTo>
                      <a:pt x="17477" y="612"/>
                    </a:lnTo>
                    <a:lnTo>
                      <a:pt x="17469" y="633"/>
                    </a:lnTo>
                    <a:lnTo>
                      <a:pt x="17460" y="654"/>
                    </a:lnTo>
                    <a:lnTo>
                      <a:pt x="17451" y="675"/>
                    </a:lnTo>
                    <a:lnTo>
                      <a:pt x="17441" y="695"/>
                    </a:lnTo>
                    <a:lnTo>
                      <a:pt x="17420" y="736"/>
                    </a:lnTo>
                    <a:lnTo>
                      <a:pt x="17399" y="776"/>
                    </a:lnTo>
                    <a:lnTo>
                      <a:pt x="17387" y="797"/>
                    </a:lnTo>
                    <a:lnTo>
                      <a:pt x="17375" y="816"/>
                    </a:lnTo>
                    <a:lnTo>
                      <a:pt x="17363" y="836"/>
                    </a:lnTo>
                    <a:lnTo>
                      <a:pt x="17351" y="857"/>
                    </a:lnTo>
                    <a:lnTo>
                      <a:pt x="17343" y="876"/>
                    </a:lnTo>
                    <a:lnTo>
                      <a:pt x="17336" y="896"/>
                    </a:lnTo>
                    <a:lnTo>
                      <a:pt x="17330" y="915"/>
                    </a:lnTo>
                    <a:lnTo>
                      <a:pt x="17321" y="935"/>
                    </a:lnTo>
                    <a:lnTo>
                      <a:pt x="17314" y="943"/>
                    </a:lnTo>
                    <a:lnTo>
                      <a:pt x="17308" y="952"/>
                    </a:lnTo>
                    <a:lnTo>
                      <a:pt x="17302" y="959"/>
                    </a:lnTo>
                    <a:lnTo>
                      <a:pt x="17296" y="968"/>
                    </a:lnTo>
                    <a:lnTo>
                      <a:pt x="17284" y="988"/>
                    </a:lnTo>
                    <a:lnTo>
                      <a:pt x="17274" y="1010"/>
                    </a:lnTo>
                    <a:lnTo>
                      <a:pt x="17264" y="1032"/>
                    </a:lnTo>
                    <a:lnTo>
                      <a:pt x="17253" y="1053"/>
                    </a:lnTo>
                    <a:lnTo>
                      <a:pt x="17243" y="1064"/>
                    </a:lnTo>
                    <a:lnTo>
                      <a:pt x="17233" y="1076"/>
                    </a:lnTo>
                    <a:lnTo>
                      <a:pt x="17225" y="1090"/>
                    </a:lnTo>
                    <a:lnTo>
                      <a:pt x="17219" y="1104"/>
                    </a:lnTo>
                    <a:lnTo>
                      <a:pt x="17215" y="1111"/>
                    </a:lnTo>
                    <a:lnTo>
                      <a:pt x="17212" y="1118"/>
                    </a:lnTo>
                    <a:lnTo>
                      <a:pt x="17208" y="1125"/>
                    </a:lnTo>
                    <a:lnTo>
                      <a:pt x="17202" y="1131"/>
                    </a:lnTo>
                    <a:lnTo>
                      <a:pt x="17183" y="1151"/>
                    </a:lnTo>
                    <a:lnTo>
                      <a:pt x="17164" y="1169"/>
                    </a:lnTo>
                    <a:lnTo>
                      <a:pt x="17143" y="1184"/>
                    </a:lnTo>
                    <a:lnTo>
                      <a:pt x="17121" y="1198"/>
                    </a:lnTo>
                    <a:lnTo>
                      <a:pt x="17098" y="1210"/>
                    </a:lnTo>
                    <a:lnTo>
                      <a:pt x="17074" y="1221"/>
                    </a:lnTo>
                    <a:lnTo>
                      <a:pt x="17050" y="1231"/>
                    </a:lnTo>
                    <a:lnTo>
                      <a:pt x="17025" y="1239"/>
                    </a:lnTo>
                    <a:lnTo>
                      <a:pt x="17013" y="1242"/>
                    </a:lnTo>
                    <a:lnTo>
                      <a:pt x="17001" y="1246"/>
                    </a:lnTo>
                    <a:lnTo>
                      <a:pt x="16988" y="1248"/>
                    </a:lnTo>
                    <a:lnTo>
                      <a:pt x="16974" y="1248"/>
                    </a:lnTo>
                    <a:lnTo>
                      <a:pt x="16968" y="1248"/>
                    </a:lnTo>
                    <a:lnTo>
                      <a:pt x="16962" y="1247"/>
                    </a:lnTo>
                    <a:lnTo>
                      <a:pt x="16959" y="1246"/>
                    </a:lnTo>
                    <a:lnTo>
                      <a:pt x="16956" y="1243"/>
                    </a:lnTo>
                    <a:lnTo>
                      <a:pt x="16952" y="1241"/>
                    </a:lnTo>
                    <a:lnTo>
                      <a:pt x="16951" y="1239"/>
                    </a:lnTo>
                    <a:lnTo>
                      <a:pt x="16950" y="1237"/>
                    </a:lnTo>
                    <a:lnTo>
                      <a:pt x="16949" y="1235"/>
                    </a:lnTo>
                    <a:lnTo>
                      <a:pt x="16950" y="1228"/>
                    </a:lnTo>
                    <a:lnTo>
                      <a:pt x="16953" y="1221"/>
                    </a:lnTo>
                    <a:lnTo>
                      <a:pt x="16958" y="1214"/>
                    </a:lnTo>
                    <a:lnTo>
                      <a:pt x="16964" y="1206"/>
                    </a:lnTo>
                    <a:lnTo>
                      <a:pt x="16979" y="1192"/>
                    </a:lnTo>
                    <a:lnTo>
                      <a:pt x="16994" y="1177"/>
                    </a:lnTo>
                    <a:lnTo>
                      <a:pt x="17007" y="1166"/>
                    </a:lnTo>
                    <a:lnTo>
                      <a:pt x="17016" y="1160"/>
                    </a:lnTo>
                    <a:lnTo>
                      <a:pt x="17024" y="1152"/>
                    </a:lnTo>
                    <a:lnTo>
                      <a:pt x="17032" y="1144"/>
                    </a:lnTo>
                    <a:lnTo>
                      <a:pt x="17038" y="1136"/>
                    </a:lnTo>
                    <a:lnTo>
                      <a:pt x="17043" y="1126"/>
                    </a:lnTo>
                    <a:lnTo>
                      <a:pt x="17046" y="1115"/>
                    </a:lnTo>
                    <a:lnTo>
                      <a:pt x="17048" y="1104"/>
                    </a:lnTo>
                    <a:lnTo>
                      <a:pt x="17049" y="1092"/>
                    </a:lnTo>
                    <a:lnTo>
                      <a:pt x="17049" y="1079"/>
                    </a:lnTo>
                    <a:lnTo>
                      <a:pt x="17049" y="1068"/>
                    </a:lnTo>
                    <a:lnTo>
                      <a:pt x="17051" y="1056"/>
                    </a:lnTo>
                    <a:lnTo>
                      <a:pt x="17052" y="1051"/>
                    </a:lnTo>
                    <a:lnTo>
                      <a:pt x="17055" y="1046"/>
                    </a:lnTo>
                    <a:lnTo>
                      <a:pt x="17058" y="1041"/>
                    </a:lnTo>
                    <a:lnTo>
                      <a:pt x="17061" y="1037"/>
                    </a:lnTo>
                    <a:lnTo>
                      <a:pt x="17066" y="1032"/>
                    </a:lnTo>
                    <a:lnTo>
                      <a:pt x="17070" y="1030"/>
                    </a:lnTo>
                    <a:lnTo>
                      <a:pt x="17074" y="1029"/>
                    </a:lnTo>
                    <a:lnTo>
                      <a:pt x="17079" y="1029"/>
                    </a:lnTo>
                    <a:lnTo>
                      <a:pt x="17089" y="1030"/>
                    </a:lnTo>
                    <a:lnTo>
                      <a:pt x="17099" y="1031"/>
                    </a:lnTo>
                    <a:lnTo>
                      <a:pt x="17100" y="1019"/>
                    </a:lnTo>
                    <a:lnTo>
                      <a:pt x="17101" y="1007"/>
                    </a:lnTo>
                    <a:lnTo>
                      <a:pt x="17104" y="996"/>
                    </a:lnTo>
                    <a:lnTo>
                      <a:pt x="17106" y="985"/>
                    </a:lnTo>
                    <a:lnTo>
                      <a:pt x="17110" y="973"/>
                    </a:lnTo>
                    <a:lnTo>
                      <a:pt x="17112" y="962"/>
                    </a:lnTo>
                    <a:lnTo>
                      <a:pt x="17111" y="943"/>
                    </a:lnTo>
                    <a:lnTo>
                      <a:pt x="17109" y="923"/>
                    </a:lnTo>
                    <a:lnTo>
                      <a:pt x="17108" y="904"/>
                    </a:lnTo>
                    <a:lnTo>
                      <a:pt x="17105" y="885"/>
                    </a:lnTo>
                    <a:lnTo>
                      <a:pt x="17102" y="871"/>
                    </a:lnTo>
                    <a:lnTo>
                      <a:pt x="17099" y="859"/>
                    </a:lnTo>
                    <a:lnTo>
                      <a:pt x="17104" y="856"/>
                    </a:lnTo>
                    <a:lnTo>
                      <a:pt x="17109" y="855"/>
                    </a:lnTo>
                    <a:lnTo>
                      <a:pt x="17114" y="854"/>
                    </a:lnTo>
                    <a:lnTo>
                      <a:pt x="17120" y="853"/>
                    </a:lnTo>
                    <a:lnTo>
                      <a:pt x="17131" y="854"/>
                    </a:lnTo>
                    <a:lnTo>
                      <a:pt x="17142" y="856"/>
                    </a:lnTo>
                    <a:lnTo>
                      <a:pt x="17164" y="864"/>
                    </a:lnTo>
                    <a:lnTo>
                      <a:pt x="17182" y="873"/>
                    </a:lnTo>
                    <a:lnTo>
                      <a:pt x="17185" y="874"/>
                    </a:lnTo>
                    <a:lnTo>
                      <a:pt x="17186" y="874"/>
                    </a:lnTo>
                    <a:lnTo>
                      <a:pt x="17187" y="874"/>
                    </a:lnTo>
                    <a:lnTo>
                      <a:pt x="17187" y="871"/>
                    </a:lnTo>
                    <a:lnTo>
                      <a:pt x="17191" y="868"/>
                    </a:lnTo>
                    <a:lnTo>
                      <a:pt x="17196" y="864"/>
                    </a:lnTo>
                    <a:lnTo>
                      <a:pt x="17200" y="858"/>
                    </a:lnTo>
                    <a:lnTo>
                      <a:pt x="17204" y="852"/>
                    </a:lnTo>
                    <a:lnTo>
                      <a:pt x="17212" y="837"/>
                    </a:lnTo>
                    <a:lnTo>
                      <a:pt x="17221" y="823"/>
                    </a:lnTo>
                    <a:lnTo>
                      <a:pt x="17229" y="808"/>
                    </a:lnTo>
                    <a:lnTo>
                      <a:pt x="17238" y="796"/>
                    </a:lnTo>
                    <a:lnTo>
                      <a:pt x="17243" y="791"/>
                    </a:lnTo>
                    <a:lnTo>
                      <a:pt x="17247" y="787"/>
                    </a:lnTo>
                    <a:lnTo>
                      <a:pt x="17253" y="785"/>
                    </a:lnTo>
                    <a:lnTo>
                      <a:pt x="17258" y="783"/>
                    </a:lnTo>
                    <a:lnTo>
                      <a:pt x="17258" y="782"/>
                    </a:lnTo>
                    <a:lnTo>
                      <a:pt x="17258" y="781"/>
                    </a:lnTo>
                    <a:lnTo>
                      <a:pt x="17256" y="776"/>
                    </a:lnTo>
                    <a:lnTo>
                      <a:pt x="17255" y="770"/>
                    </a:lnTo>
                    <a:lnTo>
                      <a:pt x="17254" y="765"/>
                    </a:lnTo>
                    <a:lnTo>
                      <a:pt x="17255" y="759"/>
                    </a:lnTo>
                    <a:lnTo>
                      <a:pt x="17257" y="749"/>
                    </a:lnTo>
                    <a:lnTo>
                      <a:pt x="17262" y="739"/>
                    </a:lnTo>
                    <a:lnTo>
                      <a:pt x="17275" y="720"/>
                    </a:lnTo>
                    <a:lnTo>
                      <a:pt x="17286" y="702"/>
                    </a:lnTo>
                    <a:lnTo>
                      <a:pt x="17294" y="683"/>
                    </a:lnTo>
                    <a:lnTo>
                      <a:pt x="17301" y="664"/>
                    </a:lnTo>
                    <a:lnTo>
                      <a:pt x="17309" y="645"/>
                    </a:lnTo>
                    <a:lnTo>
                      <a:pt x="17317" y="626"/>
                    </a:lnTo>
                    <a:lnTo>
                      <a:pt x="17328" y="610"/>
                    </a:lnTo>
                    <a:lnTo>
                      <a:pt x="17340" y="593"/>
                    </a:lnTo>
                    <a:lnTo>
                      <a:pt x="17344" y="583"/>
                    </a:lnTo>
                    <a:lnTo>
                      <a:pt x="17347" y="572"/>
                    </a:lnTo>
                    <a:lnTo>
                      <a:pt x="17351" y="561"/>
                    </a:lnTo>
                    <a:lnTo>
                      <a:pt x="17353" y="550"/>
                    </a:lnTo>
                    <a:lnTo>
                      <a:pt x="17358" y="537"/>
                    </a:lnTo>
                    <a:lnTo>
                      <a:pt x="17364" y="524"/>
                    </a:lnTo>
                    <a:lnTo>
                      <a:pt x="17364" y="519"/>
                    </a:lnTo>
                    <a:lnTo>
                      <a:pt x="17363" y="513"/>
                    </a:lnTo>
                    <a:lnTo>
                      <a:pt x="17361" y="507"/>
                    </a:lnTo>
                    <a:lnTo>
                      <a:pt x="17357" y="504"/>
                    </a:lnTo>
                    <a:lnTo>
                      <a:pt x="17354" y="501"/>
                    </a:lnTo>
                    <a:lnTo>
                      <a:pt x="17350" y="498"/>
                    </a:lnTo>
                    <a:lnTo>
                      <a:pt x="17344" y="497"/>
                    </a:lnTo>
                    <a:lnTo>
                      <a:pt x="17339" y="496"/>
                    </a:lnTo>
                    <a:lnTo>
                      <a:pt x="17328" y="496"/>
                    </a:lnTo>
                    <a:lnTo>
                      <a:pt x="17319" y="498"/>
                    </a:lnTo>
                    <a:lnTo>
                      <a:pt x="17310" y="502"/>
                    </a:lnTo>
                    <a:lnTo>
                      <a:pt x="17303" y="505"/>
                    </a:lnTo>
                    <a:lnTo>
                      <a:pt x="17296" y="509"/>
                    </a:lnTo>
                    <a:lnTo>
                      <a:pt x="17288" y="514"/>
                    </a:lnTo>
                    <a:lnTo>
                      <a:pt x="17275" y="523"/>
                    </a:lnTo>
                    <a:lnTo>
                      <a:pt x="17261" y="533"/>
                    </a:lnTo>
                    <a:lnTo>
                      <a:pt x="17235" y="547"/>
                    </a:lnTo>
                    <a:lnTo>
                      <a:pt x="17209" y="561"/>
                    </a:lnTo>
                    <a:lnTo>
                      <a:pt x="17182" y="577"/>
                    </a:lnTo>
                    <a:lnTo>
                      <a:pt x="17157" y="591"/>
                    </a:lnTo>
                    <a:lnTo>
                      <a:pt x="17146" y="599"/>
                    </a:lnTo>
                    <a:lnTo>
                      <a:pt x="17134" y="606"/>
                    </a:lnTo>
                    <a:lnTo>
                      <a:pt x="17123" y="613"/>
                    </a:lnTo>
                    <a:lnTo>
                      <a:pt x="17111" y="621"/>
                    </a:lnTo>
                    <a:lnTo>
                      <a:pt x="17095" y="629"/>
                    </a:lnTo>
                    <a:lnTo>
                      <a:pt x="17080" y="637"/>
                    </a:lnTo>
                    <a:lnTo>
                      <a:pt x="17068" y="647"/>
                    </a:lnTo>
                    <a:lnTo>
                      <a:pt x="17057" y="658"/>
                    </a:lnTo>
                    <a:lnTo>
                      <a:pt x="17041" y="668"/>
                    </a:lnTo>
                    <a:lnTo>
                      <a:pt x="17025" y="679"/>
                    </a:lnTo>
                    <a:lnTo>
                      <a:pt x="17011" y="693"/>
                    </a:lnTo>
                    <a:lnTo>
                      <a:pt x="16995" y="708"/>
                    </a:lnTo>
                    <a:lnTo>
                      <a:pt x="16981" y="719"/>
                    </a:lnTo>
                    <a:lnTo>
                      <a:pt x="16967" y="730"/>
                    </a:lnTo>
                    <a:lnTo>
                      <a:pt x="16953" y="741"/>
                    </a:lnTo>
                    <a:lnTo>
                      <a:pt x="16939" y="752"/>
                    </a:lnTo>
                    <a:lnTo>
                      <a:pt x="16932" y="760"/>
                    </a:lnTo>
                    <a:lnTo>
                      <a:pt x="16926" y="769"/>
                    </a:lnTo>
                    <a:lnTo>
                      <a:pt x="16919" y="778"/>
                    </a:lnTo>
                    <a:lnTo>
                      <a:pt x="16913" y="788"/>
                    </a:lnTo>
                    <a:lnTo>
                      <a:pt x="16907" y="800"/>
                    </a:lnTo>
                    <a:lnTo>
                      <a:pt x="16903" y="812"/>
                    </a:lnTo>
                    <a:lnTo>
                      <a:pt x="16893" y="826"/>
                    </a:lnTo>
                    <a:lnTo>
                      <a:pt x="16883" y="840"/>
                    </a:lnTo>
                    <a:lnTo>
                      <a:pt x="16877" y="854"/>
                    </a:lnTo>
                    <a:lnTo>
                      <a:pt x="16871" y="868"/>
                    </a:lnTo>
                    <a:lnTo>
                      <a:pt x="16863" y="884"/>
                    </a:lnTo>
                    <a:lnTo>
                      <a:pt x="16854" y="899"/>
                    </a:lnTo>
                    <a:lnTo>
                      <a:pt x="16846" y="914"/>
                    </a:lnTo>
                    <a:lnTo>
                      <a:pt x="16837" y="929"/>
                    </a:lnTo>
                    <a:lnTo>
                      <a:pt x="16827" y="944"/>
                    </a:lnTo>
                    <a:lnTo>
                      <a:pt x="16816" y="959"/>
                    </a:lnTo>
                    <a:lnTo>
                      <a:pt x="16808" y="976"/>
                    </a:lnTo>
                    <a:lnTo>
                      <a:pt x="16799" y="991"/>
                    </a:lnTo>
                    <a:lnTo>
                      <a:pt x="16786" y="1016"/>
                    </a:lnTo>
                    <a:lnTo>
                      <a:pt x="16772" y="1041"/>
                    </a:lnTo>
                    <a:lnTo>
                      <a:pt x="16766" y="1053"/>
                    </a:lnTo>
                    <a:lnTo>
                      <a:pt x="16760" y="1066"/>
                    </a:lnTo>
                    <a:lnTo>
                      <a:pt x="16755" y="1079"/>
                    </a:lnTo>
                    <a:lnTo>
                      <a:pt x="16752" y="1093"/>
                    </a:lnTo>
                    <a:lnTo>
                      <a:pt x="16752" y="1098"/>
                    </a:lnTo>
                    <a:lnTo>
                      <a:pt x="16753" y="1104"/>
                    </a:lnTo>
                    <a:lnTo>
                      <a:pt x="16754" y="1109"/>
                    </a:lnTo>
                    <a:lnTo>
                      <a:pt x="16757" y="1114"/>
                    </a:lnTo>
                    <a:lnTo>
                      <a:pt x="16763" y="1118"/>
                    </a:lnTo>
                    <a:lnTo>
                      <a:pt x="16768" y="1121"/>
                    </a:lnTo>
                    <a:lnTo>
                      <a:pt x="16775" y="1125"/>
                    </a:lnTo>
                    <a:lnTo>
                      <a:pt x="16783" y="1128"/>
                    </a:lnTo>
                    <a:lnTo>
                      <a:pt x="16796" y="1133"/>
                    </a:lnTo>
                    <a:lnTo>
                      <a:pt x="16809" y="1140"/>
                    </a:lnTo>
                    <a:lnTo>
                      <a:pt x="16826" y="1151"/>
                    </a:lnTo>
                    <a:lnTo>
                      <a:pt x="16844" y="1166"/>
                    </a:lnTo>
                    <a:lnTo>
                      <a:pt x="16854" y="1175"/>
                    </a:lnTo>
                    <a:lnTo>
                      <a:pt x="16864" y="1185"/>
                    </a:lnTo>
                    <a:lnTo>
                      <a:pt x="16874" y="1195"/>
                    </a:lnTo>
                    <a:lnTo>
                      <a:pt x="16883" y="1205"/>
                    </a:lnTo>
                    <a:lnTo>
                      <a:pt x="16891" y="1216"/>
                    </a:lnTo>
                    <a:lnTo>
                      <a:pt x="16897" y="1226"/>
                    </a:lnTo>
                    <a:lnTo>
                      <a:pt x="16902" y="1237"/>
                    </a:lnTo>
                    <a:lnTo>
                      <a:pt x="16905" y="1248"/>
                    </a:lnTo>
                    <a:lnTo>
                      <a:pt x="16906" y="1253"/>
                    </a:lnTo>
                    <a:lnTo>
                      <a:pt x="16906" y="1259"/>
                    </a:lnTo>
                    <a:lnTo>
                      <a:pt x="16906" y="1264"/>
                    </a:lnTo>
                    <a:lnTo>
                      <a:pt x="16906" y="1270"/>
                    </a:lnTo>
                    <a:lnTo>
                      <a:pt x="16904" y="1275"/>
                    </a:lnTo>
                    <a:lnTo>
                      <a:pt x="16902" y="1280"/>
                    </a:lnTo>
                    <a:lnTo>
                      <a:pt x="16899" y="1285"/>
                    </a:lnTo>
                    <a:lnTo>
                      <a:pt x="16896" y="1290"/>
                    </a:lnTo>
                    <a:lnTo>
                      <a:pt x="16888" y="1297"/>
                    </a:lnTo>
                    <a:lnTo>
                      <a:pt x="16879" y="1304"/>
                    </a:lnTo>
                    <a:lnTo>
                      <a:pt x="16869" y="1309"/>
                    </a:lnTo>
                    <a:lnTo>
                      <a:pt x="16857" y="1314"/>
                    </a:lnTo>
                    <a:lnTo>
                      <a:pt x="16846" y="1317"/>
                    </a:lnTo>
                    <a:lnTo>
                      <a:pt x="16833" y="1317"/>
                    </a:lnTo>
                    <a:lnTo>
                      <a:pt x="16828" y="1317"/>
                    </a:lnTo>
                    <a:lnTo>
                      <a:pt x="16821" y="1316"/>
                    </a:lnTo>
                    <a:lnTo>
                      <a:pt x="16817" y="1315"/>
                    </a:lnTo>
                    <a:lnTo>
                      <a:pt x="16811" y="1312"/>
                    </a:lnTo>
                    <a:lnTo>
                      <a:pt x="16795" y="1299"/>
                    </a:lnTo>
                    <a:lnTo>
                      <a:pt x="16778" y="1286"/>
                    </a:lnTo>
                    <a:lnTo>
                      <a:pt x="16766" y="1280"/>
                    </a:lnTo>
                    <a:lnTo>
                      <a:pt x="16753" y="1273"/>
                    </a:lnTo>
                    <a:lnTo>
                      <a:pt x="16741" y="1265"/>
                    </a:lnTo>
                    <a:lnTo>
                      <a:pt x="16729" y="1257"/>
                    </a:lnTo>
                    <a:lnTo>
                      <a:pt x="16715" y="1247"/>
                    </a:lnTo>
                    <a:lnTo>
                      <a:pt x="16700" y="1236"/>
                    </a:lnTo>
                    <a:lnTo>
                      <a:pt x="16694" y="1231"/>
                    </a:lnTo>
                    <a:lnTo>
                      <a:pt x="16686" y="1228"/>
                    </a:lnTo>
                    <a:lnTo>
                      <a:pt x="16677" y="1226"/>
                    </a:lnTo>
                    <a:lnTo>
                      <a:pt x="16667" y="1225"/>
                    </a:lnTo>
                    <a:lnTo>
                      <a:pt x="16667" y="1226"/>
                    </a:lnTo>
                    <a:lnTo>
                      <a:pt x="16667" y="1228"/>
                    </a:lnTo>
                    <a:lnTo>
                      <a:pt x="16662" y="1235"/>
                    </a:lnTo>
                    <a:lnTo>
                      <a:pt x="16656" y="1241"/>
                    </a:lnTo>
                    <a:lnTo>
                      <a:pt x="16651" y="1248"/>
                    </a:lnTo>
                    <a:lnTo>
                      <a:pt x="16644" y="1253"/>
                    </a:lnTo>
                    <a:lnTo>
                      <a:pt x="16634" y="1266"/>
                    </a:lnTo>
                    <a:lnTo>
                      <a:pt x="16626" y="1281"/>
                    </a:lnTo>
                    <a:lnTo>
                      <a:pt x="16617" y="1293"/>
                    </a:lnTo>
                    <a:lnTo>
                      <a:pt x="16606" y="1306"/>
                    </a:lnTo>
                    <a:lnTo>
                      <a:pt x="16602" y="1315"/>
                    </a:lnTo>
                    <a:lnTo>
                      <a:pt x="16598" y="1324"/>
                    </a:lnTo>
                    <a:lnTo>
                      <a:pt x="16595" y="1332"/>
                    </a:lnTo>
                    <a:lnTo>
                      <a:pt x="16590" y="1341"/>
                    </a:lnTo>
                    <a:lnTo>
                      <a:pt x="16576" y="1357"/>
                    </a:lnTo>
                    <a:lnTo>
                      <a:pt x="16560" y="1373"/>
                    </a:lnTo>
                    <a:lnTo>
                      <a:pt x="16544" y="1393"/>
                    </a:lnTo>
                    <a:lnTo>
                      <a:pt x="16522" y="1415"/>
                    </a:lnTo>
                    <a:lnTo>
                      <a:pt x="16510" y="1425"/>
                    </a:lnTo>
                    <a:lnTo>
                      <a:pt x="16498" y="1434"/>
                    </a:lnTo>
                    <a:lnTo>
                      <a:pt x="16492" y="1437"/>
                    </a:lnTo>
                    <a:lnTo>
                      <a:pt x="16486" y="1439"/>
                    </a:lnTo>
                    <a:lnTo>
                      <a:pt x="16480" y="1440"/>
                    </a:lnTo>
                    <a:lnTo>
                      <a:pt x="16473" y="1441"/>
                    </a:lnTo>
                    <a:lnTo>
                      <a:pt x="16469" y="1441"/>
                    </a:lnTo>
                    <a:lnTo>
                      <a:pt x="16465" y="1440"/>
                    </a:lnTo>
                    <a:lnTo>
                      <a:pt x="16459" y="1439"/>
                    </a:lnTo>
                    <a:lnTo>
                      <a:pt x="16455" y="1437"/>
                    </a:lnTo>
                    <a:lnTo>
                      <a:pt x="16451" y="1435"/>
                    </a:lnTo>
                    <a:lnTo>
                      <a:pt x="16448" y="1430"/>
                    </a:lnTo>
                    <a:lnTo>
                      <a:pt x="16446" y="1426"/>
                    </a:lnTo>
                    <a:lnTo>
                      <a:pt x="16446" y="1422"/>
                    </a:lnTo>
                    <a:lnTo>
                      <a:pt x="16456" y="1411"/>
                    </a:lnTo>
                    <a:lnTo>
                      <a:pt x="16467" y="1400"/>
                    </a:lnTo>
                    <a:lnTo>
                      <a:pt x="16476" y="1389"/>
                    </a:lnTo>
                    <a:lnTo>
                      <a:pt x="16484" y="1376"/>
                    </a:lnTo>
                    <a:lnTo>
                      <a:pt x="16493" y="1359"/>
                    </a:lnTo>
                    <a:lnTo>
                      <a:pt x="16501" y="1341"/>
                    </a:lnTo>
                    <a:lnTo>
                      <a:pt x="16511" y="1324"/>
                    </a:lnTo>
                    <a:lnTo>
                      <a:pt x="16520" y="1307"/>
                    </a:lnTo>
                    <a:lnTo>
                      <a:pt x="16533" y="1292"/>
                    </a:lnTo>
                    <a:lnTo>
                      <a:pt x="16546" y="1275"/>
                    </a:lnTo>
                    <a:lnTo>
                      <a:pt x="16551" y="1260"/>
                    </a:lnTo>
                    <a:lnTo>
                      <a:pt x="16554" y="1243"/>
                    </a:lnTo>
                    <a:lnTo>
                      <a:pt x="16560" y="1231"/>
                    </a:lnTo>
                    <a:lnTo>
                      <a:pt x="16567" y="1219"/>
                    </a:lnTo>
                    <a:lnTo>
                      <a:pt x="16574" y="1207"/>
                    </a:lnTo>
                    <a:lnTo>
                      <a:pt x="16580" y="1195"/>
                    </a:lnTo>
                    <a:lnTo>
                      <a:pt x="16585" y="1189"/>
                    </a:lnTo>
                    <a:lnTo>
                      <a:pt x="16591" y="1185"/>
                    </a:lnTo>
                    <a:lnTo>
                      <a:pt x="16598" y="1182"/>
                    </a:lnTo>
                    <a:lnTo>
                      <a:pt x="16606" y="1181"/>
                    </a:lnTo>
                    <a:lnTo>
                      <a:pt x="16602" y="1178"/>
                    </a:lnTo>
                    <a:lnTo>
                      <a:pt x="16599" y="1177"/>
                    </a:lnTo>
                    <a:lnTo>
                      <a:pt x="16597" y="1172"/>
                    </a:lnTo>
                    <a:lnTo>
                      <a:pt x="16592" y="1165"/>
                    </a:lnTo>
                    <a:lnTo>
                      <a:pt x="16587" y="1158"/>
                    </a:lnTo>
                    <a:lnTo>
                      <a:pt x="16581" y="1152"/>
                    </a:lnTo>
                    <a:lnTo>
                      <a:pt x="16575" y="1147"/>
                    </a:lnTo>
                    <a:lnTo>
                      <a:pt x="16567" y="1142"/>
                    </a:lnTo>
                    <a:lnTo>
                      <a:pt x="16564" y="1141"/>
                    </a:lnTo>
                    <a:lnTo>
                      <a:pt x="16560" y="1140"/>
                    </a:lnTo>
                    <a:lnTo>
                      <a:pt x="16556" y="1140"/>
                    </a:lnTo>
                    <a:lnTo>
                      <a:pt x="16553" y="1140"/>
                    </a:lnTo>
                    <a:lnTo>
                      <a:pt x="16546" y="1142"/>
                    </a:lnTo>
                    <a:lnTo>
                      <a:pt x="16541" y="1145"/>
                    </a:lnTo>
                    <a:lnTo>
                      <a:pt x="16535" y="1150"/>
                    </a:lnTo>
                    <a:lnTo>
                      <a:pt x="16530" y="1154"/>
                    </a:lnTo>
                    <a:lnTo>
                      <a:pt x="16520" y="1165"/>
                    </a:lnTo>
                    <a:lnTo>
                      <a:pt x="16509" y="1175"/>
                    </a:lnTo>
                    <a:lnTo>
                      <a:pt x="16493" y="1187"/>
                    </a:lnTo>
                    <a:lnTo>
                      <a:pt x="16478" y="1200"/>
                    </a:lnTo>
                    <a:lnTo>
                      <a:pt x="16469" y="1211"/>
                    </a:lnTo>
                    <a:lnTo>
                      <a:pt x="16459" y="1222"/>
                    </a:lnTo>
                    <a:lnTo>
                      <a:pt x="16447" y="1232"/>
                    </a:lnTo>
                    <a:lnTo>
                      <a:pt x="16435" y="1241"/>
                    </a:lnTo>
                    <a:lnTo>
                      <a:pt x="16422" y="1251"/>
                    </a:lnTo>
                    <a:lnTo>
                      <a:pt x="16410" y="1260"/>
                    </a:lnTo>
                    <a:lnTo>
                      <a:pt x="16395" y="1273"/>
                    </a:lnTo>
                    <a:lnTo>
                      <a:pt x="16381" y="1287"/>
                    </a:lnTo>
                    <a:lnTo>
                      <a:pt x="16372" y="1293"/>
                    </a:lnTo>
                    <a:lnTo>
                      <a:pt x="16365" y="1298"/>
                    </a:lnTo>
                    <a:lnTo>
                      <a:pt x="16356" y="1302"/>
                    </a:lnTo>
                    <a:lnTo>
                      <a:pt x="16346" y="1303"/>
                    </a:lnTo>
                    <a:lnTo>
                      <a:pt x="16346" y="1304"/>
                    </a:lnTo>
                    <a:lnTo>
                      <a:pt x="16346" y="1306"/>
                    </a:lnTo>
                    <a:lnTo>
                      <a:pt x="16347" y="1313"/>
                    </a:lnTo>
                    <a:lnTo>
                      <a:pt x="16346" y="1320"/>
                    </a:lnTo>
                    <a:lnTo>
                      <a:pt x="16344" y="1327"/>
                    </a:lnTo>
                    <a:lnTo>
                      <a:pt x="16341" y="1334"/>
                    </a:lnTo>
                    <a:lnTo>
                      <a:pt x="16337" y="1342"/>
                    </a:lnTo>
                    <a:lnTo>
                      <a:pt x="16331" y="1350"/>
                    </a:lnTo>
                    <a:lnTo>
                      <a:pt x="16326" y="1357"/>
                    </a:lnTo>
                    <a:lnTo>
                      <a:pt x="16320" y="1363"/>
                    </a:lnTo>
                    <a:lnTo>
                      <a:pt x="16307" y="1375"/>
                    </a:lnTo>
                    <a:lnTo>
                      <a:pt x="16294" y="1389"/>
                    </a:lnTo>
                    <a:lnTo>
                      <a:pt x="16286" y="1400"/>
                    </a:lnTo>
                    <a:lnTo>
                      <a:pt x="16279" y="1411"/>
                    </a:lnTo>
                    <a:lnTo>
                      <a:pt x="16271" y="1422"/>
                    </a:lnTo>
                    <a:lnTo>
                      <a:pt x="16263" y="1433"/>
                    </a:lnTo>
                    <a:lnTo>
                      <a:pt x="16252" y="1445"/>
                    </a:lnTo>
                    <a:lnTo>
                      <a:pt x="16241" y="1457"/>
                    </a:lnTo>
                    <a:lnTo>
                      <a:pt x="16232" y="1474"/>
                    </a:lnTo>
                    <a:lnTo>
                      <a:pt x="16226" y="1494"/>
                    </a:lnTo>
                    <a:lnTo>
                      <a:pt x="16221" y="1503"/>
                    </a:lnTo>
                    <a:lnTo>
                      <a:pt x="16217" y="1513"/>
                    </a:lnTo>
                    <a:lnTo>
                      <a:pt x="16210" y="1521"/>
                    </a:lnTo>
                    <a:lnTo>
                      <a:pt x="16203" y="1528"/>
                    </a:lnTo>
                    <a:lnTo>
                      <a:pt x="16197" y="1532"/>
                    </a:lnTo>
                    <a:lnTo>
                      <a:pt x="16191" y="1536"/>
                    </a:lnTo>
                    <a:lnTo>
                      <a:pt x="16183" y="1539"/>
                    </a:lnTo>
                    <a:lnTo>
                      <a:pt x="16175" y="1542"/>
                    </a:lnTo>
                    <a:lnTo>
                      <a:pt x="16167" y="1544"/>
                    </a:lnTo>
                    <a:lnTo>
                      <a:pt x="16160" y="1546"/>
                    </a:lnTo>
                    <a:lnTo>
                      <a:pt x="16151" y="1547"/>
                    </a:lnTo>
                    <a:lnTo>
                      <a:pt x="16143" y="1547"/>
                    </a:lnTo>
                    <a:lnTo>
                      <a:pt x="16129" y="1544"/>
                    </a:lnTo>
                    <a:lnTo>
                      <a:pt x="16115" y="1540"/>
                    </a:lnTo>
                    <a:lnTo>
                      <a:pt x="16112" y="1533"/>
                    </a:lnTo>
                    <a:lnTo>
                      <a:pt x="16110" y="1527"/>
                    </a:lnTo>
                    <a:lnTo>
                      <a:pt x="16108" y="1522"/>
                    </a:lnTo>
                    <a:lnTo>
                      <a:pt x="16105" y="1517"/>
                    </a:lnTo>
                    <a:lnTo>
                      <a:pt x="16098" y="1509"/>
                    </a:lnTo>
                    <a:lnTo>
                      <a:pt x="16090" y="1499"/>
                    </a:lnTo>
                    <a:lnTo>
                      <a:pt x="16086" y="1489"/>
                    </a:lnTo>
                    <a:lnTo>
                      <a:pt x="16082" y="1479"/>
                    </a:lnTo>
                    <a:lnTo>
                      <a:pt x="16078" y="1469"/>
                    </a:lnTo>
                    <a:lnTo>
                      <a:pt x="16074" y="1459"/>
                    </a:lnTo>
                    <a:lnTo>
                      <a:pt x="16071" y="1451"/>
                    </a:lnTo>
                    <a:lnTo>
                      <a:pt x="16070" y="1442"/>
                    </a:lnTo>
                    <a:lnTo>
                      <a:pt x="16068" y="1434"/>
                    </a:lnTo>
                    <a:lnTo>
                      <a:pt x="16067" y="1424"/>
                    </a:lnTo>
                    <a:lnTo>
                      <a:pt x="16066" y="1405"/>
                    </a:lnTo>
                    <a:lnTo>
                      <a:pt x="16065" y="1387"/>
                    </a:lnTo>
                    <a:lnTo>
                      <a:pt x="16064" y="1373"/>
                    </a:lnTo>
                    <a:lnTo>
                      <a:pt x="16062" y="1359"/>
                    </a:lnTo>
                    <a:lnTo>
                      <a:pt x="16063" y="1348"/>
                    </a:lnTo>
                    <a:lnTo>
                      <a:pt x="16063" y="1337"/>
                    </a:lnTo>
                    <a:lnTo>
                      <a:pt x="16064" y="1326"/>
                    </a:lnTo>
                    <a:lnTo>
                      <a:pt x="16065" y="1315"/>
                    </a:lnTo>
                    <a:lnTo>
                      <a:pt x="16060" y="1296"/>
                    </a:lnTo>
                    <a:lnTo>
                      <a:pt x="16055" y="1276"/>
                    </a:lnTo>
                    <a:lnTo>
                      <a:pt x="16050" y="1257"/>
                    </a:lnTo>
                    <a:lnTo>
                      <a:pt x="16045" y="1237"/>
                    </a:lnTo>
                    <a:lnTo>
                      <a:pt x="16036" y="1221"/>
                    </a:lnTo>
                    <a:lnTo>
                      <a:pt x="16028" y="1205"/>
                    </a:lnTo>
                    <a:lnTo>
                      <a:pt x="16023" y="1196"/>
                    </a:lnTo>
                    <a:lnTo>
                      <a:pt x="16020" y="1187"/>
                    </a:lnTo>
                    <a:lnTo>
                      <a:pt x="16018" y="1177"/>
                    </a:lnTo>
                    <a:lnTo>
                      <a:pt x="16018" y="1169"/>
                    </a:lnTo>
                    <a:lnTo>
                      <a:pt x="16018" y="1163"/>
                    </a:lnTo>
                    <a:lnTo>
                      <a:pt x="16020" y="1159"/>
                    </a:lnTo>
                    <a:lnTo>
                      <a:pt x="16022" y="1154"/>
                    </a:lnTo>
                    <a:lnTo>
                      <a:pt x="16027" y="1151"/>
                    </a:lnTo>
                    <a:lnTo>
                      <a:pt x="16030" y="1150"/>
                    </a:lnTo>
                    <a:lnTo>
                      <a:pt x="16034" y="1150"/>
                    </a:lnTo>
                    <a:lnTo>
                      <a:pt x="16040" y="1151"/>
                    </a:lnTo>
                    <a:lnTo>
                      <a:pt x="16045" y="1152"/>
                    </a:lnTo>
                    <a:lnTo>
                      <a:pt x="16056" y="1158"/>
                    </a:lnTo>
                    <a:lnTo>
                      <a:pt x="16068" y="1165"/>
                    </a:lnTo>
                    <a:lnTo>
                      <a:pt x="16089" y="1183"/>
                    </a:lnTo>
                    <a:lnTo>
                      <a:pt x="16105" y="1197"/>
                    </a:lnTo>
                    <a:lnTo>
                      <a:pt x="16115" y="1213"/>
                    </a:lnTo>
                    <a:lnTo>
                      <a:pt x="16126" y="1229"/>
                    </a:lnTo>
                    <a:lnTo>
                      <a:pt x="16136" y="1239"/>
                    </a:lnTo>
                    <a:lnTo>
                      <a:pt x="16145" y="1249"/>
                    </a:lnTo>
                    <a:lnTo>
                      <a:pt x="16153" y="1258"/>
                    </a:lnTo>
                    <a:lnTo>
                      <a:pt x="16161" y="1268"/>
                    </a:lnTo>
                    <a:lnTo>
                      <a:pt x="16167" y="1277"/>
                    </a:lnTo>
                    <a:lnTo>
                      <a:pt x="16174" y="1287"/>
                    </a:lnTo>
                    <a:lnTo>
                      <a:pt x="16178" y="1297"/>
                    </a:lnTo>
                    <a:lnTo>
                      <a:pt x="16184" y="1309"/>
                    </a:lnTo>
                    <a:lnTo>
                      <a:pt x="16187" y="1315"/>
                    </a:lnTo>
                    <a:lnTo>
                      <a:pt x="16191" y="1320"/>
                    </a:lnTo>
                    <a:lnTo>
                      <a:pt x="16195" y="1325"/>
                    </a:lnTo>
                    <a:lnTo>
                      <a:pt x="16199" y="1327"/>
                    </a:lnTo>
                    <a:lnTo>
                      <a:pt x="16205" y="1328"/>
                    </a:lnTo>
                    <a:lnTo>
                      <a:pt x="16208" y="1328"/>
                    </a:lnTo>
                    <a:lnTo>
                      <a:pt x="16213" y="1327"/>
                    </a:lnTo>
                    <a:lnTo>
                      <a:pt x="16216" y="1326"/>
                    </a:lnTo>
                    <a:lnTo>
                      <a:pt x="16223" y="1323"/>
                    </a:lnTo>
                    <a:lnTo>
                      <a:pt x="16228" y="1317"/>
                    </a:lnTo>
                    <a:lnTo>
                      <a:pt x="16239" y="1305"/>
                    </a:lnTo>
                    <a:lnTo>
                      <a:pt x="16248" y="1293"/>
                    </a:lnTo>
                    <a:lnTo>
                      <a:pt x="16263" y="1282"/>
                    </a:lnTo>
                    <a:lnTo>
                      <a:pt x="16278" y="1272"/>
                    </a:lnTo>
                    <a:lnTo>
                      <a:pt x="16292" y="1257"/>
                    </a:lnTo>
                    <a:lnTo>
                      <a:pt x="16305" y="1240"/>
                    </a:lnTo>
                    <a:lnTo>
                      <a:pt x="16323" y="1226"/>
                    </a:lnTo>
                    <a:lnTo>
                      <a:pt x="16347" y="1206"/>
                    </a:lnTo>
                    <a:lnTo>
                      <a:pt x="16358" y="1195"/>
                    </a:lnTo>
                    <a:lnTo>
                      <a:pt x="16367" y="1184"/>
                    </a:lnTo>
                    <a:lnTo>
                      <a:pt x="16371" y="1178"/>
                    </a:lnTo>
                    <a:lnTo>
                      <a:pt x="16373" y="1173"/>
                    </a:lnTo>
                    <a:lnTo>
                      <a:pt x="16376" y="1169"/>
                    </a:lnTo>
                    <a:lnTo>
                      <a:pt x="16376" y="1164"/>
                    </a:lnTo>
                    <a:lnTo>
                      <a:pt x="16376" y="1160"/>
                    </a:lnTo>
                    <a:lnTo>
                      <a:pt x="16372" y="1156"/>
                    </a:lnTo>
                    <a:lnTo>
                      <a:pt x="16368" y="1153"/>
                    </a:lnTo>
                    <a:lnTo>
                      <a:pt x="16362" y="1150"/>
                    </a:lnTo>
                    <a:lnTo>
                      <a:pt x="16348" y="1145"/>
                    </a:lnTo>
                    <a:lnTo>
                      <a:pt x="16330" y="1142"/>
                    </a:lnTo>
                    <a:lnTo>
                      <a:pt x="16313" y="1138"/>
                    </a:lnTo>
                    <a:lnTo>
                      <a:pt x="16296" y="1133"/>
                    </a:lnTo>
                    <a:lnTo>
                      <a:pt x="16289" y="1130"/>
                    </a:lnTo>
                    <a:lnTo>
                      <a:pt x="16282" y="1127"/>
                    </a:lnTo>
                    <a:lnTo>
                      <a:pt x="16276" y="1122"/>
                    </a:lnTo>
                    <a:lnTo>
                      <a:pt x="16273" y="1117"/>
                    </a:lnTo>
                    <a:lnTo>
                      <a:pt x="16271" y="1112"/>
                    </a:lnTo>
                    <a:lnTo>
                      <a:pt x="16271" y="1108"/>
                    </a:lnTo>
                    <a:lnTo>
                      <a:pt x="16271" y="1104"/>
                    </a:lnTo>
                    <a:lnTo>
                      <a:pt x="16272" y="1099"/>
                    </a:lnTo>
                    <a:lnTo>
                      <a:pt x="16275" y="1092"/>
                    </a:lnTo>
                    <a:lnTo>
                      <a:pt x="16280" y="1084"/>
                    </a:lnTo>
                    <a:lnTo>
                      <a:pt x="16285" y="1074"/>
                    </a:lnTo>
                    <a:lnTo>
                      <a:pt x="16289" y="1062"/>
                    </a:lnTo>
                    <a:lnTo>
                      <a:pt x="16290" y="1055"/>
                    </a:lnTo>
                    <a:lnTo>
                      <a:pt x="16291" y="1049"/>
                    </a:lnTo>
                    <a:lnTo>
                      <a:pt x="16291" y="1042"/>
                    </a:lnTo>
                    <a:lnTo>
                      <a:pt x="16290" y="1037"/>
                    </a:lnTo>
                    <a:lnTo>
                      <a:pt x="16289" y="1029"/>
                    </a:lnTo>
                    <a:lnTo>
                      <a:pt x="16286" y="1022"/>
                    </a:lnTo>
                    <a:lnTo>
                      <a:pt x="16283" y="1017"/>
                    </a:lnTo>
                    <a:lnTo>
                      <a:pt x="16281" y="1011"/>
                    </a:lnTo>
                    <a:lnTo>
                      <a:pt x="16275" y="1001"/>
                    </a:lnTo>
                    <a:lnTo>
                      <a:pt x="16270" y="989"/>
                    </a:lnTo>
                    <a:lnTo>
                      <a:pt x="16260" y="964"/>
                    </a:lnTo>
                    <a:lnTo>
                      <a:pt x="16250" y="939"/>
                    </a:lnTo>
                    <a:lnTo>
                      <a:pt x="16239" y="913"/>
                    </a:lnTo>
                    <a:lnTo>
                      <a:pt x="16227" y="888"/>
                    </a:lnTo>
                    <a:lnTo>
                      <a:pt x="16220" y="879"/>
                    </a:lnTo>
                    <a:lnTo>
                      <a:pt x="16214" y="870"/>
                    </a:lnTo>
                    <a:lnTo>
                      <a:pt x="16208" y="860"/>
                    </a:lnTo>
                    <a:lnTo>
                      <a:pt x="16203" y="849"/>
                    </a:lnTo>
                    <a:lnTo>
                      <a:pt x="16201" y="842"/>
                    </a:lnTo>
                    <a:lnTo>
                      <a:pt x="16197" y="831"/>
                    </a:lnTo>
                    <a:lnTo>
                      <a:pt x="16196" y="825"/>
                    </a:lnTo>
                    <a:lnTo>
                      <a:pt x="16196" y="820"/>
                    </a:lnTo>
                    <a:lnTo>
                      <a:pt x="16198" y="815"/>
                    </a:lnTo>
                    <a:lnTo>
                      <a:pt x="16202" y="812"/>
                    </a:lnTo>
                    <a:lnTo>
                      <a:pt x="16203" y="810"/>
                    </a:lnTo>
                    <a:lnTo>
                      <a:pt x="16204" y="810"/>
                    </a:lnTo>
                    <a:lnTo>
                      <a:pt x="16205" y="808"/>
                    </a:lnTo>
                    <a:lnTo>
                      <a:pt x="16205" y="805"/>
                    </a:lnTo>
                    <a:lnTo>
                      <a:pt x="16214" y="808"/>
                    </a:lnTo>
                    <a:lnTo>
                      <a:pt x="16223" y="811"/>
                    </a:lnTo>
                    <a:lnTo>
                      <a:pt x="16231" y="815"/>
                    </a:lnTo>
                    <a:lnTo>
                      <a:pt x="16240" y="820"/>
                    </a:lnTo>
                    <a:lnTo>
                      <a:pt x="16258" y="829"/>
                    </a:lnTo>
                    <a:lnTo>
                      <a:pt x="16272" y="838"/>
                    </a:lnTo>
                    <a:lnTo>
                      <a:pt x="16286" y="851"/>
                    </a:lnTo>
                    <a:lnTo>
                      <a:pt x="16301" y="863"/>
                    </a:lnTo>
                    <a:lnTo>
                      <a:pt x="16330" y="884"/>
                    </a:lnTo>
                    <a:lnTo>
                      <a:pt x="16359" y="906"/>
                    </a:lnTo>
                    <a:lnTo>
                      <a:pt x="16373" y="917"/>
                    </a:lnTo>
                    <a:lnTo>
                      <a:pt x="16388" y="929"/>
                    </a:lnTo>
                    <a:lnTo>
                      <a:pt x="16402" y="942"/>
                    </a:lnTo>
                    <a:lnTo>
                      <a:pt x="16415" y="955"/>
                    </a:lnTo>
                    <a:lnTo>
                      <a:pt x="16426" y="965"/>
                    </a:lnTo>
                    <a:lnTo>
                      <a:pt x="16438" y="976"/>
                    </a:lnTo>
                    <a:lnTo>
                      <a:pt x="16449" y="986"/>
                    </a:lnTo>
                    <a:lnTo>
                      <a:pt x="16458" y="998"/>
                    </a:lnTo>
                    <a:lnTo>
                      <a:pt x="16462" y="1007"/>
                    </a:lnTo>
                    <a:lnTo>
                      <a:pt x="16466" y="1017"/>
                    </a:lnTo>
                    <a:lnTo>
                      <a:pt x="16468" y="1028"/>
                    </a:lnTo>
                    <a:lnTo>
                      <a:pt x="16469" y="1039"/>
                    </a:lnTo>
                    <a:lnTo>
                      <a:pt x="16470" y="1062"/>
                    </a:lnTo>
                    <a:lnTo>
                      <a:pt x="16471" y="1084"/>
                    </a:lnTo>
                    <a:lnTo>
                      <a:pt x="16473" y="1084"/>
                    </a:lnTo>
                    <a:lnTo>
                      <a:pt x="16473" y="1084"/>
                    </a:lnTo>
                    <a:lnTo>
                      <a:pt x="16473" y="1085"/>
                    </a:lnTo>
                    <a:lnTo>
                      <a:pt x="16473" y="1087"/>
                    </a:lnTo>
                    <a:lnTo>
                      <a:pt x="16482" y="1084"/>
                    </a:lnTo>
                    <a:lnTo>
                      <a:pt x="16490" y="1079"/>
                    </a:lnTo>
                    <a:lnTo>
                      <a:pt x="16499" y="1075"/>
                    </a:lnTo>
                    <a:lnTo>
                      <a:pt x="16505" y="1071"/>
                    </a:lnTo>
                    <a:lnTo>
                      <a:pt x="16520" y="1060"/>
                    </a:lnTo>
                    <a:lnTo>
                      <a:pt x="16534" y="1048"/>
                    </a:lnTo>
                    <a:lnTo>
                      <a:pt x="16551" y="1034"/>
                    </a:lnTo>
                    <a:lnTo>
                      <a:pt x="16567" y="1020"/>
                    </a:lnTo>
                    <a:lnTo>
                      <a:pt x="16584" y="1006"/>
                    </a:lnTo>
                    <a:lnTo>
                      <a:pt x="16600" y="991"/>
                    </a:lnTo>
                    <a:lnTo>
                      <a:pt x="16610" y="979"/>
                    </a:lnTo>
                    <a:lnTo>
                      <a:pt x="16619" y="968"/>
                    </a:lnTo>
                    <a:lnTo>
                      <a:pt x="16629" y="957"/>
                    </a:lnTo>
                    <a:lnTo>
                      <a:pt x="16639" y="945"/>
                    </a:lnTo>
                    <a:lnTo>
                      <a:pt x="16651" y="935"/>
                    </a:lnTo>
                    <a:lnTo>
                      <a:pt x="16663" y="928"/>
                    </a:lnTo>
                    <a:lnTo>
                      <a:pt x="16676" y="919"/>
                    </a:lnTo>
                    <a:lnTo>
                      <a:pt x="16687" y="910"/>
                    </a:lnTo>
                    <a:lnTo>
                      <a:pt x="16695" y="901"/>
                    </a:lnTo>
                    <a:lnTo>
                      <a:pt x="16701" y="892"/>
                    </a:lnTo>
                    <a:lnTo>
                      <a:pt x="16707" y="882"/>
                    </a:lnTo>
                    <a:lnTo>
                      <a:pt x="16712" y="873"/>
                    </a:lnTo>
                    <a:lnTo>
                      <a:pt x="16722" y="852"/>
                    </a:lnTo>
                    <a:lnTo>
                      <a:pt x="16731" y="831"/>
                    </a:lnTo>
                    <a:lnTo>
                      <a:pt x="16740" y="819"/>
                    </a:lnTo>
                    <a:lnTo>
                      <a:pt x="16748" y="805"/>
                    </a:lnTo>
                    <a:lnTo>
                      <a:pt x="16754" y="786"/>
                    </a:lnTo>
                    <a:lnTo>
                      <a:pt x="16762" y="766"/>
                    </a:lnTo>
                    <a:lnTo>
                      <a:pt x="16768" y="747"/>
                    </a:lnTo>
                    <a:lnTo>
                      <a:pt x="16775" y="727"/>
                    </a:lnTo>
                    <a:lnTo>
                      <a:pt x="16774" y="716"/>
                    </a:lnTo>
                    <a:lnTo>
                      <a:pt x="16774" y="705"/>
                    </a:lnTo>
                    <a:lnTo>
                      <a:pt x="16768" y="705"/>
                    </a:lnTo>
                    <a:lnTo>
                      <a:pt x="16764" y="706"/>
                    </a:lnTo>
                    <a:lnTo>
                      <a:pt x="16759" y="708"/>
                    </a:lnTo>
                    <a:lnTo>
                      <a:pt x="16754" y="710"/>
                    </a:lnTo>
                    <a:lnTo>
                      <a:pt x="16745" y="714"/>
                    </a:lnTo>
                    <a:lnTo>
                      <a:pt x="16737" y="719"/>
                    </a:lnTo>
                    <a:lnTo>
                      <a:pt x="16726" y="725"/>
                    </a:lnTo>
                    <a:lnTo>
                      <a:pt x="16715" y="731"/>
                    </a:lnTo>
                    <a:lnTo>
                      <a:pt x="16704" y="737"/>
                    </a:lnTo>
                    <a:lnTo>
                      <a:pt x="16694" y="745"/>
                    </a:lnTo>
                    <a:lnTo>
                      <a:pt x="16683" y="757"/>
                    </a:lnTo>
                    <a:lnTo>
                      <a:pt x="16673" y="769"/>
                    </a:lnTo>
                    <a:lnTo>
                      <a:pt x="16663" y="782"/>
                    </a:lnTo>
                    <a:lnTo>
                      <a:pt x="16654" y="796"/>
                    </a:lnTo>
                    <a:lnTo>
                      <a:pt x="16642" y="807"/>
                    </a:lnTo>
                    <a:lnTo>
                      <a:pt x="16629" y="816"/>
                    </a:lnTo>
                    <a:lnTo>
                      <a:pt x="16622" y="825"/>
                    </a:lnTo>
                    <a:lnTo>
                      <a:pt x="16615" y="834"/>
                    </a:lnTo>
                    <a:lnTo>
                      <a:pt x="16609" y="843"/>
                    </a:lnTo>
                    <a:lnTo>
                      <a:pt x="16601" y="852"/>
                    </a:lnTo>
                    <a:lnTo>
                      <a:pt x="16589" y="862"/>
                    </a:lnTo>
                    <a:lnTo>
                      <a:pt x="16578" y="871"/>
                    </a:lnTo>
                    <a:lnTo>
                      <a:pt x="16566" y="880"/>
                    </a:lnTo>
                    <a:lnTo>
                      <a:pt x="16554" y="889"/>
                    </a:lnTo>
                    <a:lnTo>
                      <a:pt x="16546" y="897"/>
                    </a:lnTo>
                    <a:lnTo>
                      <a:pt x="16540" y="904"/>
                    </a:lnTo>
                    <a:lnTo>
                      <a:pt x="16536" y="909"/>
                    </a:lnTo>
                    <a:lnTo>
                      <a:pt x="16533" y="912"/>
                    </a:lnTo>
                    <a:lnTo>
                      <a:pt x="16529" y="914"/>
                    </a:lnTo>
                    <a:lnTo>
                      <a:pt x="16523" y="917"/>
                    </a:lnTo>
                    <a:lnTo>
                      <a:pt x="16513" y="917"/>
                    </a:lnTo>
                    <a:lnTo>
                      <a:pt x="16502" y="915"/>
                    </a:lnTo>
                    <a:lnTo>
                      <a:pt x="16504" y="907"/>
                    </a:lnTo>
                    <a:lnTo>
                      <a:pt x="16509" y="897"/>
                    </a:lnTo>
                    <a:lnTo>
                      <a:pt x="16515" y="887"/>
                    </a:lnTo>
                    <a:lnTo>
                      <a:pt x="16523" y="876"/>
                    </a:lnTo>
                    <a:lnTo>
                      <a:pt x="16542" y="851"/>
                    </a:lnTo>
                    <a:lnTo>
                      <a:pt x="16563" y="825"/>
                    </a:lnTo>
                    <a:lnTo>
                      <a:pt x="16582" y="800"/>
                    </a:lnTo>
                    <a:lnTo>
                      <a:pt x="16599" y="776"/>
                    </a:lnTo>
                    <a:lnTo>
                      <a:pt x="16604" y="766"/>
                    </a:lnTo>
                    <a:lnTo>
                      <a:pt x="16609" y="755"/>
                    </a:lnTo>
                    <a:lnTo>
                      <a:pt x="16610" y="750"/>
                    </a:lnTo>
                    <a:lnTo>
                      <a:pt x="16611" y="746"/>
                    </a:lnTo>
                    <a:lnTo>
                      <a:pt x="16610" y="743"/>
                    </a:lnTo>
                    <a:lnTo>
                      <a:pt x="16610" y="738"/>
                    </a:lnTo>
                    <a:lnTo>
                      <a:pt x="16608" y="736"/>
                    </a:lnTo>
                    <a:lnTo>
                      <a:pt x="16602" y="735"/>
                    </a:lnTo>
                    <a:lnTo>
                      <a:pt x="16595" y="733"/>
                    </a:lnTo>
                    <a:lnTo>
                      <a:pt x="16585" y="732"/>
                    </a:lnTo>
                    <a:lnTo>
                      <a:pt x="16560" y="728"/>
                    </a:lnTo>
                    <a:lnTo>
                      <a:pt x="16532" y="725"/>
                    </a:lnTo>
                    <a:lnTo>
                      <a:pt x="16503" y="722"/>
                    </a:lnTo>
                    <a:lnTo>
                      <a:pt x="16477" y="717"/>
                    </a:lnTo>
                    <a:lnTo>
                      <a:pt x="16465" y="715"/>
                    </a:lnTo>
                    <a:lnTo>
                      <a:pt x="16456" y="712"/>
                    </a:lnTo>
                    <a:lnTo>
                      <a:pt x="16448" y="710"/>
                    </a:lnTo>
                    <a:lnTo>
                      <a:pt x="16443" y="705"/>
                    </a:lnTo>
                    <a:lnTo>
                      <a:pt x="16440" y="703"/>
                    </a:lnTo>
                    <a:lnTo>
                      <a:pt x="16438" y="699"/>
                    </a:lnTo>
                    <a:lnTo>
                      <a:pt x="16437" y="697"/>
                    </a:lnTo>
                    <a:lnTo>
                      <a:pt x="16437" y="695"/>
                    </a:lnTo>
                    <a:lnTo>
                      <a:pt x="16438" y="693"/>
                    </a:lnTo>
                    <a:lnTo>
                      <a:pt x="16439" y="693"/>
                    </a:lnTo>
                    <a:lnTo>
                      <a:pt x="16444" y="689"/>
                    </a:lnTo>
                    <a:lnTo>
                      <a:pt x="16450" y="683"/>
                    </a:lnTo>
                    <a:lnTo>
                      <a:pt x="16457" y="679"/>
                    </a:lnTo>
                    <a:lnTo>
                      <a:pt x="16466" y="675"/>
                    </a:lnTo>
                    <a:lnTo>
                      <a:pt x="16473" y="671"/>
                    </a:lnTo>
                    <a:lnTo>
                      <a:pt x="16481" y="668"/>
                    </a:lnTo>
                    <a:lnTo>
                      <a:pt x="16489" y="666"/>
                    </a:lnTo>
                    <a:lnTo>
                      <a:pt x="16496" y="665"/>
                    </a:lnTo>
                    <a:lnTo>
                      <a:pt x="16502" y="665"/>
                    </a:lnTo>
                    <a:lnTo>
                      <a:pt x="16509" y="665"/>
                    </a:lnTo>
                    <a:lnTo>
                      <a:pt x="16516" y="661"/>
                    </a:lnTo>
                    <a:lnTo>
                      <a:pt x="16525" y="658"/>
                    </a:lnTo>
                    <a:lnTo>
                      <a:pt x="16533" y="655"/>
                    </a:lnTo>
                    <a:lnTo>
                      <a:pt x="16542" y="651"/>
                    </a:lnTo>
                    <a:lnTo>
                      <a:pt x="16552" y="646"/>
                    </a:lnTo>
                    <a:lnTo>
                      <a:pt x="16562" y="640"/>
                    </a:lnTo>
                    <a:lnTo>
                      <a:pt x="16571" y="635"/>
                    </a:lnTo>
                    <a:lnTo>
                      <a:pt x="16581" y="631"/>
                    </a:lnTo>
                    <a:lnTo>
                      <a:pt x="16591" y="627"/>
                    </a:lnTo>
                    <a:lnTo>
                      <a:pt x="16601" y="624"/>
                    </a:lnTo>
                    <a:lnTo>
                      <a:pt x="16611" y="622"/>
                    </a:lnTo>
                    <a:lnTo>
                      <a:pt x="16621" y="618"/>
                    </a:lnTo>
                    <a:lnTo>
                      <a:pt x="16634" y="612"/>
                    </a:lnTo>
                    <a:lnTo>
                      <a:pt x="16647" y="606"/>
                    </a:lnTo>
                    <a:lnTo>
                      <a:pt x="16654" y="603"/>
                    </a:lnTo>
                    <a:lnTo>
                      <a:pt x="16662" y="602"/>
                    </a:lnTo>
                    <a:lnTo>
                      <a:pt x="16669" y="600"/>
                    </a:lnTo>
                    <a:lnTo>
                      <a:pt x="16677" y="600"/>
                    </a:lnTo>
                    <a:lnTo>
                      <a:pt x="16686" y="596"/>
                    </a:lnTo>
                    <a:lnTo>
                      <a:pt x="16695" y="593"/>
                    </a:lnTo>
                    <a:lnTo>
                      <a:pt x="16704" y="591"/>
                    </a:lnTo>
                    <a:lnTo>
                      <a:pt x="16712" y="588"/>
                    </a:lnTo>
                    <a:lnTo>
                      <a:pt x="16716" y="584"/>
                    </a:lnTo>
                    <a:lnTo>
                      <a:pt x="16718" y="581"/>
                    </a:lnTo>
                    <a:lnTo>
                      <a:pt x="16720" y="578"/>
                    </a:lnTo>
                    <a:lnTo>
                      <a:pt x="16722" y="573"/>
                    </a:lnTo>
                    <a:lnTo>
                      <a:pt x="16726" y="564"/>
                    </a:lnTo>
                    <a:lnTo>
                      <a:pt x="16729" y="557"/>
                    </a:lnTo>
                    <a:lnTo>
                      <a:pt x="16739" y="541"/>
                    </a:lnTo>
                    <a:lnTo>
                      <a:pt x="16749" y="526"/>
                    </a:lnTo>
                    <a:lnTo>
                      <a:pt x="16754" y="511"/>
                    </a:lnTo>
                    <a:lnTo>
                      <a:pt x="16760" y="494"/>
                    </a:lnTo>
                    <a:lnTo>
                      <a:pt x="16764" y="479"/>
                    </a:lnTo>
                    <a:lnTo>
                      <a:pt x="16771" y="463"/>
                    </a:lnTo>
                    <a:lnTo>
                      <a:pt x="16778" y="446"/>
                    </a:lnTo>
                    <a:lnTo>
                      <a:pt x="16788" y="428"/>
                    </a:lnTo>
                    <a:lnTo>
                      <a:pt x="16799" y="412"/>
                    </a:lnTo>
                    <a:lnTo>
                      <a:pt x="16810" y="395"/>
                    </a:lnTo>
                    <a:lnTo>
                      <a:pt x="16811" y="393"/>
                    </a:lnTo>
                    <a:lnTo>
                      <a:pt x="16814" y="388"/>
                    </a:lnTo>
                    <a:lnTo>
                      <a:pt x="16815" y="385"/>
                    </a:lnTo>
                    <a:lnTo>
                      <a:pt x="16818" y="384"/>
                    </a:lnTo>
                    <a:lnTo>
                      <a:pt x="16818" y="382"/>
                    </a:lnTo>
                    <a:lnTo>
                      <a:pt x="16818" y="381"/>
                    </a:lnTo>
                    <a:lnTo>
                      <a:pt x="16818" y="381"/>
                    </a:lnTo>
                    <a:lnTo>
                      <a:pt x="16821" y="381"/>
                    </a:lnTo>
                    <a:lnTo>
                      <a:pt x="16821" y="373"/>
                    </a:lnTo>
                    <a:lnTo>
                      <a:pt x="16824" y="366"/>
                    </a:lnTo>
                    <a:lnTo>
                      <a:pt x="16827" y="359"/>
                    </a:lnTo>
                    <a:lnTo>
                      <a:pt x="16831" y="352"/>
                    </a:lnTo>
                    <a:lnTo>
                      <a:pt x="16841" y="338"/>
                    </a:lnTo>
                    <a:lnTo>
                      <a:pt x="16849" y="326"/>
                    </a:lnTo>
                    <a:lnTo>
                      <a:pt x="16857" y="311"/>
                    </a:lnTo>
                    <a:lnTo>
                      <a:pt x="16864" y="296"/>
                    </a:lnTo>
                    <a:lnTo>
                      <a:pt x="16871" y="281"/>
                    </a:lnTo>
                    <a:lnTo>
                      <a:pt x="16879" y="266"/>
                    </a:lnTo>
                    <a:lnTo>
                      <a:pt x="16892" y="245"/>
                    </a:lnTo>
                    <a:lnTo>
                      <a:pt x="16906" y="220"/>
                    </a:lnTo>
                    <a:lnTo>
                      <a:pt x="16913" y="206"/>
                    </a:lnTo>
                    <a:lnTo>
                      <a:pt x="16918" y="193"/>
                    </a:lnTo>
                    <a:lnTo>
                      <a:pt x="16923" y="179"/>
                    </a:lnTo>
                    <a:lnTo>
                      <a:pt x="16924" y="168"/>
                    </a:lnTo>
                    <a:lnTo>
                      <a:pt x="16932" y="157"/>
                    </a:lnTo>
                    <a:lnTo>
                      <a:pt x="16942" y="142"/>
                    </a:lnTo>
                    <a:lnTo>
                      <a:pt x="16952" y="125"/>
                    </a:lnTo>
                    <a:lnTo>
                      <a:pt x="16962" y="107"/>
                    </a:lnTo>
                    <a:lnTo>
                      <a:pt x="16971" y="88"/>
                    </a:lnTo>
                    <a:lnTo>
                      <a:pt x="16978" y="69"/>
                    </a:lnTo>
                    <a:lnTo>
                      <a:pt x="16980" y="61"/>
                    </a:lnTo>
                    <a:lnTo>
                      <a:pt x="16981" y="52"/>
                    </a:lnTo>
                    <a:lnTo>
                      <a:pt x="16982" y="44"/>
                    </a:lnTo>
                    <a:lnTo>
                      <a:pt x="16982" y="37"/>
                    </a:lnTo>
                    <a:lnTo>
                      <a:pt x="16982" y="33"/>
                    </a:lnTo>
                    <a:lnTo>
                      <a:pt x="16981" y="28"/>
                    </a:lnTo>
                    <a:lnTo>
                      <a:pt x="16981" y="25"/>
                    </a:lnTo>
                    <a:lnTo>
                      <a:pt x="16981" y="23"/>
                    </a:lnTo>
                    <a:lnTo>
                      <a:pt x="16982" y="22"/>
                    </a:lnTo>
                    <a:lnTo>
                      <a:pt x="16983" y="22"/>
                    </a:lnTo>
                    <a:lnTo>
                      <a:pt x="16985" y="18"/>
                    </a:lnTo>
                    <a:lnTo>
                      <a:pt x="16989" y="14"/>
                    </a:lnTo>
                    <a:lnTo>
                      <a:pt x="16992" y="11"/>
                    </a:lnTo>
                    <a:lnTo>
                      <a:pt x="16995" y="9"/>
                    </a:lnTo>
                    <a:lnTo>
                      <a:pt x="17004" y="4"/>
                    </a:lnTo>
                    <a:lnTo>
                      <a:pt x="17012" y="0"/>
                    </a:lnTo>
                    <a:close/>
                    <a:moveTo>
                      <a:pt x="14852" y="474"/>
                    </a:moveTo>
                    <a:lnTo>
                      <a:pt x="14863" y="478"/>
                    </a:lnTo>
                    <a:lnTo>
                      <a:pt x="14874" y="481"/>
                    </a:lnTo>
                    <a:lnTo>
                      <a:pt x="14874" y="480"/>
                    </a:lnTo>
                    <a:lnTo>
                      <a:pt x="14874" y="478"/>
                    </a:lnTo>
                    <a:lnTo>
                      <a:pt x="14885" y="479"/>
                    </a:lnTo>
                    <a:lnTo>
                      <a:pt x="14897" y="483"/>
                    </a:lnTo>
                    <a:lnTo>
                      <a:pt x="14909" y="487"/>
                    </a:lnTo>
                    <a:lnTo>
                      <a:pt x="14919" y="492"/>
                    </a:lnTo>
                    <a:lnTo>
                      <a:pt x="14926" y="497"/>
                    </a:lnTo>
                    <a:lnTo>
                      <a:pt x="14936" y="506"/>
                    </a:lnTo>
                    <a:lnTo>
                      <a:pt x="14947" y="516"/>
                    </a:lnTo>
                    <a:lnTo>
                      <a:pt x="14959" y="527"/>
                    </a:lnTo>
                    <a:lnTo>
                      <a:pt x="14980" y="550"/>
                    </a:lnTo>
                    <a:lnTo>
                      <a:pt x="14993" y="567"/>
                    </a:lnTo>
                    <a:lnTo>
                      <a:pt x="15001" y="584"/>
                    </a:lnTo>
                    <a:lnTo>
                      <a:pt x="15007" y="602"/>
                    </a:lnTo>
                    <a:lnTo>
                      <a:pt x="15015" y="620"/>
                    </a:lnTo>
                    <a:lnTo>
                      <a:pt x="15022" y="637"/>
                    </a:lnTo>
                    <a:lnTo>
                      <a:pt x="15024" y="649"/>
                    </a:lnTo>
                    <a:lnTo>
                      <a:pt x="15025" y="664"/>
                    </a:lnTo>
                    <a:lnTo>
                      <a:pt x="15026" y="679"/>
                    </a:lnTo>
                    <a:lnTo>
                      <a:pt x="15026" y="697"/>
                    </a:lnTo>
                    <a:lnTo>
                      <a:pt x="15025" y="730"/>
                    </a:lnTo>
                    <a:lnTo>
                      <a:pt x="15023" y="756"/>
                    </a:lnTo>
                    <a:lnTo>
                      <a:pt x="15022" y="761"/>
                    </a:lnTo>
                    <a:lnTo>
                      <a:pt x="15019" y="767"/>
                    </a:lnTo>
                    <a:lnTo>
                      <a:pt x="15017" y="771"/>
                    </a:lnTo>
                    <a:lnTo>
                      <a:pt x="15015" y="776"/>
                    </a:lnTo>
                    <a:lnTo>
                      <a:pt x="15010" y="785"/>
                    </a:lnTo>
                    <a:lnTo>
                      <a:pt x="15004" y="794"/>
                    </a:lnTo>
                    <a:lnTo>
                      <a:pt x="15000" y="807"/>
                    </a:lnTo>
                    <a:lnTo>
                      <a:pt x="14996" y="819"/>
                    </a:lnTo>
                    <a:lnTo>
                      <a:pt x="14992" y="831"/>
                    </a:lnTo>
                    <a:lnTo>
                      <a:pt x="14988" y="844"/>
                    </a:lnTo>
                    <a:lnTo>
                      <a:pt x="14985" y="859"/>
                    </a:lnTo>
                    <a:lnTo>
                      <a:pt x="14983" y="876"/>
                    </a:lnTo>
                    <a:lnTo>
                      <a:pt x="14980" y="885"/>
                    </a:lnTo>
                    <a:lnTo>
                      <a:pt x="14976" y="892"/>
                    </a:lnTo>
                    <a:lnTo>
                      <a:pt x="14973" y="901"/>
                    </a:lnTo>
                    <a:lnTo>
                      <a:pt x="14970" y="910"/>
                    </a:lnTo>
                    <a:lnTo>
                      <a:pt x="14971" y="924"/>
                    </a:lnTo>
                    <a:lnTo>
                      <a:pt x="14972" y="940"/>
                    </a:lnTo>
                    <a:lnTo>
                      <a:pt x="14969" y="950"/>
                    </a:lnTo>
                    <a:lnTo>
                      <a:pt x="14962" y="962"/>
                    </a:lnTo>
                    <a:lnTo>
                      <a:pt x="14958" y="967"/>
                    </a:lnTo>
                    <a:lnTo>
                      <a:pt x="14954" y="973"/>
                    </a:lnTo>
                    <a:lnTo>
                      <a:pt x="14951" y="976"/>
                    </a:lnTo>
                    <a:lnTo>
                      <a:pt x="14949" y="977"/>
                    </a:lnTo>
                    <a:lnTo>
                      <a:pt x="14949" y="979"/>
                    </a:lnTo>
                    <a:lnTo>
                      <a:pt x="14949" y="980"/>
                    </a:lnTo>
                    <a:lnTo>
                      <a:pt x="14950" y="980"/>
                    </a:lnTo>
                    <a:lnTo>
                      <a:pt x="14952" y="980"/>
                    </a:lnTo>
                    <a:lnTo>
                      <a:pt x="14956" y="986"/>
                    </a:lnTo>
                    <a:lnTo>
                      <a:pt x="14960" y="992"/>
                    </a:lnTo>
                    <a:lnTo>
                      <a:pt x="14963" y="999"/>
                    </a:lnTo>
                    <a:lnTo>
                      <a:pt x="14964" y="1006"/>
                    </a:lnTo>
                    <a:lnTo>
                      <a:pt x="14960" y="1008"/>
                    </a:lnTo>
                    <a:lnTo>
                      <a:pt x="14956" y="1011"/>
                    </a:lnTo>
                    <a:lnTo>
                      <a:pt x="14952" y="1016"/>
                    </a:lnTo>
                    <a:lnTo>
                      <a:pt x="14950" y="1020"/>
                    </a:lnTo>
                    <a:lnTo>
                      <a:pt x="14947" y="1030"/>
                    </a:lnTo>
                    <a:lnTo>
                      <a:pt x="14945" y="1041"/>
                    </a:lnTo>
                    <a:lnTo>
                      <a:pt x="14945" y="1065"/>
                    </a:lnTo>
                    <a:lnTo>
                      <a:pt x="14946" y="1087"/>
                    </a:lnTo>
                    <a:lnTo>
                      <a:pt x="14941" y="1087"/>
                    </a:lnTo>
                    <a:lnTo>
                      <a:pt x="14938" y="1088"/>
                    </a:lnTo>
                    <a:lnTo>
                      <a:pt x="14936" y="1089"/>
                    </a:lnTo>
                    <a:lnTo>
                      <a:pt x="14935" y="1090"/>
                    </a:lnTo>
                    <a:lnTo>
                      <a:pt x="14934" y="1092"/>
                    </a:lnTo>
                    <a:lnTo>
                      <a:pt x="14934" y="1093"/>
                    </a:lnTo>
                    <a:lnTo>
                      <a:pt x="14932" y="1098"/>
                    </a:lnTo>
                    <a:lnTo>
                      <a:pt x="14932" y="1103"/>
                    </a:lnTo>
                    <a:lnTo>
                      <a:pt x="14931" y="1105"/>
                    </a:lnTo>
                    <a:lnTo>
                      <a:pt x="14930" y="1107"/>
                    </a:lnTo>
                    <a:lnTo>
                      <a:pt x="14929" y="1108"/>
                    </a:lnTo>
                    <a:lnTo>
                      <a:pt x="14927" y="1109"/>
                    </a:lnTo>
                    <a:lnTo>
                      <a:pt x="14929" y="1116"/>
                    </a:lnTo>
                    <a:lnTo>
                      <a:pt x="14930" y="1128"/>
                    </a:lnTo>
                    <a:lnTo>
                      <a:pt x="14931" y="1133"/>
                    </a:lnTo>
                    <a:lnTo>
                      <a:pt x="14930" y="1139"/>
                    </a:lnTo>
                    <a:lnTo>
                      <a:pt x="14930" y="1140"/>
                    </a:lnTo>
                    <a:lnTo>
                      <a:pt x="14929" y="1142"/>
                    </a:lnTo>
                    <a:lnTo>
                      <a:pt x="14928" y="1143"/>
                    </a:lnTo>
                    <a:lnTo>
                      <a:pt x="14927" y="1143"/>
                    </a:lnTo>
                    <a:lnTo>
                      <a:pt x="14923" y="1148"/>
                    </a:lnTo>
                    <a:lnTo>
                      <a:pt x="14919" y="1152"/>
                    </a:lnTo>
                    <a:lnTo>
                      <a:pt x="14917" y="1156"/>
                    </a:lnTo>
                    <a:lnTo>
                      <a:pt x="14916" y="1161"/>
                    </a:lnTo>
                    <a:lnTo>
                      <a:pt x="14915" y="1170"/>
                    </a:lnTo>
                    <a:lnTo>
                      <a:pt x="14915" y="1181"/>
                    </a:lnTo>
                    <a:lnTo>
                      <a:pt x="14914" y="1186"/>
                    </a:lnTo>
                    <a:lnTo>
                      <a:pt x="14913" y="1193"/>
                    </a:lnTo>
                    <a:lnTo>
                      <a:pt x="14915" y="1203"/>
                    </a:lnTo>
                    <a:lnTo>
                      <a:pt x="14917" y="1211"/>
                    </a:lnTo>
                    <a:lnTo>
                      <a:pt x="14914" y="1216"/>
                    </a:lnTo>
                    <a:lnTo>
                      <a:pt x="14910" y="1219"/>
                    </a:lnTo>
                    <a:lnTo>
                      <a:pt x="14909" y="1224"/>
                    </a:lnTo>
                    <a:lnTo>
                      <a:pt x="14908" y="1228"/>
                    </a:lnTo>
                    <a:lnTo>
                      <a:pt x="14908" y="1237"/>
                    </a:lnTo>
                    <a:lnTo>
                      <a:pt x="14908" y="1247"/>
                    </a:lnTo>
                    <a:lnTo>
                      <a:pt x="14908" y="1252"/>
                    </a:lnTo>
                    <a:lnTo>
                      <a:pt x="14909" y="1258"/>
                    </a:lnTo>
                    <a:lnTo>
                      <a:pt x="14910" y="1262"/>
                    </a:lnTo>
                    <a:lnTo>
                      <a:pt x="14913" y="1266"/>
                    </a:lnTo>
                    <a:lnTo>
                      <a:pt x="14915" y="1270"/>
                    </a:lnTo>
                    <a:lnTo>
                      <a:pt x="14917" y="1273"/>
                    </a:lnTo>
                    <a:lnTo>
                      <a:pt x="14920" y="1275"/>
                    </a:lnTo>
                    <a:lnTo>
                      <a:pt x="14924" y="1277"/>
                    </a:lnTo>
                    <a:lnTo>
                      <a:pt x="14931" y="1281"/>
                    </a:lnTo>
                    <a:lnTo>
                      <a:pt x="14940" y="1283"/>
                    </a:lnTo>
                    <a:lnTo>
                      <a:pt x="14950" y="1283"/>
                    </a:lnTo>
                    <a:lnTo>
                      <a:pt x="14961" y="1284"/>
                    </a:lnTo>
                    <a:lnTo>
                      <a:pt x="14965" y="1279"/>
                    </a:lnTo>
                    <a:lnTo>
                      <a:pt x="14970" y="1275"/>
                    </a:lnTo>
                    <a:lnTo>
                      <a:pt x="14975" y="1272"/>
                    </a:lnTo>
                    <a:lnTo>
                      <a:pt x="14980" y="1270"/>
                    </a:lnTo>
                    <a:lnTo>
                      <a:pt x="14991" y="1266"/>
                    </a:lnTo>
                    <a:lnTo>
                      <a:pt x="15002" y="1261"/>
                    </a:lnTo>
                    <a:lnTo>
                      <a:pt x="15013" y="1250"/>
                    </a:lnTo>
                    <a:lnTo>
                      <a:pt x="15022" y="1238"/>
                    </a:lnTo>
                    <a:lnTo>
                      <a:pt x="15029" y="1233"/>
                    </a:lnTo>
                    <a:lnTo>
                      <a:pt x="15038" y="1229"/>
                    </a:lnTo>
                    <a:lnTo>
                      <a:pt x="15041" y="1226"/>
                    </a:lnTo>
                    <a:lnTo>
                      <a:pt x="15046" y="1222"/>
                    </a:lnTo>
                    <a:lnTo>
                      <a:pt x="15048" y="1219"/>
                    </a:lnTo>
                    <a:lnTo>
                      <a:pt x="15049" y="1215"/>
                    </a:lnTo>
                    <a:lnTo>
                      <a:pt x="15067" y="1209"/>
                    </a:lnTo>
                    <a:lnTo>
                      <a:pt x="15080" y="1206"/>
                    </a:lnTo>
                    <a:lnTo>
                      <a:pt x="15088" y="1193"/>
                    </a:lnTo>
                    <a:lnTo>
                      <a:pt x="15095" y="1181"/>
                    </a:lnTo>
                    <a:lnTo>
                      <a:pt x="15098" y="1181"/>
                    </a:lnTo>
                    <a:lnTo>
                      <a:pt x="15099" y="1181"/>
                    </a:lnTo>
                    <a:lnTo>
                      <a:pt x="15105" y="1182"/>
                    </a:lnTo>
                    <a:lnTo>
                      <a:pt x="15111" y="1184"/>
                    </a:lnTo>
                    <a:lnTo>
                      <a:pt x="15121" y="1174"/>
                    </a:lnTo>
                    <a:lnTo>
                      <a:pt x="15135" y="1161"/>
                    </a:lnTo>
                    <a:lnTo>
                      <a:pt x="15143" y="1154"/>
                    </a:lnTo>
                    <a:lnTo>
                      <a:pt x="15149" y="1149"/>
                    </a:lnTo>
                    <a:lnTo>
                      <a:pt x="15154" y="1143"/>
                    </a:lnTo>
                    <a:lnTo>
                      <a:pt x="15155" y="1140"/>
                    </a:lnTo>
                    <a:lnTo>
                      <a:pt x="15157" y="1140"/>
                    </a:lnTo>
                    <a:lnTo>
                      <a:pt x="15158" y="1140"/>
                    </a:lnTo>
                    <a:lnTo>
                      <a:pt x="15158" y="1141"/>
                    </a:lnTo>
                    <a:lnTo>
                      <a:pt x="15158" y="1143"/>
                    </a:lnTo>
                    <a:lnTo>
                      <a:pt x="15163" y="1143"/>
                    </a:lnTo>
                    <a:lnTo>
                      <a:pt x="15167" y="1143"/>
                    </a:lnTo>
                    <a:lnTo>
                      <a:pt x="15180" y="1131"/>
                    </a:lnTo>
                    <a:lnTo>
                      <a:pt x="15193" y="1119"/>
                    </a:lnTo>
                    <a:lnTo>
                      <a:pt x="15202" y="1109"/>
                    </a:lnTo>
                    <a:lnTo>
                      <a:pt x="15211" y="1098"/>
                    </a:lnTo>
                    <a:lnTo>
                      <a:pt x="15219" y="1086"/>
                    </a:lnTo>
                    <a:lnTo>
                      <a:pt x="15225" y="1074"/>
                    </a:lnTo>
                    <a:lnTo>
                      <a:pt x="15237" y="1050"/>
                    </a:lnTo>
                    <a:lnTo>
                      <a:pt x="15248" y="1024"/>
                    </a:lnTo>
                    <a:lnTo>
                      <a:pt x="15249" y="1020"/>
                    </a:lnTo>
                    <a:lnTo>
                      <a:pt x="15252" y="1016"/>
                    </a:lnTo>
                    <a:lnTo>
                      <a:pt x="15255" y="1011"/>
                    </a:lnTo>
                    <a:lnTo>
                      <a:pt x="15258" y="1009"/>
                    </a:lnTo>
                    <a:lnTo>
                      <a:pt x="15259" y="1001"/>
                    </a:lnTo>
                    <a:lnTo>
                      <a:pt x="15263" y="995"/>
                    </a:lnTo>
                    <a:lnTo>
                      <a:pt x="15268" y="988"/>
                    </a:lnTo>
                    <a:lnTo>
                      <a:pt x="15274" y="981"/>
                    </a:lnTo>
                    <a:lnTo>
                      <a:pt x="15285" y="972"/>
                    </a:lnTo>
                    <a:lnTo>
                      <a:pt x="15289" y="965"/>
                    </a:lnTo>
                    <a:lnTo>
                      <a:pt x="15289" y="961"/>
                    </a:lnTo>
                    <a:lnTo>
                      <a:pt x="15288" y="956"/>
                    </a:lnTo>
                    <a:lnTo>
                      <a:pt x="15289" y="953"/>
                    </a:lnTo>
                    <a:lnTo>
                      <a:pt x="15290" y="948"/>
                    </a:lnTo>
                    <a:lnTo>
                      <a:pt x="15294" y="940"/>
                    </a:lnTo>
                    <a:lnTo>
                      <a:pt x="15298" y="932"/>
                    </a:lnTo>
                    <a:lnTo>
                      <a:pt x="15305" y="924"/>
                    </a:lnTo>
                    <a:lnTo>
                      <a:pt x="15311" y="917"/>
                    </a:lnTo>
                    <a:lnTo>
                      <a:pt x="15317" y="910"/>
                    </a:lnTo>
                    <a:lnTo>
                      <a:pt x="15323" y="906"/>
                    </a:lnTo>
                    <a:lnTo>
                      <a:pt x="15327" y="902"/>
                    </a:lnTo>
                    <a:lnTo>
                      <a:pt x="15331" y="900"/>
                    </a:lnTo>
                    <a:lnTo>
                      <a:pt x="15334" y="897"/>
                    </a:lnTo>
                    <a:lnTo>
                      <a:pt x="15336" y="893"/>
                    </a:lnTo>
                    <a:lnTo>
                      <a:pt x="15339" y="893"/>
                    </a:lnTo>
                    <a:lnTo>
                      <a:pt x="15340" y="893"/>
                    </a:lnTo>
                    <a:lnTo>
                      <a:pt x="15340" y="895"/>
                    </a:lnTo>
                    <a:lnTo>
                      <a:pt x="15340" y="897"/>
                    </a:lnTo>
                    <a:lnTo>
                      <a:pt x="15349" y="903"/>
                    </a:lnTo>
                    <a:lnTo>
                      <a:pt x="15357" y="911"/>
                    </a:lnTo>
                    <a:lnTo>
                      <a:pt x="15361" y="915"/>
                    </a:lnTo>
                    <a:lnTo>
                      <a:pt x="15364" y="920"/>
                    </a:lnTo>
                    <a:lnTo>
                      <a:pt x="15366" y="925"/>
                    </a:lnTo>
                    <a:lnTo>
                      <a:pt x="15368" y="931"/>
                    </a:lnTo>
                    <a:lnTo>
                      <a:pt x="15368" y="937"/>
                    </a:lnTo>
                    <a:lnTo>
                      <a:pt x="15368" y="944"/>
                    </a:lnTo>
                    <a:lnTo>
                      <a:pt x="15367" y="951"/>
                    </a:lnTo>
                    <a:lnTo>
                      <a:pt x="15366" y="958"/>
                    </a:lnTo>
                    <a:lnTo>
                      <a:pt x="15363" y="972"/>
                    </a:lnTo>
                    <a:lnTo>
                      <a:pt x="15360" y="984"/>
                    </a:lnTo>
                    <a:lnTo>
                      <a:pt x="15358" y="998"/>
                    </a:lnTo>
                    <a:lnTo>
                      <a:pt x="15356" y="1012"/>
                    </a:lnTo>
                    <a:lnTo>
                      <a:pt x="15355" y="1026"/>
                    </a:lnTo>
                    <a:lnTo>
                      <a:pt x="15353" y="1040"/>
                    </a:lnTo>
                    <a:lnTo>
                      <a:pt x="15346" y="1067"/>
                    </a:lnTo>
                    <a:lnTo>
                      <a:pt x="15338" y="1094"/>
                    </a:lnTo>
                    <a:lnTo>
                      <a:pt x="15329" y="1120"/>
                    </a:lnTo>
                    <a:lnTo>
                      <a:pt x="15321" y="1147"/>
                    </a:lnTo>
                    <a:lnTo>
                      <a:pt x="15318" y="1162"/>
                    </a:lnTo>
                    <a:lnTo>
                      <a:pt x="15314" y="1177"/>
                    </a:lnTo>
                    <a:lnTo>
                      <a:pt x="15311" y="1194"/>
                    </a:lnTo>
                    <a:lnTo>
                      <a:pt x="15307" y="1208"/>
                    </a:lnTo>
                    <a:lnTo>
                      <a:pt x="15302" y="1217"/>
                    </a:lnTo>
                    <a:lnTo>
                      <a:pt x="15298" y="1226"/>
                    </a:lnTo>
                    <a:lnTo>
                      <a:pt x="15292" y="1233"/>
                    </a:lnTo>
                    <a:lnTo>
                      <a:pt x="15287" y="1241"/>
                    </a:lnTo>
                    <a:lnTo>
                      <a:pt x="15280" y="1250"/>
                    </a:lnTo>
                    <a:lnTo>
                      <a:pt x="15275" y="1258"/>
                    </a:lnTo>
                    <a:lnTo>
                      <a:pt x="15270" y="1266"/>
                    </a:lnTo>
                    <a:lnTo>
                      <a:pt x="15266" y="1275"/>
                    </a:lnTo>
                    <a:lnTo>
                      <a:pt x="15263" y="1287"/>
                    </a:lnTo>
                    <a:lnTo>
                      <a:pt x="15262" y="1301"/>
                    </a:lnTo>
                    <a:lnTo>
                      <a:pt x="15259" y="1314"/>
                    </a:lnTo>
                    <a:lnTo>
                      <a:pt x="15256" y="1326"/>
                    </a:lnTo>
                    <a:lnTo>
                      <a:pt x="15252" y="1334"/>
                    </a:lnTo>
                    <a:lnTo>
                      <a:pt x="15247" y="1339"/>
                    </a:lnTo>
                    <a:lnTo>
                      <a:pt x="15242" y="1346"/>
                    </a:lnTo>
                    <a:lnTo>
                      <a:pt x="15237" y="1351"/>
                    </a:lnTo>
                    <a:lnTo>
                      <a:pt x="15226" y="1363"/>
                    </a:lnTo>
                    <a:lnTo>
                      <a:pt x="15215" y="1375"/>
                    </a:lnTo>
                    <a:lnTo>
                      <a:pt x="15201" y="1401"/>
                    </a:lnTo>
                    <a:lnTo>
                      <a:pt x="15187" y="1426"/>
                    </a:lnTo>
                    <a:lnTo>
                      <a:pt x="15179" y="1439"/>
                    </a:lnTo>
                    <a:lnTo>
                      <a:pt x="15171" y="1451"/>
                    </a:lnTo>
                    <a:lnTo>
                      <a:pt x="15161" y="1462"/>
                    </a:lnTo>
                    <a:lnTo>
                      <a:pt x="15150" y="1472"/>
                    </a:lnTo>
                    <a:lnTo>
                      <a:pt x="15136" y="1482"/>
                    </a:lnTo>
                    <a:lnTo>
                      <a:pt x="15121" y="1490"/>
                    </a:lnTo>
                    <a:lnTo>
                      <a:pt x="15113" y="1493"/>
                    </a:lnTo>
                    <a:lnTo>
                      <a:pt x="15105" y="1498"/>
                    </a:lnTo>
                    <a:lnTo>
                      <a:pt x="15098" y="1502"/>
                    </a:lnTo>
                    <a:lnTo>
                      <a:pt x="15091" y="1507"/>
                    </a:lnTo>
                    <a:lnTo>
                      <a:pt x="15084" y="1516"/>
                    </a:lnTo>
                    <a:lnTo>
                      <a:pt x="15079" y="1525"/>
                    </a:lnTo>
                    <a:lnTo>
                      <a:pt x="15073" y="1535"/>
                    </a:lnTo>
                    <a:lnTo>
                      <a:pt x="15068" y="1545"/>
                    </a:lnTo>
                    <a:lnTo>
                      <a:pt x="15063" y="1551"/>
                    </a:lnTo>
                    <a:lnTo>
                      <a:pt x="15056" y="1559"/>
                    </a:lnTo>
                    <a:lnTo>
                      <a:pt x="15046" y="1567"/>
                    </a:lnTo>
                    <a:lnTo>
                      <a:pt x="15036" y="1576"/>
                    </a:lnTo>
                    <a:lnTo>
                      <a:pt x="15026" y="1583"/>
                    </a:lnTo>
                    <a:lnTo>
                      <a:pt x="15015" y="1589"/>
                    </a:lnTo>
                    <a:lnTo>
                      <a:pt x="15006" y="1594"/>
                    </a:lnTo>
                    <a:lnTo>
                      <a:pt x="14999" y="1598"/>
                    </a:lnTo>
                    <a:lnTo>
                      <a:pt x="14994" y="1598"/>
                    </a:lnTo>
                    <a:lnTo>
                      <a:pt x="14989" y="1599"/>
                    </a:lnTo>
                    <a:lnTo>
                      <a:pt x="14986" y="1599"/>
                    </a:lnTo>
                    <a:lnTo>
                      <a:pt x="14985" y="1600"/>
                    </a:lnTo>
                    <a:lnTo>
                      <a:pt x="14983" y="1601"/>
                    </a:lnTo>
                    <a:lnTo>
                      <a:pt x="14983" y="1602"/>
                    </a:lnTo>
                    <a:lnTo>
                      <a:pt x="14976" y="1616"/>
                    </a:lnTo>
                    <a:lnTo>
                      <a:pt x="14971" y="1627"/>
                    </a:lnTo>
                    <a:lnTo>
                      <a:pt x="14971" y="1628"/>
                    </a:lnTo>
                    <a:lnTo>
                      <a:pt x="14971" y="1631"/>
                    </a:lnTo>
                    <a:lnTo>
                      <a:pt x="14963" y="1630"/>
                    </a:lnTo>
                    <a:lnTo>
                      <a:pt x="14956" y="1630"/>
                    </a:lnTo>
                    <a:lnTo>
                      <a:pt x="14953" y="1632"/>
                    </a:lnTo>
                    <a:lnTo>
                      <a:pt x="14951" y="1633"/>
                    </a:lnTo>
                    <a:lnTo>
                      <a:pt x="14948" y="1637"/>
                    </a:lnTo>
                    <a:lnTo>
                      <a:pt x="14947" y="1642"/>
                    </a:lnTo>
                    <a:lnTo>
                      <a:pt x="14946" y="1646"/>
                    </a:lnTo>
                    <a:lnTo>
                      <a:pt x="14945" y="1650"/>
                    </a:lnTo>
                    <a:lnTo>
                      <a:pt x="14935" y="1665"/>
                    </a:lnTo>
                    <a:lnTo>
                      <a:pt x="14925" y="1678"/>
                    </a:lnTo>
                    <a:lnTo>
                      <a:pt x="14903" y="1698"/>
                    </a:lnTo>
                    <a:lnTo>
                      <a:pt x="14868" y="1730"/>
                    </a:lnTo>
                    <a:lnTo>
                      <a:pt x="14850" y="1746"/>
                    </a:lnTo>
                    <a:lnTo>
                      <a:pt x="14835" y="1760"/>
                    </a:lnTo>
                    <a:lnTo>
                      <a:pt x="14829" y="1767"/>
                    </a:lnTo>
                    <a:lnTo>
                      <a:pt x="14825" y="1773"/>
                    </a:lnTo>
                    <a:lnTo>
                      <a:pt x="14821" y="1777"/>
                    </a:lnTo>
                    <a:lnTo>
                      <a:pt x="14820" y="1780"/>
                    </a:lnTo>
                    <a:lnTo>
                      <a:pt x="14812" y="1782"/>
                    </a:lnTo>
                    <a:lnTo>
                      <a:pt x="14803" y="1788"/>
                    </a:lnTo>
                    <a:lnTo>
                      <a:pt x="14799" y="1791"/>
                    </a:lnTo>
                    <a:lnTo>
                      <a:pt x="14796" y="1795"/>
                    </a:lnTo>
                    <a:lnTo>
                      <a:pt x="14794" y="1799"/>
                    </a:lnTo>
                    <a:lnTo>
                      <a:pt x="14793" y="1802"/>
                    </a:lnTo>
                    <a:lnTo>
                      <a:pt x="14790" y="1802"/>
                    </a:lnTo>
                    <a:lnTo>
                      <a:pt x="14789" y="1802"/>
                    </a:lnTo>
                    <a:lnTo>
                      <a:pt x="14785" y="1800"/>
                    </a:lnTo>
                    <a:lnTo>
                      <a:pt x="14779" y="1797"/>
                    </a:lnTo>
                    <a:lnTo>
                      <a:pt x="14777" y="1796"/>
                    </a:lnTo>
                    <a:lnTo>
                      <a:pt x="14775" y="1793"/>
                    </a:lnTo>
                    <a:lnTo>
                      <a:pt x="14774" y="1792"/>
                    </a:lnTo>
                    <a:lnTo>
                      <a:pt x="14774" y="1790"/>
                    </a:lnTo>
                    <a:lnTo>
                      <a:pt x="14771" y="1790"/>
                    </a:lnTo>
                    <a:lnTo>
                      <a:pt x="14767" y="1790"/>
                    </a:lnTo>
                    <a:lnTo>
                      <a:pt x="14767" y="1792"/>
                    </a:lnTo>
                    <a:lnTo>
                      <a:pt x="14767" y="1796"/>
                    </a:lnTo>
                    <a:lnTo>
                      <a:pt x="14767" y="1797"/>
                    </a:lnTo>
                    <a:lnTo>
                      <a:pt x="14767" y="1798"/>
                    </a:lnTo>
                    <a:lnTo>
                      <a:pt x="14766" y="1799"/>
                    </a:lnTo>
                    <a:lnTo>
                      <a:pt x="14764" y="1799"/>
                    </a:lnTo>
                    <a:lnTo>
                      <a:pt x="14764" y="1801"/>
                    </a:lnTo>
                    <a:lnTo>
                      <a:pt x="14764" y="1802"/>
                    </a:lnTo>
                    <a:lnTo>
                      <a:pt x="14760" y="1802"/>
                    </a:lnTo>
                    <a:lnTo>
                      <a:pt x="14755" y="1803"/>
                    </a:lnTo>
                    <a:lnTo>
                      <a:pt x="14751" y="1804"/>
                    </a:lnTo>
                    <a:lnTo>
                      <a:pt x="14748" y="1808"/>
                    </a:lnTo>
                    <a:lnTo>
                      <a:pt x="14741" y="1814"/>
                    </a:lnTo>
                    <a:lnTo>
                      <a:pt x="14730" y="1830"/>
                    </a:lnTo>
                    <a:lnTo>
                      <a:pt x="14719" y="1845"/>
                    </a:lnTo>
                    <a:lnTo>
                      <a:pt x="14715" y="1852"/>
                    </a:lnTo>
                    <a:lnTo>
                      <a:pt x="14710" y="1853"/>
                    </a:lnTo>
                    <a:lnTo>
                      <a:pt x="14707" y="1854"/>
                    </a:lnTo>
                    <a:lnTo>
                      <a:pt x="14702" y="1855"/>
                    </a:lnTo>
                    <a:lnTo>
                      <a:pt x="14699" y="1857"/>
                    </a:lnTo>
                    <a:lnTo>
                      <a:pt x="14691" y="1863"/>
                    </a:lnTo>
                    <a:lnTo>
                      <a:pt x="14685" y="1869"/>
                    </a:lnTo>
                    <a:lnTo>
                      <a:pt x="14679" y="1876"/>
                    </a:lnTo>
                    <a:lnTo>
                      <a:pt x="14674" y="1881"/>
                    </a:lnTo>
                    <a:lnTo>
                      <a:pt x="14668" y="1885"/>
                    </a:lnTo>
                    <a:lnTo>
                      <a:pt x="14664" y="1887"/>
                    </a:lnTo>
                    <a:lnTo>
                      <a:pt x="14664" y="1888"/>
                    </a:lnTo>
                    <a:lnTo>
                      <a:pt x="14664" y="1890"/>
                    </a:lnTo>
                    <a:lnTo>
                      <a:pt x="14665" y="1895"/>
                    </a:lnTo>
                    <a:lnTo>
                      <a:pt x="14664" y="1900"/>
                    </a:lnTo>
                    <a:lnTo>
                      <a:pt x="14662" y="1905"/>
                    </a:lnTo>
                    <a:lnTo>
                      <a:pt x="14659" y="1909"/>
                    </a:lnTo>
                    <a:lnTo>
                      <a:pt x="14656" y="1913"/>
                    </a:lnTo>
                    <a:lnTo>
                      <a:pt x="14654" y="1918"/>
                    </a:lnTo>
                    <a:lnTo>
                      <a:pt x="14653" y="1922"/>
                    </a:lnTo>
                    <a:lnTo>
                      <a:pt x="14652" y="1928"/>
                    </a:lnTo>
                    <a:lnTo>
                      <a:pt x="14659" y="1937"/>
                    </a:lnTo>
                    <a:lnTo>
                      <a:pt x="14667" y="1943"/>
                    </a:lnTo>
                    <a:lnTo>
                      <a:pt x="14665" y="1954"/>
                    </a:lnTo>
                    <a:lnTo>
                      <a:pt x="14664" y="1967"/>
                    </a:lnTo>
                    <a:lnTo>
                      <a:pt x="14664" y="1981"/>
                    </a:lnTo>
                    <a:lnTo>
                      <a:pt x="14664" y="1993"/>
                    </a:lnTo>
                    <a:lnTo>
                      <a:pt x="14658" y="1997"/>
                    </a:lnTo>
                    <a:lnTo>
                      <a:pt x="14654" y="2003"/>
                    </a:lnTo>
                    <a:lnTo>
                      <a:pt x="14650" y="2008"/>
                    </a:lnTo>
                    <a:lnTo>
                      <a:pt x="14645" y="2015"/>
                    </a:lnTo>
                    <a:lnTo>
                      <a:pt x="14639" y="2028"/>
                    </a:lnTo>
                    <a:lnTo>
                      <a:pt x="14630" y="2040"/>
                    </a:lnTo>
                    <a:lnTo>
                      <a:pt x="14624" y="2044"/>
                    </a:lnTo>
                    <a:lnTo>
                      <a:pt x="14618" y="2049"/>
                    </a:lnTo>
                    <a:lnTo>
                      <a:pt x="14611" y="2052"/>
                    </a:lnTo>
                    <a:lnTo>
                      <a:pt x="14604" y="2055"/>
                    </a:lnTo>
                    <a:lnTo>
                      <a:pt x="14598" y="2059"/>
                    </a:lnTo>
                    <a:lnTo>
                      <a:pt x="14591" y="2062"/>
                    </a:lnTo>
                    <a:lnTo>
                      <a:pt x="14586" y="2065"/>
                    </a:lnTo>
                    <a:lnTo>
                      <a:pt x="14580" y="2071"/>
                    </a:lnTo>
                    <a:lnTo>
                      <a:pt x="14570" y="2084"/>
                    </a:lnTo>
                    <a:lnTo>
                      <a:pt x="14562" y="2099"/>
                    </a:lnTo>
                    <a:lnTo>
                      <a:pt x="14554" y="2114"/>
                    </a:lnTo>
                    <a:lnTo>
                      <a:pt x="14545" y="2128"/>
                    </a:lnTo>
                    <a:lnTo>
                      <a:pt x="14537" y="2137"/>
                    </a:lnTo>
                    <a:lnTo>
                      <a:pt x="14530" y="2146"/>
                    </a:lnTo>
                    <a:lnTo>
                      <a:pt x="14522" y="2157"/>
                    </a:lnTo>
                    <a:lnTo>
                      <a:pt x="14514" y="2169"/>
                    </a:lnTo>
                    <a:lnTo>
                      <a:pt x="14508" y="2180"/>
                    </a:lnTo>
                    <a:lnTo>
                      <a:pt x="14500" y="2192"/>
                    </a:lnTo>
                    <a:lnTo>
                      <a:pt x="14498" y="2199"/>
                    </a:lnTo>
                    <a:lnTo>
                      <a:pt x="14498" y="2207"/>
                    </a:lnTo>
                    <a:lnTo>
                      <a:pt x="14498" y="2216"/>
                    </a:lnTo>
                    <a:lnTo>
                      <a:pt x="14499" y="2224"/>
                    </a:lnTo>
                    <a:lnTo>
                      <a:pt x="14497" y="2224"/>
                    </a:lnTo>
                    <a:lnTo>
                      <a:pt x="14495" y="2224"/>
                    </a:lnTo>
                    <a:lnTo>
                      <a:pt x="14491" y="2232"/>
                    </a:lnTo>
                    <a:lnTo>
                      <a:pt x="14486" y="2240"/>
                    </a:lnTo>
                    <a:lnTo>
                      <a:pt x="14481" y="2247"/>
                    </a:lnTo>
                    <a:lnTo>
                      <a:pt x="14477" y="2256"/>
                    </a:lnTo>
                    <a:lnTo>
                      <a:pt x="14473" y="2264"/>
                    </a:lnTo>
                    <a:lnTo>
                      <a:pt x="14470" y="2272"/>
                    </a:lnTo>
                    <a:lnTo>
                      <a:pt x="14461" y="2282"/>
                    </a:lnTo>
                    <a:lnTo>
                      <a:pt x="14453" y="2293"/>
                    </a:lnTo>
                    <a:lnTo>
                      <a:pt x="14445" y="2306"/>
                    </a:lnTo>
                    <a:lnTo>
                      <a:pt x="14438" y="2319"/>
                    </a:lnTo>
                    <a:lnTo>
                      <a:pt x="14431" y="2327"/>
                    </a:lnTo>
                    <a:lnTo>
                      <a:pt x="14423" y="2334"/>
                    </a:lnTo>
                    <a:lnTo>
                      <a:pt x="14415" y="2339"/>
                    </a:lnTo>
                    <a:lnTo>
                      <a:pt x="14406" y="2345"/>
                    </a:lnTo>
                    <a:lnTo>
                      <a:pt x="14395" y="2356"/>
                    </a:lnTo>
                    <a:lnTo>
                      <a:pt x="14384" y="2366"/>
                    </a:lnTo>
                    <a:lnTo>
                      <a:pt x="14369" y="2379"/>
                    </a:lnTo>
                    <a:lnTo>
                      <a:pt x="14355" y="2394"/>
                    </a:lnTo>
                    <a:lnTo>
                      <a:pt x="14340" y="2409"/>
                    </a:lnTo>
                    <a:lnTo>
                      <a:pt x="14325" y="2423"/>
                    </a:lnTo>
                    <a:lnTo>
                      <a:pt x="14316" y="2429"/>
                    </a:lnTo>
                    <a:lnTo>
                      <a:pt x="14306" y="2434"/>
                    </a:lnTo>
                    <a:lnTo>
                      <a:pt x="14297" y="2439"/>
                    </a:lnTo>
                    <a:lnTo>
                      <a:pt x="14287" y="2445"/>
                    </a:lnTo>
                    <a:lnTo>
                      <a:pt x="14275" y="2457"/>
                    </a:lnTo>
                    <a:lnTo>
                      <a:pt x="14262" y="2468"/>
                    </a:lnTo>
                    <a:lnTo>
                      <a:pt x="14251" y="2472"/>
                    </a:lnTo>
                    <a:lnTo>
                      <a:pt x="14231" y="2478"/>
                    </a:lnTo>
                    <a:lnTo>
                      <a:pt x="14211" y="2481"/>
                    </a:lnTo>
                    <a:lnTo>
                      <a:pt x="14198" y="2483"/>
                    </a:lnTo>
                    <a:lnTo>
                      <a:pt x="14198" y="2484"/>
                    </a:lnTo>
                    <a:lnTo>
                      <a:pt x="14198" y="2487"/>
                    </a:lnTo>
                    <a:lnTo>
                      <a:pt x="14199" y="2494"/>
                    </a:lnTo>
                    <a:lnTo>
                      <a:pt x="14200" y="2504"/>
                    </a:lnTo>
                    <a:lnTo>
                      <a:pt x="14202" y="2513"/>
                    </a:lnTo>
                    <a:lnTo>
                      <a:pt x="14202" y="2521"/>
                    </a:lnTo>
                    <a:lnTo>
                      <a:pt x="14200" y="2521"/>
                    </a:lnTo>
                    <a:lnTo>
                      <a:pt x="14198" y="2521"/>
                    </a:lnTo>
                    <a:lnTo>
                      <a:pt x="14198" y="2523"/>
                    </a:lnTo>
                    <a:lnTo>
                      <a:pt x="14198" y="2524"/>
                    </a:lnTo>
                    <a:lnTo>
                      <a:pt x="14193" y="2523"/>
                    </a:lnTo>
                    <a:lnTo>
                      <a:pt x="14186" y="2521"/>
                    </a:lnTo>
                    <a:lnTo>
                      <a:pt x="14184" y="2527"/>
                    </a:lnTo>
                    <a:lnTo>
                      <a:pt x="14183" y="2532"/>
                    </a:lnTo>
                    <a:lnTo>
                      <a:pt x="14180" y="2536"/>
                    </a:lnTo>
                    <a:lnTo>
                      <a:pt x="14175" y="2541"/>
                    </a:lnTo>
                    <a:lnTo>
                      <a:pt x="14164" y="2543"/>
                    </a:lnTo>
                    <a:lnTo>
                      <a:pt x="14153" y="2546"/>
                    </a:lnTo>
                    <a:lnTo>
                      <a:pt x="14142" y="2550"/>
                    </a:lnTo>
                    <a:lnTo>
                      <a:pt x="14132" y="2555"/>
                    </a:lnTo>
                    <a:lnTo>
                      <a:pt x="14128" y="2557"/>
                    </a:lnTo>
                    <a:lnTo>
                      <a:pt x="14122" y="2559"/>
                    </a:lnTo>
                    <a:lnTo>
                      <a:pt x="14116" y="2559"/>
                    </a:lnTo>
                    <a:lnTo>
                      <a:pt x="14108" y="2559"/>
                    </a:lnTo>
                    <a:lnTo>
                      <a:pt x="14098" y="2556"/>
                    </a:lnTo>
                    <a:lnTo>
                      <a:pt x="14089" y="2552"/>
                    </a:lnTo>
                    <a:lnTo>
                      <a:pt x="14084" y="2549"/>
                    </a:lnTo>
                    <a:lnTo>
                      <a:pt x="14078" y="2548"/>
                    </a:lnTo>
                    <a:lnTo>
                      <a:pt x="14073" y="2546"/>
                    </a:lnTo>
                    <a:lnTo>
                      <a:pt x="14067" y="2546"/>
                    </a:lnTo>
                    <a:lnTo>
                      <a:pt x="14064" y="2536"/>
                    </a:lnTo>
                    <a:lnTo>
                      <a:pt x="14060" y="2527"/>
                    </a:lnTo>
                    <a:lnTo>
                      <a:pt x="14054" y="2520"/>
                    </a:lnTo>
                    <a:lnTo>
                      <a:pt x="14047" y="2512"/>
                    </a:lnTo>
                    <a:lnTo>
                      <a:pt x="14041" y="2504"/>
                    </a:lnTo>
                    <a:lnTo>
                      <a:pt x="14035" y="2497"/>
                    </a:lnTo>
                    <a:lnTo>
                      <a:pt x="14033" y="2493"/>
                    </a:lnTo>
                    <a:lnTo>
                      <a:pt x="14031" y="2489"/>
                    </a:lnTo>
                    <a:lnTo>
                      <a:pt x="14030" y="2484"/>
                    </a:lnTo>
                    <a:lnTo>
                      <a:pt x="14030" y="2480"/>
                    </a:lnTo>
                    <a:lnTo>
                      <a:pt x="14036" y="2473"/>
                    </a:lnTo>
                    <a:lnTo>
                      <a:pt x="14042" y="2467"/>
                    </a:lnTo>
                    <a:lnTo>
                      <a:pt x="14047" y="2459"/>
                    </a:lnTo>
                    <a:lnTo>
                      <a:pt x="14052" y="2451"/>
                    </a:lnTo>
                    <a:lnTo>
                      <a:pt x="14061" y="2436"/>
                    </a:lnTo>
                    <a:lnTo>
                      <a:pt x="14071" y="2421"/>
                    </a:lnTo>
                    <a:lnTo>
                      <a:pt x="14087" y="2404"/>
                    </a:lnTo>
                    <a:lnTo>
                      <a:pt x="14104" y="2389"/>
                    </a:lnTo>
                    <a:lnTo>
                      <a:pt x="14112" y="2380"/>
                    </a:lnTo>
                    <a:lnTo>
                      <a:pt x="14120" y="2372"/>
                    </a:lnTo>
                    <a:lnTo>
                      <a:pt x="14128" y="2363"/>
                    </a:lnTo>
                    <a:lnTo>
                      <a:pt x="14136" y="2355"/>
                    </a:lnTo>
                    <a:lnTo>
                      <a:pt x="14140" y="2346"/>
                    </a:lnTo>
                    <a:lnTo>
                      <a:pt x="14142" y="2335"/>
                    </a:lnTo>
                    <a:lnTo>
                      <a:pt x="14143" y="2330"/>
                    </a:lnTo>
                    <a:lnTo>
                      <a:pt x="14145" y="2325"/>
                    </a:lnTo>
                    <a:lnTo>
                      <a:pt x="14148" y="2320"/>
                    </a:lnTo>
                    <a:lnTo>
                      <a:pt x="14150" y="2316"/>
                    </a:lnTo>
                    <a:lnTo>
                      <a:pt x="14156" y="2309"/>
                    </a:lnTo>
                    <a:lnTo>
                      <a:pt x="14165" y="2303"/>
                    </a:lnTo>
                    <a:lnTo>
                      <a:pt x="14170" y="2300"/>
                    </a:lnTo>
                    <a:lnTo>
                      <a:pt x="14173" y="2296"/>
                    </a:lnTo>
                    <a:lnTo>
                      <a:pt x="14176" y="2293"/>
                    </a:lnTo>
                    <a:lnTo>
                      <a:pt x="14176" y="2290"/>
                    </a:lnTo>
                    <a:lnTo>
                      <a:pt x="14176" y="2280"/>
                    </a:lnTo>
                    <a:lnTo>
                      <a:pt x="14177" y="2263"/>
                    </a:lnTo>
                    <a:lnTo>
                      <a:pt x="14180" y="2247"/>
                    </a:lnTo>
                    <a:lnTo>
                      <a:pt x="14180" y="2234"/>
                    </a:lnTo>
                    <a:lnTo>
                      <a:pt x="14185" y="2231"/>
                    </a:lnTo>
                    <a:lnTo>
                      <a:pt x="14191" y="2228"/>
                    </a:lnTo>
                    <a:lnTo>
                      <a:pt x="14196" y="2225"/>
                    </a:lnTo>
                    <a:lnTo>
                      <a:pt x="14200" y="2220"/>
                    </a:lnTo>
                    <a:lnTo>
                      <a:pt x="14205" y="2216"/>
                    </a:lnTo>
                    <a:lnTo>
                      <a:pt x="14208" y="2210"/>
                    </a:lnTo>
                    <a:lnTo>
                      <a:pt x="14210" y="2205"/>
                    </a:lnTo>
                    <a:lnTo>
                      <a:pt x="14211" y="2199"/>
                    </a:lnTo>
                    <a:lnTo>
                      <a:pt x="14211" y="2197"/>
                    </a:lnTo>
                    <a:lnTo>
                      <a:pt x="14211" y="2196"/>
                    </a:lnTo>
                    <a:lnTo>
                      <a:pt x="14213" y="2196"/>
                    </a:lnTo>
                    <a:lnTo>
                      <a:pt x="14214" y="2196"/>
                    </a:lnTo>
                    <a:lnTo>
                      <a:pt x="14218" y="2192"/>
                    </a:lnTo>
                    <a:lnTo>
                      <a:pt x="14223" y="2186"/>
                    </a:lnTo>
                    <a:lnTo>
                      <a:pt x="14228" y="2182"/>
                    </a:lnTo>
                    <a:lnTo>
                      <a:pt x="14234" y="2181"/>
                    </a:lnTo>
                    <a:lnTo>
                      <a:pt x="14231" y="2176"/>
                    </a:lnTo>
                    <a:lnTo>
                      <a:pt x="14229" y="2171"/>
                    </a:lnTo>
                    <a:lnTo>
                      <a:pt x="14228" y="2169"/>
                    </a:lnTo>
                    <a:lnTo>
                      <a:pt x="14228" y="2166"/>
                    </a:lnTo>
                    <a:lnTo>
                      <a:pt x="14228" y="2165"/>
                    </a:lnTo>
                    <a:lnTo>
                      <a:pt x="14230" y="2164"/>
                    </a:lnTo>
                    <a:lnTo>
                      <a:pt x="14245" y="2142"/>
                    </a:lnTo>
                    <a:lnTo>
                      <a:pt x="14260" y="2120"/>
                    </a:lnTo>
                    <a:lnTo>
                      <a:pt x="14275" y="2098"/>
                    </a:lnTo>
                    <a:lnTo>
                      <a:pt x="14290" y="2076"/>
                    </a:lnTo>
                    <a:lnTo>
                      <a:pt x="14293" y="2066"/>
                    </a:lnTo>
                    <a:lnTo>
                      <a:pt x="14294" y="2056"/>
                    </a:lnTo>
                    <a:lnTo>
                      <a:pt x="14295" y="2051"/>
                    </a:lnTo>
                    <a:lnTo>
                      <a:pt x="14295" y="2045"/>
                    </a:lnTo>
                    <a:lnTo>
                      <a:pt x="14297" y="2041"/>
                    </a:lnTo>
                    <a:lnTo>
                      <a:pt x="14300" y="2037"/>
                    </a:lnTo>
                    <a:lnTo>
                      <a:pt x="14311" y="2021"/>
                    </a:lnTo>
                    <a:lnTo>
                      <a:pt x="14325" y="2004"/>
                    </a:lnTo>
                    <a:lnTo>
                      <a:pt x="14331" y="1994"/>
                    </a:lnTo>
                    <a:lnTo>
                      <a:pt x="14337" y="1985"/>
                    </a:lnTo>
                    <a:lnTo>
                      <a:pt x="14341" y="1976"/>
                    </a:lnTo>
                    <a:lnTo>
                      <a:pt x="14342" y="1967"/>
                    </a:lnTo>
                    <a:lnTo>
                      <a:pt x="14342" y="1961"/>
                    </a:lnTo>
                    <a:lnTo>
                      <a:pt x="14342" y="1953"/>
                    </a:lnTo>
                    <a:lnTo>
                      <a:pt x="14340" y="1946"/>
                    </a:lnTo>
                    <a:lnTo>
                      <a:pt x="14338" y="1940"/>
                    </a:lnTo>
                    <a:lnTo>
                      <a:pt x="14335" y="1935"/>
                    </a:lnTo>
                    <a:lnTo>
                      <a:pt x="14331" y="1930"/>
                    </a:lnTo>
                    <a:lnTo>
                      <a:pt x="14328" y="1924"/>
                    </a:lnTo>
                    <a:lnTo>
                      <a:pt x="14327" y="1918"/>
                    </a:lnTo>
                    <a:lnTo>
                      <a:pt x="14327" y="1915"/>
                    </a:lnTo>
                    <a:lnTo>
                      <a:pt x="14328" y="1910"/>
                    </a:lnTo>
                    <a:lnTo>
                      <a:pt x="14329" y="1909"/>
                    </a:lnTo>
                    <a:lnTo>
                      <a:pt x="14329" y="1907"/>
                    </a:lnTo>
                    <a:lnTo>
                      <a:pt x="14328" y="1906"/>
                    </a:lnTo>
                    <a:lnTo>
                      <a:pt x="14327" y="1906"/>
                    </a:lnTo>
                    <a:lnTo>
                      <a:pt x="14327" y="1902"/>
                    </a:lnTo>
                    <a:lnTo>
                      <a:pt x="14327" y="1899"/>
                    </a:lnTo>
                    <a:lnTo>
                      <a:pt x="14315" y="1900"/>
                    </a:lnTo>
                    <a:lnTo>
                      <a:pt x="14303" y="1901"/>
                    </a:lnTo>
                    <a:lnTo>
                      <a:pt x="14292" y="1901"/>
                    </a:lnTo>
                    <a:lnTo>
                      <a:pt x="14280" y="1902"/>
                    </a:lnTo>
                    <a:lnTo>
                      <a:pt x="14275" y="1898"/>
                    </a:lnTo>
                    <a:lnTo>
                      <a:pt x="14270" y="1894"/>
                    </a:lnTo>
                    <a:lnTo>
                      <a:pt x="14264" y="1890"/>
                    </a:lnTo>
                    <a:lnTo>
                      <a:pt x="14258" y="1889"/>
                    </a:lnTo>
                    <a:lnTo>
                      <a:pt x="14251" y="1888"/>
                    </a:lnTo>
                    <a:lnTo>
                      <a:pt x="14245" y="1889"/>
                    </a:lnTo>
                    <a:lnTo>
                      <a:pt x="14238" y="1889"/>
                    </a:lnTo>
                    <a:lnTo>
                      <a:pt x="14232" y="1890"/>
                    </a:lnTo>
                    <a:lnTo>
                      <a:pt x="14223" y="1894"/>
                    </a:lnTo>
                    <a:lnTo>
                      <a:pt x="14213" y="1897"/>
                    </a:lnTo>
                    <a:lnTo>
                      <a:pt x="14203" y="1899"/>
                    </a:lnTo>
                    <a:lnTo>
                      <a:pt x="14193" y="1899"/>
                    </a:lnTo>
                    <a:lnTo>
                      <a:pt x="14186" y="1899"/>
                    </a:lnTo>
                    <a:lnTo>
                      <a:pt x="14181" y="1897"/>
                    </a:lnTo>
                    <a:lnTo>
                      <a:pt x="14174" y="1895"/>
                    </a:lnTo>
                    <a:lnTo>
                      <a:pt x="14166" y="1891"/>
                    </a:lnTo>
                    <a:lnTo>
                      <a:pt x="14164" y="1890"/>
                    </a:lnTo>
                    <a:lnTo>
                      <a:pt x="14161" y="1888"/>
                    </a:lnTo>
                    <a:lnTo>
                      <a:pt x="14159" y="1887"/>
                    </a:lnTo>
                    <a:lnTo>
                      <a:pt x="14158" y="1884"/>
                    </a:lnTo>
                    <a:lnTo>
                      <a:pt x="14147" y="1886"/>
                    </a:lnTo>
                    <a:lnTo>
                      <a:pt x="14137" y="1888"/>
                    </a:lnTo>
                    <a:lnTo>
                      <a:pt x="14126" y="1890"/>
                    </a:lnTo>
                    <a:lnTo>
                      <a:pt x="14115" y="1893"/>
                    </a:lnTo>
                    <a:lnTo>
                      <a:pt x="14110" y="1889"/>
                    </a:lnTo>
                    <a:lnTo>
                      <a:pt x="14108" y="1884"/>
                    </a:lnTo>
                    <a:lnTo>
                      <a:pt x="14106" y="1884"/>
                    </a:lnTo>
                    <a:lnTo>
                      <a:pt x="14105" y="1884"/>
                    </a:lnTo>
                    <a:lnTo>
                      <a:pt x="14105" y="1885"/>
                    </a:lnTo>
                    <a:lnTo>
                      <a:pt x="14105" y="1887"/>
                    </a:lnTo>
                    <a:lnTo>
                      <a:pt x="14095" y="1891"/>
                    </a:lnTo>
                    <a:lnTo>
                      <a:pt x="14085" y="1897"/>
                    </a:lnTo>
                    <a:lnTo>
                      <a:pt x="14075" y="1899"/>
                    </a:lnTo>
                    <a:lnTo>
                      <a:pt x="14064" y="1899"/>
                    </a:lnTo>
                    <a:lnTo>
                      <a:pt x="14053" y="1898"/>
                    </a:lnTo>
                    <a:lnTo>
                      <a:pt x="14042" y="1898"/>
                    </a:lnTo>
                    <a:lnTo>
                      <a:pt x="14031" y="1899"/>
                    </a:lnTo>
                    <a:lnTo>
                      <a:pt x="14020" y="1899"/>
                    </a:lnTo>
                    <a:lnTo>
                      <a:pt x="14010" y="1900"/>
                    </a:lnTo>
                    <a:lnTo>
                      <a:pt x="13999" y="1901"/>
                    </a:lnTo>
                    <a:lnTo>
                      <a:pt x="13983" y="1906"/>
                    </a:lnTo>
                    <a:lnTo>
                      <a:pt x="13967" y="1912"/>
                    </a:lnTo>
                    <a:lnTo>
                      <a:pt x="13945" y="1915"/>
                    </a:lnTo>
                    <a:lnTo>
                      <a:pt x="13923" y="1916"/>
                    </a:lnTo>
                    <a:lnTo>
                      <a:pt x="13901" y="1917"/>
                    </a:lnTo>
                    <a:lnTo>
                      <a:pt x="13880" y="1917"/>
                    </a:lnTo>
                    <a:lnTo>
                      <a:pt x="13870" y="1916"/>
                    </a:lnTo>
                    <a:lnTo>
                      <a:pt x="13861" y="1915"/>
                    </a:lnTo>
                    <a:lnTo>
                      <a:pt x="13853" y="1912"/>
                    </a:lnTo>
                    <a:lnTo>
                      <a:pt x="13843" y="1911"/>
                    </a:lnTo>
                    <a:lnTo>
                      <a:pt x="13836" y="1906"/>
                    </a:lnTo>
                    <a:lnTo>
                      <a:pt x="13830" y="1901"/>
                    </a:lnTo>
                    <a:lnTo>
                      <a:pt x="13823" y="1897"/>
                    </a:lnTo>
                    <a:lnTo>
                      <a:pt x="13815" y="1894"/>
                    </a:lnTo>
                    <a:lnTo>
                      <a:pt x="13801" y="1886"/>
                    </a:lnTo>
                    <a:lnTo>
                      <a:pt x="13787" y="1879"/>
                    </a:lnTo>
                    <a:lnTo>
                      <a:pt x="13776" y="1868"/>
                    </a:lnTo>
                    <a:lnTo>
                      <a:pt x="13765" y="1855"/>
                    </a:lnTo>
                    <a:lnTo>
                      <a:pt x="13755" y="1851"/>
                    </a:lnTo>
                    <a:lnTo>
                      <a:pt x="13746" y="1845"/>
                    </a:lnTo>
                    <a:lnTo>
                      <a:pt x="13735" y="1837"/>
                    </a:lnTo>
                    <a:lnTo>
                      <a:pt x="13724" y="1826"/>
                    </a:lnTo>
                    <a:lnTo>
                      <a:pt x="13713" y="1815"/>
                    </a:lnTo>
                    <a:lnTo>
                      <a:pt x="13706" y="1804"/>
                    </a:lnTo>
                    <a:lnTo>
                      <a:pt x="13705" y="1803"/>
                    </a:lnTo>
                    <a:lnTo>
                      <a:pt x="13704" y="1802"/>
                    </a:lnTo>
                    <a:lnTo>
                      <a:pt x="13704" y="1802"/>
                    </a:lnTo>
                    <a:lnTo>
                      <a:pt x="13702" y="1802"/>
                    </a:lnTo>
                    <a:lnTo>
                      <a:pt x="13702" y="1800"/>
                    </a:lnTo>
                    <a:lnTo>
                      <a:pt x="13702" y="1799"/>
                    </a:lnTo>
                    <a:lnTo>
                      <a:pt x="13703" y="1799"/>
                    </a:lnTo>
                    <a:lnTo>
                      <a:pt x="13705" y="1799"/>
                    </a:lnTo>
                    <a:lnTo>
                      <a:pt x="13711" y="1789"/>
                    </a:lnTo>
                    <a:lnTo>
                      <a:pt x="13716" y="1780"/>
                    </a:lnTo>
                    <a:lnTo>
                      <a:pt x="13724" y="1771"/>
                    </a:lnTo>
                    <a:lnTo>
                      <a:pt x="13732" y="1763"/>
                    </a:lnTo>
                    <a:lnTo>
                      <a:pt x="13740" y="1756"/>
                    </a:lnTo>
                    <a:lnTo>
                      <a:pt x="13750" y="1751"/>
                    </a:lnTo>
                    <a:lnTo>
                      <a:pt x="13756" y="1748"/>
                    </a:lnTo>
                    <a:lnTo>
                      <a:pt x="13761" y="1747"/>
                    </a:lnTo>
                    <a:lnTo>
                      <a:pt x="13767" y="1746"/>
                    </a:lnTo>
                    <a:lnTo>
                      <a:pt x="13773" y="1746"/>
                    </a:lnTo>
                    <a:lnTo>
                      <a:pt x="13783" y="1744"/>
                    </a:lnTo>
                    <a:lnTo>
                      <a:pt x="13794" y="1743"/>
                    </a:lnTo>
                    <a:lnTo>
                      <a:pt x="13802" y="1738"/>
                    </a:lnTo>
                    <a:lnTo>
                      <a:pt x="13810" y="1734"/>
                    </a:lnTo>
                    <a:lnTo>
                      <a:pt x="13813" y="1731"/>
                    </a:lnTo>
                    <a:lnTo>
                      <a:pt x="13817" y="1730"/>
                    </a:lnTo>
                    <a:lnTo>
                      <a:pt x="13822" y="1727"/>
                    </a:lnTo>
                    <a:lnTo>
                      <a:pt x="13826" y="1727"/>
                    </a:lnTo>
                    <a:lnTo>
                      <a:pt x="13831" y="1726"/>
                    </a:lnTo>
                    <a:lnTo>
                      <a:pt x="13835" y="1727"/>
                    </a:lnTo>
                    <a:lnTo>
                      <a:pt x="13839" y="1729"/>
                    </a:lnTo>
                    <a:lnTo>
                      <a:pt x="13845" y="1730"/>
                    </a:lnTo>
                    <a:lnTo>
                      <a:pt x="13850" y="1732"/>
                    </a:lnTo>
                    <a:lnTo>
                      <a:pt x="13854" y="1735"/>
                    </a:lnTo>
                    <a:lnTo>
                      <a:pt x="13857" y="1737"/>
                    </a:lnTo>
                    <a:lnTo>
                      <a:pt x="13858" y="1740"/>
                    </a:lnTo>
                    <a:lnTo>
                      <a:pt x="13860" y="1740"/>
                    </a:lnTo>
                    <a:lnTo>
                      <a:pt x="13861" y="1740"/>
                    </a:lnTo>
                    <a:lnTo>
                      <a:pt x="13861" y="1738"/>
                    </a:lnTo>
                    <a:lnTo>
                      <a:pt x="13861" y="1736"/>
                    </a:lnTo>
                    <a:lnTo>
                      <a:pt x="13863" y="1736"/>
                    </a:lnTo>
                    <a:lnTo>
                      <a:pt x="13864" y="1736"/>
                    </a:lnTo>
                    <a:lnTo>
                      <a:pt x="13870" y="1732"/>
                    </a:lnTo>
                    <a:lnTo>
                      <a:pt x="13878" y="1729"/>
                    </a:lnTo>
                    <a:lnTo>
                      <a:pt x="13887" y="1725"/>
                    </a:lnTo>
                    <a:lnTo>
                      <a:pt x="13896" y="1724"/>
                    </a:lnTo>
                    <a:lnTo>
                      <a:pt x="13899" y="1719"/>
                    </a:lnTo>
                    <a:lnTo>
                      <a:pt x="13904" y="1713"/>
                    </a:lnTo>
                    <a:lnTo>
                      <a:pt x="13910" y="1710"/>
                    </a:lnTo>
                    <a:lnTo>
                      <a:pt x="13915" y="1708"/>
                    </a:lnTo>
                    <a:lnTo>
                      <a:pt x="13922" y="1707"/>
                    </a:lnTo>
                    <a:lnTo>
                      <a:pt x="13929" y="1705"/>
                    </a:lnTo>
                    <a:lnTo>
                      <a:pt x="13936" y="1705"/>
                    </a:lnTo>
                    <a:lnTo>
                      <a:pt x="13944" y="1705"/>
                    </a:lnTo>
                    <a:lnTo>
                      <a:pt x="13959" y="1707"/>
                    </a:lnTo>
                    <a:lnTo>
                      <a:pt x="13975" y="1709"/>
                    </a:lnTo>
                    <a:lnTo>
                      <a:pt x="13990" y="1710"/>
                    </a:lnTo>
                    <a:lnTo>
                      <a:pt x="14005" y="1709"/>
                    </a:lnTo>
                    <a:lnTo>
                      <a:pt x="14006" y="1708"/>
                    </a:lnTo>
                    <a:lnTo>
                      <a:pt x="14007" y="1708"/>
                    </a:lnTo>
                    <a:lnTo>
                      <a:pt x="14008" y="1708"/>
                    </a:lnTo>
                    <a:lnTo>
                      <a:pt x="14010" y="1707"/>
                    </a:lnTo>
                    <a:lnTo>
                      <a:pt x="14019" y="1701"/>
                    </a:lnTo>
                    <a:lnTo>
                      <a:pt x="14028" y="1697"/>
                    </a:lnTo>
                    <a:lnTo>
                      <a:pt x="14036" y="1691"/>
                    </a:lnTo>
                    <a:lnTo>
                      <a:pt x="14045" y="1686"/>
                    </a:lnTo>
                    <a:lnTo>
                      <a:pt x="14051" y="1681"/>
                    </a:lnTo>
                    <a:lnTo>
                      <a:pt x="14056" y="1676"/>
                    </a:lnTo>
                    <a:lnTo>
                      <a:pt x="14072" y="1672"/>
                    </a:lnTo>
                    <a:lnTo>
                      <a:pt x="14086" y="1670"/>
                    </a:lnTo>
                    <a:lnTo>
                      <a:pt x="14088" y="1669"/>
                    </a:lnTo>
                    <a:lnTo>
                      <a:pt x="14090" y="1669"/>
                    </a:lnTo>
                    <a:lnTo>
                      <a:pt x="14092" y="1668"/>
                    </a:lnTo>
                    <a:lnTo>
                      <a:pt x="14093" y="1665"/>
                    </a:lnTo>
                    <a:lnTo>
                      <a:pt x="14093" y="1664"/>
                    </a:lnTo>
                    <a:lnTo>
                      <a:pt x="14093" y="1663"/>
                    </a:lnTo>
                    <a:lnTo>
                      <a:pt x="14094" y="1661"/>
                    </a:lnTo>
                    <a:lnTo>
                      <a:pt x="14096" y="1661"/>
                    </a:lnTo>
                    <a:lnTo>
                      <a:pt x="14096" y="1660"/>
                    </a:lnTo>
                    <a:lnTo>
                      <a:pt x="14096" y="1658"/>
                    </a:lnTo>
                    <a:lnTo>
                      <a:pt x="14109" y="1658"/>
                    </a:lnTo>
                    <a:lnTo>
                      <a:pt x="14122" y="1657"/>
                    </a:lnTo>
                    <a:lnTo>
                      <a:pt x="14136" y="1654"/>
                    </a:lnTo>
                    <a:lnTo>
                      <a:pt x="14148" y="1649"/>
                    </a:lnTo>
                    <a:lnTo>
                      <a:pt x="14159" y="1645"/>
                    </a:lnTo>
                    <a:lnTo>
                      <a:pt x="14171" y="1641"/>
                    </a:lnTo>
                    <a:lnTo>
                      <a:pt x="14180" y="1642"/>
                    </a:lnTo>
                    <a:lnTo>
                      <a:pt x="14189" y="1643"/>
                    </a:lnTo>
                    <a:lnTo>
                      <a:pt x="14189" y="1642"/>
                    </a:lnTo>
                    <a:lnTo>
                      <a:pt x="14189" y="1639"/>
                    </a:lnTo>
                    <a:lnTo>
                      <a:pt x="14200" y="1639"/>
                    </a:lnTo>
                    <a:lnTo>
                      <a:pt x="14211" y="1639"/>
                    </a:lnTo>
                    <a:lnTo>
                      <a:pt x="14223" y="1639"/>
                    </a:lnTo>
                    <a:lnTo>
                      <a:pt x="14234" y="1639"/>
                    </a:lnTo>
                    <a:lnTo>
                      <a:pt x="14234" y="1638"/>
                    </a:lnTo>
                    <a:lnTo>
                      <a:pt x="14234" y="1637"/>
                    </a:lnTo>
                    <a:lnTo>
                      <a:pt x="14241" y="1630"/>
                    </a:lnTo>
                    <a:lnTo>
                      <a:pt x="14249" y="1624"/>
                    </a:lnTo>
                    <a:lnTo>
                      <a:pt x="14258" y="1619"/>
                    </a:lnTo>
                    <a:lnTo>
                      <a:pt x="14267" y="1615"/>
                    </a:lnTo>
                    <a:lnTo>
                      <a:pt x="14275" y="1613"/>
                    </a:lnTo>
                    <a:lnTo>
                      <a:pt x="14285" y="1611"/>
                    </a:lnTo>
                    <a:lnTo>
                      <a:pt x="14296" y="1610"/>
                    </a:lnTo>
                    <a:lnTo>
                      <a:pt x="14308" y="1610"/>
                    </a:lnTo>
                    <a:lnTo>
                      <a:pt x="14322" y="1610"/>
                    </a:lnTo>
                    <a:lnTo>
                      <a:pt x="14336" y="1611"/>
                    </a:lnTo>
                    <a:lnTo>
                      <a:pt x="14341" y="1610"/>
                    </a:lnTo>
                    <a:lnTo>
                      <a:pt x="14347" y="1609"/>
                    </a:lnTo>
                    <a:lnTo>
                      <a:pt x="14351" y="1605"/>
                    </a:lnTo>
                    <a:lnTo>
                      <a:pt x="14356" y="1603"/>
                    </a:lnTo>
                    <a:lnTo>
                      <a:pt x="14366" y="1598"/>
                    </a:lnTo>
                    <a:lnTo>
                      <a:pt x="14374" y="1592"/>
                    </a:lnTo>
                    <a:lnTo>
                      <a:pt x="14387" y="1586"/>
                    </a:lnTo>
                    <a:lnTo>
                      <a:pt x="14399" y="1578"/>
                    </a:lnTo>
                    <a:lnTo>
                      <a:pt x="14409" y="1570"/>
                    </a:lnTo>
                    <a:lnTo>
                      <a:pt x="14417" y="1561"/>
                    </a:lnTo>
                    <a:lnTo>
                      <a:pt x="14425" y="1551"/>
                    </a:lnTo>
                    <a:lnTo>
                      <a:pt x="14433" y="1540"/>
                    </a:lnTo>
                    <a:lnTo>
                      <a:pt x="14439" y="1528"/>
                    </a:lnTo>
                    <a:lnTo>
                      <a:pt x="14445" y="1516"/>
                    </a:lnTo>
                    <a:lnTo>
                      <a:pt x="14459" y="1501"/>
                    </a:lnTo>
                    <a:lnTo>
                      <a:pt x="14470" y="1487"/>
                    </a:lnTo>
                    <a:lnTo>
                      <a:pt x="14477" y="1488"/>
                    </a:lnTo>
                    <a:lnTo>
                      <a:pt x="14483" y="1487"/>
                    </a:lnTo>
                    <a:lnTo>
                      <a:pt x="14488" y="1487"/>
                    </a:lnTo>
                    <a:lnTo>
                      <a:pt x="14493" y="1485"/>
                    </a:lnTo>
                    <a:lnTo>
                      <a:pt x="14497" y="1483"/>
                    </a:lnTo>
                    <a:lnTo>
                      <a:pt x="14501" y="1481"/>
                    </a:lnTo>
                    <a:lnTo>
                      <a:pt x="14504" y="1479"/>
                    </a:lnTo>
                    <a:lnTo>
                      <a:pt x="14508" y="1476"/>
                    </a:lnTo>
                    <a:lnTo>
                      <a:pt x="14513" y="1469"/>
                    </a:lnTo>
                    <a:lnTo>
                      <a:pt x="14517" y="1460"/>
                    </a:lnTo>
                    <a:lnTo>
                      <a:pt x="14522" y="1451"/>
                    </a:lnTo>
                    <a:lnTo>
                      <a:pt x="14526" y="1441"/>
                    </a:lnTo>
                    <a:lnTo>
                      <a:pt x="14533" y="1429"/>
                    </a:lnTo>
                    <a:lnTo>
                      <a:pt x="14538" y="1418"/>
                    </a:lnTo>
                    <a:lnTo>
                      <a:pt x="14540" y="1412"/>
                    </a:lnTo>
                    <a:lnTo>
                      <a:pt x="14542" y="1405"/>
                    </a:lnTo>
                    <a:lnTo>
                      <a:pt x="14542" y="1398"/>
                    </a:lnTo>
                    <a:lnTo>
                      <a:pt x="14543" y="1390"/>
                    </a:lnTo>
                    <a:lnTo>
                      <a:pt x="14546" y="1386"/>
                    </a:lnTo>
                    <a:lnTo>
                      <a:pt x="14549" y="1382"/>
                    </a:lnTo>
                    <a:lnTo>
                      <a:pt x="14553" y="1379"/>
                    </a:lnTo>
                    <a:lnTo>
                      <a:pt x="14555" y="1374"/>
                    </a:lnTo>
                    <a:lnTo>
                      <a:pt x="14556" y="1367"/>
                    </a:lnTo>
                    <a:lnTo>
                      <a:pt x="14557" y="1359"/>
                    </a:lnTo>
                    <a:lnTo>
                      <a:pt x="14557" y="1350"/>
                    </a:lnTo>
                    <a:lnTo>
                      <a:pt x="14557" y="1341"/>
                    </a:lnTo>
                    <a:lnTo>
                      <a:pt x="14558" y="1332"/>
                    </a:lnTo>
                    <a:lnTo>
                      <a:pt x="14560" y="1321"/>
                    </a:lnTo>
                    <a:lnTo>
                      <a:pt x="14567" y="1310"/>
                    </a:lnTo>
                    <a:lnTo>
                      <a:pt x="14574" y="1303"/>
                    </a:lnTo>
                    <a:lnTo>
                      <a:pt x="14573" y="1303"/>
                    </a:lnTo>
                    <a:lnTo>
                      <a:pt x="14570" y="1303"/>
                    </a:lnTo>
                    <a:lnTo>
                      <a:pt x="14571" y="1299"/>
                    </a:lnTo>
                    <a:lnTo>
                      <a:pt x="14573" y="1297"/>
                    </a:lnTo>
                    <a:lnTo>
                      <a:pt x="14581" y="1281"/>
                    </a:lnTo>
                    <a:lnTo>
                      <a:pt x="14588" y="1263"/>
                    </a:lnTo>
                    <a:lnTo>
                      <a:pt x="14591" y="1254"/>
                    </a:lnTo>
                    <a:lnTo>
                      <a:pt x="14593" y="1244"/>
                    </a:lnTo>
                    <a:lnTo>
                      <a:pt x="14593" y="1235"/>
                    </a:lnTo>
                    <a:lnTo>
                      <a:pt x="14593" y="1224"/>
                    </a:lnTo>
                    <a:lnTo>
                      <a:pt x="14592" y="1221"/>
                    </a:lnTo>
                    <a:lnTo>
                      <a:pt x="14592" y="1220"/>
                    </a:lnTo>
                    <a:lnTo>
                      <a:pt x="14593" y="1219"/>
                    </a:lnTo>
                    <a:lnTo>
                      <a:pt x="14596" y="1218"/>
                    </a:lnTo>
                    <a:lnTo>
                      <a:pt x="14600" y="1215"/>
                    </a:lnTo>
                    <a:lnTo>
                      <a:pt x="14604" y="1211"/>
                    </a:lnTo>
                    <a:lnTo>
                      <a:pt x="14609" y="1204"/>
                    </a:lnTo>
                    <a:lnTo>
                      <a:pt x="14613" y="1195"/>
                    </a:lnTo>
                    <a:lnTo>
                      <a:pt x="14615" y="1191"/>
                    </a:lnTo>
                    <a:lnTo>
                      <a:pt x="14619" y="1187"/>
                    </a:lnTo>
                    <a:lnTo>
                      <a:pt x="14622" y="1185"/>
                    </a:lnTo>
                    <a:lnTo>
                      <a:pt x="14626" y="1184"/>
                    </a:lnTo>
                    <a:lnTo>
                      <a:pt x="14625" y="1177"/>
                    </a:lnTo>
                    <a:lnTo>
                      <a:pt x="14625" y="1170"/>
                    </a:lnTo>
                    <a:lnTo>
                      <a:pt x="14626" y="1163"/>
                    </a:lnTo>
                    <a:lnTo>
                      <a:pt x="14629" y="1158"/>
                    </a:lnTo>
                    <a:lnTo>
                      <a:pt x="14633" y="1144"/>
                    </a:lnTo>
                    <a:lnTo>
                      <a:pt x="14640" y="1132"/>
                    </a:lnTo>
                    <a:lnTo>
                      <a:pt x="14646" y="1120"/>
                    </a:lnTo>
                    <a:lnTo>
                      <a:pt x="14652" y="1107"/>
                    </a:lnTo>
                    <a:lnTo>
                      <a:pt x="14654" y="1101"/>
                    </a:lnTo>
                    <a:lnTo>
                      <a:pt x="14656" y="1095"/>
                    </a:lnTo>
                    <a:lnTo>
                      <a:pt x="14657" y="1087"/>
                    </a:lnTo>
                    <a:lnTo>
                      <a:pt x="14658" y="1081"/>
                    </a:lnTo>
                    <a:lnTo>
                      <a:pt x="14659" y="1076"/>
                    </a:lnTo>
                    <a:lnTo>
                      <a:pt x="14661" y="1071"/>
                    </a:lnTo>
                    <a:lnTo>
                      <a:pt x="14661" y="1065"/>
                    </a:lnTo>
                    <a:lnTo>
                      <a:pt x="14662" y="1059"/>
                    </a:lnTo>
                    <a:lnTo>
                      <a:pt x="14665" y="1053"/>
                    </a:lnTo>
                    <a:lnTo>
                      <a:pt x="14669" y="1046"/>
                    </a:lnTo>
                    <a:lnTo>
                      <a:pt x="14670" y="1042"/>
                    </a:lnTo>
                    <a:lnTo>
                      <a:pt x="14673" y="1040"/>
                    </a:lnTo>
                    <a:lnTo>
                      <a:pt x="14675" y="1038"/>
                    </a:lnTo>
                    <a:lnTo>
                      <a:pt x="14677" y="1037"/>
                    </a:lnTo>
                    <a:lnTo>
                      <a:pt x="14676" y="1030"/>
                    </a:lnTo>
                    <a:lnTo>
                      <a:pt x="14677" y="1024"/>
                    </a:lnTo>
                    <a:lnTo>
                      <a:pt x="14678" y="1020"/>
                    </a:lnTo>
                    <a:lnTo>
                      <a:pt x="14679" y="1016"/>
                    </a:lnTo>
                    <a:lnTo>
                      <a:pt x="14684" y="1009"/>
                    </a:lnTo>
                    <a:lnTo>
                      <a:pt x="14688" y="1001"/>
                    </a:lnTo>
                    <a:lnTo>
                      <a:pt x="14690" y="988"/>
                    </a:lnTo>
                    <a:lnTo>
                      <a:pt x="14694" y="975"/>
                    </a:lnTo>
                    <a:lnTo>
                      <a:pt x="14698" y="967"/>
                    </a:lnTo>
                    <a:lnTo>
                      <a:pt x="14704" y="958"/>
                    </a:lnTo>
                    <a:lnTo>
                      <a:pt x="14706" y="954"/>
                    </a:lnTo>
                    <a:lnTo>
                      <a:pt x="14707" y="950"/>
                    </a:lnTo>
                    <a:lnTo>
                      <a:pt x="14708" y="945"/>
                    </a:lnTo>
                    <a:lnTo>
                      <a:pt x="14708" y="940"/>
                    </a:lnTo>
                    <a:lnTo>
                      <a:pt x="14708" y="939"/>
                    </a:lnTo>
                    <a:lnTo>
                      <a:pt x="14708" y="937"/>
                    </a:lnTo>
                    <a:lnTo>
                      <a:pt x="14709" y="937"/>
                    </a:lnTo>
                    <a:lnTo>
                      <a:pt x="14711" y="937"/>
                    </a:lnTo>
                    <a:lnTo>
                      <a:pt x="14716" y="931"/>
                    </a:lnTo>
                    <a:lnTo>
                      <a:pt x="14718" y="924"/>
                    </a:lnTo>
                    <a:lnTo>
                      <a:pt x="14715" y="921"/>
                    </a:lnTo>
                    <a:lnTo>
                      <a:pt x="14712" y="918"/>
                    </a:lnTo>
                    <a:lnTo>
                      <a:pt x="14711" y="914"/>
                    </a:lnTo>
                    <a:lnTo>
                      <a:pt x="14711" y="911"/>
                    </a:lnTo>
                    <a:lnTo>
                      <a:pt x="14711" y="904"/>
                    </a:lnTo>
                    <a:lnTo>
                      <a:pt x="14712" y="897"/>
                    </a:lnTo>
                    <a:lnTo>
                      <a:pt x="14718" y="882"/>
                    </a:lnTo>
                    <a:lnTo>
                      <a:pt x="14723" y="868"/>
                    </a:lnTo>
                    <a:lnTo>
                      <a:pt x="14723" y="859"/>
                    </a:lnTo>
                    <a:lnTo>
                      <a:pt x="14723" y="849"/>
                    </a:lnTo>
                    <a:lnTo>
                      <a:pt x="14729" y="845"/>
                    </a:lnTo>
                    <a:lnTo>
                      <a:pt x="14732" y="841"/>
                    </a:lnTo>
                    <a:lnTo>
                      <a:pt x="14735" y="836"/>
                    </a:lnTo>
                    <a:lnTo>
                      <a:pt x="14738" y="832"/>
                    </a:lnTo>
                    <a:lnTo>
                      <a:pt x="14741" y="822"/>
                    </a:lnTo>
                    <a:lnTo>
                      <a:pt x="14743" y="812"/>
                    </a:lnTo>
                    <a:lnTo>
                      <a:pt x="14743" y="789"/>
                    </a:lnTo>
                    <a:lnTo>
                      <a:pt x="14744" y="766"/>
                    </a:lnTo>
                    <a:lnTo>
                      <a:pt x="14750" y="749"/>
                    </a:lnTo>
                    <a:lnTo>
                      <a:pt x="14761" y="725"/>
                    </a:lnTo>
                    <a:lnTo>
                      <a:pt x="14766" y="713"/>
                    </a:lnTo>
                    <a:lnTo>
                      <a:pt x="14772" y="703"/>
                    </a:lnTo>
                    <a:lnTo>
                      <a:pt x="14777" y="695"/>
                    </a:lnTo>
                    <a:lnTo>
                      <a:pt x="14779" y="693"/>
                    </a:lnTo>
                    <a:lnTo>
                      <a:pt x="14778" y="686"/>
                    </a:lnTo>
                    <a:lnTo>
                      <a:pt x="14777" y="676"/>
                    </a:lnTo>
                    <a:lnTo>
                      <a:pt x="14777" y="665"/>
                    </a:lnTo>
                    <a:lnTo>
                      <a:pt x="14777" y="653"/>
                    </a:lnTo>
                    <a:lnTo>
                      <a:pt x="14778" y="640"/>
                    </a:lnTo>
                    <a:lnTo>
                      <a:pt x="14779" y="629"/>
                    </a:lnTo>
                    <a:lnTo>
                      <a:pt x="14782" y="621"/>
                    </a:lnTo>
                    <a:lnTo>
                      <a:pt x="14785" y="614"/>
                    </a:lnTo>
                    <a:lnTo>
                      <a:pt x="14798" y="602"/>
                    </a:lnTo>
                    <a:lnTo>
                      <a:pt x="14810" y="590"/>
                    </a:lnTo>
                    <a:lnTo>
                      <a:pt x="14814" y="584"/>
                    </a:lnTo>
                    <a:lnTo>
                      <a:pt x="14818" y="577"/>
                    </a:lnTo>
                    <a:lnTo>
                      <a:pt x="14821" y="573"/>
                    </a:lnTo>
                    <a:lnTo>
                      <a:pt x="14823" y="571"/>
                    </a:lnTo>
                    <a:lnTo>
                      <a:pt x="14827" y="569"/>
                    </a:lnTo>
                    <a:lnTo>
                      <a:pt x="14830" y="568"/>
                    </a:lnTo>
                    <a:lnTo>
                      <a:pt x="14830" y="566"/>
                    </a:lnTo>
                    <a:lnTo>
                      <a:pt x="14830" y="563"/>
                    </a:lnTo>
                    <a:lnTo>
                      <a:pt x="14829" y="562"/>
                    </a:lnTo>
                    <a:lnTo>
                      <a:pt x="14827" y="562"/>
                    </a:lnTo>
                    <a:lnTo>
                      <a:pt x="14826" y="551"/>
                    </a:lnTo>
                    <a:lnTo>
                      <a:pt x="14826" y="540"/>
                    </a:lnTo>
                    <a:lnTo>
                      <a:pt x="14827" y="529"/>
                    </a:lnTo>
                    <a:lnTo>
                      <a:pt x="14827" y="518"/>
                    </a:lnTo>
                    <a:lnTo>
                      <a:pt x="14826" y="508"/>
                    </a:lnTo>
                    <a:lnTo>
                      <a:pt x="14823" y="500"/>
                    </a:lnTo>
                    <a:lnTo>
                      <a:pt x="14832" y="494"/>
                    </a:lnTo>
                    <a:lnTo>
                      <a:pt x="14839" y="489"/>
                    </a:lnTo>
                    <a:lnTo>
                      <a:pt x="14846" y="482"/>
                    </a:lnTo>
                    <a:lnTo>
                      <a:pt x="14852" y="474"/>
                    </a:lnTo>
                    <a:close/>
                    <a:moveTo>
                      <a:pt x="3650" y="493"/>
                    </a:moveTo>
                    <a:lnTo>
                      <a:pt x="3663" y="494"/>
                    </a:lnTo>
                    <a:lnTo>
                      <a:pt x="3678" y="495"/>
                    </a:lnTo>
                    <a:lnTo>
                      <a:pt x="3692" y="498"/>
                    </a:lnTo>
                    <a:lnTo>
                      <a:pt x="3707" y="501"/>
                    </a:lnTo>
                    <a:lnTo>
                      <a:pt x="3722" y="505"/>
                    </a:lnTo>
                    <a:lnTo>
                      <a:pt x="3736" y="509"/>
                    </a:lnTo>
                    <a:lnTo>
                      <a:pt x="3747" y="515"/>
                    </a:lnTo>
                    <a:lnTo>
                      <a:pt x="3756" y="522"/>
                    </a:lnTo>
                    <a:lnTo>
                      <a:pt x="3763" y="533"/>
                    </a:lnTo>
                    <a:lnTo>
                      <a:pt x="3770" y="542"/>
                    </a:lnTo>
                    <a:lnTo>
                      <a:pt x="3778" y="551"/>
                    </a:lnTo>
                    <a:lnTo>
                      <a:pt x="3785" y="560"/>
                    </a:lnTo>
                    <a:lnTo>
                      <a:pt x="3792" y="574"/>
                    </a:lnTo>
                    <a:lnTo>
                      <a:pt x="3798" y="590"/>
                    </a:lnTo>
                    <a:lnTo>
                      <a:pt x="3803" y="601"/>
                    </a:lnTo>
                    <a:lnTo>
                      <a:pt x="3807" y="612"/>
                    </a:lnTo>
                    <a:lnTo>
                      <a:pt x="3813" y="623"/>
                    </a:lnTo>
                    <a:lnTo>
                      <a:pt x="3817" y="634"/>
                    </a:lnTo>
                    <a:lnTo>
                      <a:pt x="3817" y="651"/>
                    </a:lnTo>
                    <a:lnTo>
                      <a:pt x="3818" y="668"/>
                    </a:lnTo>
                    <a:lnTo>
                      <a:pt x="3818" y="686"/>
                    </a:lnTo>
                    <a:lnTo>
                      <a:pt x="3820" y="702"/>
                    </a:lnTo>
                    <a:lnTo>
                      <a:pt x="3822" y="714"/>
                    </a:lnTo>
                    <a:lnTo>
                      <a:pt x="3823" y="726"/>
                    </a:lnTo>
                    <a:lnTo>
                      <a:pt x="3825" y="738"/>
                    </a:lnTo>
                    <a:lnTo>
                      <a:pt x="3827" y="749"/>
                    </a:lnTo>
                    <a:lnTo>
                      <a:pt x="3827" y="763"/>
                    </a:lnTo>
                    <a:lnTo>
                      <a:pt x="3827" y="775"/>
                    </a:lnTo>
                    <a:lnTo>
                      <a:pt x="3826" y="788"/>
                    </a:lnTo>
                    <a:lnTo>
                      <a:pt x="3825" y="799"/>
                    </a:lnTo>
                    <a:lnTo>
                      <a:pt x="3822" y="810"/>
                    </a:lnTo>
                    <a:lnTo>
                      <a:pt x="3818" y="821"/>
                    </a:lnTo>
                    <a:lnTo>
                      <a:pt x="3815" y="831"/>
                    </a:lnTo>
                    <a:lnTo>
                      <a:pt x="3812" y="841"/>
                    </a:lnTo>
                    <a:lnTo>
                      <a:pt x="3811" y="853"/>
                    </a:lnTo>
                    <a:lnTo>
                      <a:pt x="3810" y="865"/>
                    </a:lnTo>
                    <a:lnTo>
                      <a:pt x="3810" y="878"/>
                    </a:lnTo>
                    <a:lnTo>
                      <a:pt x="3809" y="890"/>
                    </a:lnTo>
                    <a:lnTo>
                      <a:pt x="3802" y="907"/>
                    </a:lnTo>
                    <a:lnTo>
                      <a:pt x="3795" y="922"/>
                    </a:lnTo>
                    <a:lnTo>
                      <a:pt x="3794" y="935"/>
                    </a:lnTo>
                    <a:lnTo>
                      <a:pt x="3794" y="950"/>
                    </a:lnTo>
                    <a:lnTo>
                      <a:pt x="3792" y="964"/>
                    </a:lnTo>
                    <a:lnTo>
                      <a:pt x="3790" y="978"/>
                    </a:lnTo>
                    <a:lnTo>
                      <a:pt x="3790" y="990"/>
                    </a:lnTo>
                    <a:lnTo>
                      <a:pt x="3791" y="1002"/>
                    </a:lnTo>
                    <a:lnTo>
                      <a:pt x="3793" y="1002"/>
                    </a:lnTo>
                    <a:lnTo>
                      <a:pt x="3794" y="1002"/>
                    </a:lnTo>
                    <a:lnTo>
                      <a:pt x="3794" y="1003"/>
                    </a:lnTo>
                    <a:lnTo>
                      <a:pt x="3794" y="1006"/>
                    </a:lnTo>
                    <a:lnTo>
                      <a:pt x="3796" y="1006"/>
                    </a:lnTo>
                    <a:lnTo>
                      <a:pt x="3798" y="1006"/>
                    </a:lnTo>
                    <a:lnTo>
                      <a:pt x="3798" y="1005"/>
                    </a:lnTo>
                    <a:lnTo>
                      <a:pt x="3798" y="1002"/>
                    </a:lnTo>
                    <a:lnTo>
                      <a:pt x="3799" y="1002"/>
                    </a:lnTo>
                    <a:lnTo>
                      <a:pt x="3800" y="1002"/>
                    </a:lnTo>
                    <a:lnTo>
                      <a:pt x="3811" y="990"/>
                    </a:lnTo>
                    <a:lnTo>
                      <a:pt x="3822" y="977"/>
                    </a:lnTo>
                    <a:lnTo>
                      <a:pt x="3827" y="970"/>
                    </a:lnTo>
                    <a:lnTo>
                      <a:pt x="3833" y="965"/>
                    </a:lnTo>
                    <a:lnTo>
                      <a:pt x="3839" y="959"/>
                    </a:lnTo>
                    <a:lnTo>
                      <a:pt x="3845" y="955"/>
                    </a:lnTo>
                    <a:lnTo>
                      <a:pt x="3851" y="952"/>
                    </a:lnTo>
                    <a:lnTo>
                      <a:pt x="3858" y="951"/>
                    </a:lnTo>
                    <a:lnTo>
                      <a:pt x="3866" y="950"/>
                    </a:lnTo>
                    <a:lnTo>
                      <a:pt x="3873" y="950"/>
                    </a:lnTo>
                    <a:lnTo>
                      <a:pt x="3889" y="951"/>
                    </a:lnTo>
                    <a:lnTo>
                      <a:pt x="3903" y="950"/>
                    </a:lnTo>
                    <a:lnTo>
                      <a:pt x="3919" y="943"/>
                    </a:lnTo>
                    <a:lnTo>
                      <a:pt x="3932" y="935"/>
                    </a:lnTo>
                    <a:lnTo>
                      <a:pt x="3941" y="932"/>
                    </a:lnTo>
                    <a:lnTo>
                      <a:pt x="3951" y="930"/>
                    </a:lnTo>
                    <a:lnTo>
                      <a:pt x="3962" y="928"/>
                    </a:lnTo>
                    <a:lnTo>
                      <a:pt x="3973" y="928"/>
                    </a:lnTo>
                    <a:lnTo>
                      <a:pt x="3984" y="926"/>
                    </a:lnTo>
                    <a:lnTo>
                      <a:pt x="3995" y="924"/>
                    </a:lnTo>
                    <a:lnTo>
                      <a:pt x="4001" y="922"/>
                    </a:lnTo>
                    <a:lnTo>
                      <a:pt x="4010" y="921"/>
                    </a:lnTo>
                    <a:lnTo>
                      <a:pt x="4020" y="920"/>
                    </a:lnTo>
                    <a:lnTo>
                      <a:pt x="4030" y="921"/>
                    </a:lnTo>
                    <a:lnTo>
                      <a:pt x="4048" y="922"/>
                    </a:lnTo>
                    <a:lnTo>
                      <a:pt x="4066" y="923"/>
                    </a:lnTo>
                    <a:lnTo>
                      <a:pt x="4090" y="923"/>
                    </a:lnTo>
                    <a:lnTo>
                      <a:pt x="4116" y="923"/>
                    </a:lnTo>
                    <a:lnTo>
                      <a:pt x="4141" y="924"/>
                    </a:lnTo>
                    <a:lnTo>
                      <a:pt x="4166" y="924"/>
                    </a:lnTo>
                    <a:lnTo>
                      <a:pt x="4170" y="923"/>
                    </a:lnTo>
                    <a:lnTo>
                      <a:pt x="4173" y="922"/>
                    </a:lnTo>
                    <a:lnTo>
                      <a:pt x="4176" y="922"/>
                    </a:lnTo>
                    <a:lnTo>
                      <a:pt x="4178" y="922"/>
                    </a:lnTo>
                    <a:lnTo>
                      <a:pt x="4185" y="924"/>
                    </a:lnTo>
                    <a:lnTo>
                      <a:pt x="4190" y="928"/>
                    </a:lnTo>
                    <a:lnTo>
                      <a:pt x="4201" y="936"/>
                    </a:lnTo>
                    <a:lnTo>
                      <a:pt x="4210" y="944"/>
                    </a:lnTo>
                    <a:lnTo>
                      <a:pt x="4222" y="951"/>
                    </a:lnTo>
                    <a:lnTo>
                      <a:pt x="4233" y="957"/>
                    </a:lnTo>
                    <a:lnTo>
                      <a:pt x="4247" y="972"/>
                    </a:lnTo>
                    <a:lnTo>
                      <a:pt x="4263" y="991"/>
                    </a:lnTo>
                    <a:lnTo>
                      <a:pt x="4279" y="1012"/>
                    </a:lnTo>
                    <a:lnTo>
                      <a:pt x="4288" y="1029"/>
                    </a:lnTo>
                    <a:lnTo>
                      <a:pt x="4292" y="1035"/>
                    </a:lnTo>
                    <a:lnTo>
                      <a:pt x="4294" y="1043"/>
                    </a:lnTo>
                    <a:lnTo>
                      <a:pt x="4296" y="1052"/>
                    </a:lnTo>
                    <a:lnTo>
                      <a:pt x="4297" y="1063"/>
                    </a:lnTo>
                    <a:lnTo>
                      <a:pt x="4301" y="1087"/>
                    </a:lnTo>
                    <a:lnTo>
                      <a:pt x="4303" y="1114"/>
                    </a:lnTo>
                    <a:lnTo>
                      <a:pt x="4304" y="1140"/>
                    </a:lnTo>
                    <a:lnTo>
                      <a:pt x="4303" y="1164"/>
                    </a:lnTo>
                    <a:lnTo>
                      <a:pt x="4303" y="1176"/>
                    </a:lnTo>
                    <a:lnTo>
                      <a:pt x="4302" y="1186"/>
                    </a:lnTo>
                    <a:lnTo>
                      <a:pt x="4299" y="1194"/>
                    </a:lnTo>
                    <a:lnTo>
                      <a:pt x="4298" y="1202"/>
                    </a:lnTo>
                    <a:lnTo>
                      <a:pt x="4292" y="1216"/>
                    </a:lnTo>
                    <a:lnTo>
                      <a:pt x="4284" y="1231"/>
                    </a:lnTo>
                    <a:lnTo>
                      <a:pt x="4275" y="1246"/>
                    </a:lnTo>
                    <a:lnTo>
                      <a:pt x="4268" y="1260"/>
                    </a:lnTo>
                    <a:lnTo>
                      <a:pt x="4262" y="1271"/>
                    </a:lnTo>
                    <a:lnTo>
                      <a:pt x="4258" y="1282"/>
                    </a:lnTo>
                    <a:lnTo>
                      <a:pt x="4244" y="1298"/>
                    </a:lnTo>
                    <a:lnTo>
                      <a:pt x="4230" y="1313"/>
                    </a:lnTo>
                    <a:lnTo>
                      <a:pt x="4225" y="1323"/>
                    </a:lnTo>
                    <a:lnTo>
                      <a:pt x="4219" y="1331"/>
                    </a:lnTo>
                    <a:lnTo>
                      <a:pt x="4212" y="1340"/>
                    </a:lnTo>
                    <a:lnTo>
                      <a:pt x="4207" y="1349"/>
                    </a:lnTo>
                    <a:lnTo>
                      <a:pt x="4188" y="1370"/>
                    </a:lnTo>
                    <a:lnTo>
                      <a:pt x="4170" y="1391"/>
                    </a:lnTo>
                    <a:lnTo>
                      <a:pt x="4151" y="1411"/>
                    </a:lnTo>
                    <a:lnTo>
                      <a:pt x="4132" y="1431"/>
                    </a:lnTo>
                    <a:lnTo>
                      <a:pt x="4119" y="1448"/>
                    </a:lnTo>
                    <a:lnTo>
                      <a:pt x="4106" y="1466"/>
                    </a:lnTo>
                    <a:lnTo>
                      <a:pt x="4093" y="1483"/>
                    </a:lnTo>
                    <a:lnTo>
                      <a:pt x="4079" y="1501"/>
                    </a:lnTo>
                    <a:lnTo>
                      <a:pt x="4068" y="1512"/>
                    </a:lnTo>
                    <a:lnTo>
                      <a:pt x="4056" y="1523"/>
                    </a:lnTo>
                    <a:lnTo>
                      <a:pt x="4043" y="1533"/>
                    </a:lnTo>
                    <a:lnTo>
                      <a:pt x="4031" y="1542"/>
                    </a:lnTo>
                    <a:lnTo>
                      <a:pt x="4019" y="1556"/>
                    </a:lnTo>
                    <a:lnTo>
                      <a:pt x="4004" y="1568"/>
                    </a:lnTo>
                    <a:lnTo>
                      <a:pt x="3997" y="1571"/>
                    </a:lnTo>
                    <a:lnTo>
                      <a:pt x="3987" y="1573"/>
                    </a:lnTo>
                    <a:lnTo>
                      <a:pt x="3977" y="1575"/>
                    </a:lnTo>
                    <a:lnTo>
                      <a:pt x="3968" y="1578"/>
                    </a:lnTo>
                    <a:lnTo>
                      <a:pt x="3959" y="1588"/>
                    </a:lnTo>
                    <a:lnTo>
                      <a:pt x="3949" y="1598"/>
                    </a:lnTo>
                    <a:lnTo>
                      <a:pt x="3934" y="1603"/>
                    </a:lnTo>
                    <a:lnTo>
                      <a:pt x="3917" y="1609"/>
                    </a:lnTo>
                    <a:lnTo>
                      <a:pt x="3905" y="1619"/>
                    </a:lnTo>
                    <a:lnTo>
                      <a:pt x="3892" y="1628"/>
                    </a:lnTo>
                    <a:lnTo>
                      <a:pt x="3877" y="1633"/>
                    </a:lnTo>
                    <a:lnTo>
                      <a:pt x="3860" y="1638"/>
                    </a:lnTo>
                    <a:lnTo>
                      <a:pt x="3849" y="1643"/>
                    </a:lnTo>
                    <a:lnTo>
                      <a:pt x="3837" y="1648"/>
                    </a:lnTo>
                    <a:lnTo>
                      <a:pt x="3826" y="1650"/>
                    </a:lnTo>
                    <a:lnTo>
                      <a:pt x="3813" y="1652"/>
                    </a:lnTo>
                    <a:lnTo>
                      <a:pt x="3801" y="1653"/>
                    </a:lnTo>
                    <a:lnTo>
                      <a:pt x="3788" y="1654"/>
                    </a:lnTo>
                    <a:lnTo>
                      <a:pt x="3779" y="1656"/>
                    </a:lnTo>
                    <a:lnTo>
                      <a:pt x="3770" y="1660"/>
                    </a:lnTo>
                    <a:lnTo>
                      <a:pt x="3760" y="1664"/>
                    </a:lnTo>
                    <a:lnTo>
                      <a:pt x="3750" y="1666"/>
                    </a:lnTo>
                    <a:lnTo>
                      <a:pt x="3740" y="1667"/>
                    </a:lnTo>
                    <a:lnTo>
                      <a:pt x="3731" y="1667"/>
                    </a:lnTo>
                    <a:lnTo>
                      <a:pt x="3722" y="1667"/>
                    </a:lnTo>
                    <a:lnTo>
                      <a:pt x="3714" y="1669"/>
                    </a:lnTo>
                    <a:lnTo>
                      <a:pt x="3701" y="1682"/>
                    </a:lnTo>
                    <a:lnTo>
                      <a:pt x="3676" y="1709"/>
                    </a:lnTo>
                    <a:lnTo>
                      <a:pt x="3652" y="1735"/>
                    </a:lnTo>
                    <a:lnTo>
                      <a:pt x="3640" y="1751"/>
                    </a:lnTo>
                    <a:lnTo>
                      <a:pt x="3636" y="1760"/>
                    </a:lnTo>
                    <a:lnTo>
                      <a:pt x="3634" y="1771"/>
                    </a:lnTo>
                    <a:lnTo>
                      <a:pt x="3630" y="1781"/>
                    </a:lnTo>
                    <a:lnTo>
                      <a:pt x="3626" y="1791"/>
                    </a:lnTo>
                    <a:lnTo>
                      <a:pt x="3609" y="1801"/>
                    </a:lnTo>
                    <a:lnTo>
                      <a:pt x="3593" y="1813"/>
                    </a:lnTo>
                    <a:lnTo>
                      <a:pt x="3588" y="1822"/>
                    </a:lnTo>
                    <a:lnTo>
                      <a:pt x="3586" y="1831"/>
                    </a:lnTo>
                    <a:lnTo>
                      <a:pt x="3584" y="1842"/>
                    </a:lnTo>
                    <a:lnTo>
                      <a:pt x="3582" y="1851"/>
                    </a:lnTo>
                    <a:lnTo>
                      <a:pt x="3573" y="1868"/>
                    </a:lnTo>
                    <a:lnTo>
                      <a:pt x="3564" y="1884"/>
                    </a:lnTo>
                    <a:lnTo>
                      <a:pt x="3561" y="1899"/>
                    </a:lnTo>
                    <a:lnTo>
                      <a:pt x="3558" y="1913"/>
                    </a:lnTo>
                    <a:lnTo>
                      <a:pt x="3549" y="1937"/>
                    </a:lnTo>
                    <a:lnTo>
                      <a:pt x="3540" y="1961"/>
                    </a:lnTo>
                    <a:lnTo>
                      <a:pt x="3532" y="1984"/>
                    </a:lnTo>
                    <a:lnTo>
                      <a:pt x="3525" y="2008"/>
                    </a:lnTo>
                    <a:lnTo>
                      <a:pt x="3520" y="2021"/>
                    </a:lnTo>
                    <a:lnTo>
                      <a:pt x="3516" y="2033"/>
                    </a:lnTo>
                    <a:lnTo>
                      <a:pt x="3519" y="2033"/>
                    </a:lnTo>
                    <a:lnTo>
                      <a:pt x="3522" y="2033"/>
                    </a:lnTo>
                    <a:lnTo>
                      <a:pt x="3537" y="2038"/>
                    </a:lnTo>
                    <a:lnTo>
                      <a:pt x="3550" y="2043"/>
                    </a:lnTo>
                    <a:lnTo>
                      <a:pt x="3560" y="2027"/>
                    </a:lnTo>
                    <a:lnTo>
                      <a:pt x="3569" y="2011"/>
                    </a:lnTo>
                    <a:lnTo>
                      <a:pt x="3581" y="2005"/>
                    </a:lnTo>
                    <a:lnTo>
                      <a:pt x="3593" y="1997"/>
                    </a:lnTo>
                    <a:lnTo>
                      <a:pt x="3605" y="1990"/>
                    </a:lnTo>
                    <a:lnTo>
                      <a:pt x="3617" y="1984"/>
                    </a:lnTo>
                    <a:lnTo>
                      <a:pt x="3624" y="1978"/>
                    </a:lnTo>
                    <a:lnTo>
                      <a:pt x="3630" y="1973"/>
                    </a:lnTo>
                    <a:lnTo>
                      <a:pt x="3637" y="1968"/>
                    </a:lnTo>
                    <a:lnTo>
                      <a:pt x="3645" y="1964"/>
                    </a:lnTo>
                    <a:lnTo>
                      <a:pt x="3656" y="1963"/>
                    </a:lnTo>
                    <a:lnTo>
                      <a:pt x="3667" y="1961"/>
                    </a:lnTo>
                    <a:lnTo>
                      <a:pt x="3676" y="1960"/>
                    </a:lnTo>
                    <a:lnTo>
                      <a:pt x="3687" y="1957"/>
                    </a:lnTo>
                    <a:lnTo>
                      <a:pt x="3697" y="1951"/>
                    </a:lnTo>
                    <a:lnTo>
                      <a:pt x="3706" y="1942"/>
                    </a:lnTo>
                    <a:lnTo>
                      <a:pt x="3712" y="1938"/>
                    </a:lnTo>
                    <a:lnTo>
                      <a:pt x="3716" y="1933"/>
                    </a:lnTo>
                    <a:lnTo>
                      <a:pt x="3722" y="1930"/>
                    </a:lnTo>
                    <a:lnTo>
                      <a:pt x="3727" y="1928"/>
                    </a:lnTo>
                    <a:lnTo>
                      <a:pt x="3736" y="1927"/>
                    </a:lnTo>
                    <a:lnTo>
                      <a:pt x="3745" y="1926"/>
                    </a:lnTo>
                    <a:lnTo>
                      <a:pt x="3753" y="1926"/>
                    </a:lnTo>
                    <a:lnTo>
                      <a:pt x="3762" y="1924"/>
                    </a:lnTo>
                    <a:lnTo>
                      <a:pt x="3774" y="1915"/>
                    </a:lnTo>
                    <a:lnTo>
                      <a:pt x="3788" y="1906"/>
                    </a:lnTo>
                    <a:lnTo>
                      <a:pt x="3796" y="1905"/>
                    </a:lnTo>
                    <a:lnTo>
                      <a:pt x="3804" y="1902"/>
                    </a:lnTo>
                    <a:lnTo>
                      <a:pt x="3813" y="1901"/>
                    </a:lnTo>
                    <a:lnTo>
                      <a:pt x="3821" y="1899"/>
                    </a:lnTo>
                    <a:lnTo>
                      <a:pt x="3828" y="1896"/>
                    </a:lnTo>
                    <a:lnTo>
                      <a:pt x="3835" y="1891"/>
                    </a:lnTo>
                    <a:lnTo>
                      <a:pt x="3842" y="1887"/>
                    </a:lnTo>
                    <a:lnTo>
                      <a:pt x="3847" y="1883"/>
                    </a:lnTo>
                    <a:lnTo>
                      <a:pt x="3853" y="1878"/>
                    </a:lnTo>
                    <a:lnTo>
                      <a:pt x="3859" y="1875"/>
                    </a:lnTo>
                    <a:lnTo>
                      <a:pt x="3868" y="1872"/>
                    </a:lnTo>
                    <a:lnTo>
                      <a:pt x="3878" y="1872"/>
                    </a:lnTo>
                    <a:lnTo>
                      <a:pt x="3888" y="1869"/>
                    </a:lnTo>
                    <a:lnTo>
                      <a:pt x="3897" y="1867"/>
                    </a:lnTo>
                    <a:lnTo>
                      <a:pt x="3905" y="1866"/>
                    </a:lnTo>
                    <a:lnTo>
                      <a:pt x="3914" y="1864"/>
                    </a:lnTo>
                    <a:lnTo>
                      <a:pt x="3922" y="1857"/>
                    </a:lnTo>
                    <a:lnTo>
                      <a:pt x="3928" y="1850"/>
                    </a:lnTo>
                    <a:lnTo>
                      <a:pt x="3933" y="1847"/>
                    </a:lnTo>
                    <a:lnTo>
                      <a:pt x="3938" y="1844"/>
                    </a:lnTo>
                    <a:lnTo>
                      <a:pt x="3943" y="1842"/>
                    </a:lnTo>
                    <a:lnTo>
                      <a:pt x="3948" y="1840"/>
                    </a:lnTo>
                    <a:lnTo>
                      <a:pt x="3960" y="1837"/>
                    </a:lnTo>
                    <a:lnTo>
                      <a:pt x="3973" y="1836"/>
                    </a:lnTo>
                    <a:lnTo>
                      <a:pt x="3977" y="1835"/>
                    </a:lnTo>
                    <a:lnTo>
                      <a:pt x="3981" y="1835"/>
                    </a:lnTo>
                    <a:lnTo>
                      <a:pt x="3984" y="1834"/>
                    </a:lnTo>
                    <a:lnTo>
                      <a:pt x="3986" y="1833"/>
                    </a:lnTo>
                    <a:lnTo>
                      <a:pt x="3987" y="1832"/>
                    </a:lnTo>
                    <a:lnTo>
                      <a:pt x="3988" y="1831"/>
                    </a:lnTo>
                    <a:lnTo>
                      <a:pt x="3993" y="1821"/>
                    </a:lnTo>
                    <a:lnTo>
                      <a:pt x="4000" y="1811"/>
                    </a:lnTo>
                    <a:lnTo>
                      <a:pt x="4003" y="1809"/>
                    </a:lnTo>
                    <a:lnTo>
                      <a:pt x="4007" y="1808"/>
                    </a:lnTo>
                    <a:lnTo>
                      <a:pt x="4011" y="1807"/>
                    </a:lnTo>
                    <a:lnTo>
                      <a:pt x="4014" y="1806"/>
                    </a:lnTo>
                    <a:lnTo>
                      <a:pt x="4024" y="1804"/>
                    </a:lnTo>
                    <a:lnTo>
                      <a:pt x="4034" y="1804"/>
                    </a:lnTo>
                    <a:lnTo>
                      <a:pt x="4055" y="1807"/>
                    </a:lnTo>
                    <a:lnTo>
                      <a:pt x="4073" y="1809"/>
                    </a:lnTo>
                    <a:lnTo>
                      <a:pt x="4075" y="1804"/>
                    </a:lnTo>
                    <a:lnTo>
                      <a:pt x="4077" y="1800"/>
                    </a:lnTo>
                    <a:lnTo>
                      <a:pt x="4080" y="1796"/>
                    </a:lnTo>
                    <a:lnTo>
                      <a:pt x="4085" y="1792"/>
                    </a:lnTo>
                    <a:lnTo>
                      <a:pt x="4093" y="1787"/>
                    </a:lnTo>
                    <a:lnTo>
                      <a:pt x="4102" y="1784"/>
                    </a:lnTo>
                    <a:lnTo>
                      <a:pt x="4112" y="1780"/>
                    </a:lnTo>
                    <a:lnTo>
                      <a:pt x="4122" y="1778"/>
                    </a:lnTo>
                    <a:lnTo>
                      <a:pt x="4133" y="1778"/>
                    </a:lnTo>
                    <a:lnTo>
                      <a:pt x="4144" y="1777"/>
                    </a:lnTo>
                    <a:lnTo>
                      <a:pt x="4151" y="1775"/>
                    </a:lnTo>
                    <a:lnTo>
                      <a:pt x="4159" y="1774"/>
                    </a:lnTo>
                    <a:lnTo>
                      <a:pt x="4167" y="1774"/>
                    </a:lnTo>
                    <a:lnTo>
                      <a:pt x="4176" y="1774"/>
                    </a:lnTo>
                    <a:lnTo>
                      <a:pt x="4194" y="1774"/>
                    </a:lnTo>
                    <a:lnTo>
                      <a:pt x="4209" y="1774"/>
                    </a:lnTo>
                    <a:lnTo>
                      <a:pt x="4215" y="1773"/>
                    </a:lnTo>
                    <a:lnTo>
                      <a:pt x="4219" y="1771"/>
                    </a:lnTo>
                    <a:lnTo>
                      <a:pt x="4226" y="1770"/>
                    </a:lnTo>
                    <a:lnTo>
                      <a:pt x="4232" y="1770"/>
                    </a:lnTo>
                    <a:lnTo>
                      <a:pt x="4246" y="1770"/>
                    </a:lnTo>
                    <a:lnTo>
                      <a:pt x="4257" y="1771"/>
                    </a:lnTo>
                    <a:lnTo>
                      <a:pt x="4259" y="1766"/>
                    </a:lnTo>
                    <a:lnTo>
                      <a:pt x="4262" y="1760"/>
                    </a:lnTo>
                    <a:lnTo>
                      <a:pt x="4265" y="1757"/>
                    </a:lnTo>
                    <a:lnTo>
                      <a:pt x="4269" y="1754"/>
                    </a:lnTo>
                    <a:lnTo>
                      <a:pt x="4274" y="1752"/>
                    </a:lnTo>
                    <a:lnTo>
                      <a:pt x="4279" y="1751"/>
                    </a:lnTo>
                    <a:lnTo>
                      <a:pt x="4285" y="1749"/>
                    </a:lnTo>
                    <a:lnTo>
                      <a:pt x="4291" y="1749"/>
                    </a:lnTo>
                    <a:lnTo>
                      <a:pt x="4303" y="1745"/>
                    </a:lnTo>
                    <a:lnTo>
                      <a:pt x="4316" y="1742"/>
                    </a:lnTo>
                    <a:lnTo>
                      <a:pt x="4330" y="1741"/>
                    </a:lnTo>
                    <a:lnTo>
                      <a:pt x="4345" y="1740"/>
                    </a:lnTo>
                    <a:lnTo>
                      <a:pt x="4353" y="1737"/>
                    </a:lnTo>
                    <a:lnTo>
                      <a:pt x="4364" y="1735"/>
                    </a:lnTo>
                    <a:lnTo>
                      <a:pt x="4376" y="1735"/>
                    </a:lnTo>
                    <a:lnTo>
                      <a:pt x="4390" y="1736"/>
                    </a:lnTo>
                    <a:lnTo>
                      <a:pt x="4416" y="1740"/>
                    </a:lnTo>
                    <a:lnTo>
                      <a:pt x="4438" y="1741"/>
                    </a:lnTo>
                    <a:lnTo>
                      <a:pt x="4447" y="1740"/>
                    </a:lnTo>
                    <a:lnTo>
                      <a:pt x="4457" y="1738"/>
                    </a:lnTo>
                    <a:lnTo>
                      <a:pt x="4466" y="1737"/>
                    </a:lnTo>
                    <a:lnTo>
                      <a:pt x="4476" y="1736"/>
                    </a:lnTo>
                    <a:lnTo>
                      <a:pt x="4481" y="1735"/>
                    </a:lnTo>
                    <a:lnTo>
                      <a:pt x="4487" y="1733"/>
                    </a:lnTo>
                    <a:lnTo>
                      <a:pt x="4493" y="1733"/>
                    </a:lnTo>
                    <a:lnTo>
                      <a:pt x="4501" y="1733"/>
                    </a:lnTo>
                    <a:lnTo>
                      <a:pt x="4507" y="1733"/>
                    </a:lnTo>
                    <a:lnTo>
                      <a:pt x="4515" y="1734"/>
                    </a:lnTo>
                    <a:lnTo>
                      <a:pt x="4522" y="1736"/>
                    </a:lnTo>
                    <a:lnTo>
                      <a:pt x="4529" y="1738"/>
                    </a:lnTo>
                    <a:lnTo>
                      <a:pt x="4536" y="1741"/>
                    </a:lnTo>
                    <a:lnTo>
                      <a:pt x="4543" y="1744"/>
                    </a:lnTo>
                    <a:lnTo>
                      <a:pt x="4548" y="1748"/>
                    </a:lnTo>
                    <a:lnTo>
                      <a:pt x="4553" y="1753"/>
                    </a:lnTo>
                    <a:lnTo>
                      <a:pt x="4557" y="1757"/>
                    </a:lnTo>
                    <a:lnTo>
                      <a:pt x="4560" y="1763"/>
                    </a:lnTo>
                    <a:lnTo>
                      <a:pt x="4563" y="1768"/>
                    </a:lnTo>
                    <a:lnTo>
                      <a:pt x="4563" y="1774"/>
                    </a:lnTo>
                    <a:lnTo>
                      <a:pt x="4565" y="1774"/>
                    </a:lnTo>
                    <a:lnTo>
                      <a:pt x="4566" y="1774"/>
                    </a:lnTo>
                    <a:lnTo>
                      <a:pt x="4571" y="1773"/>
                    </a:lnTo>
                    <a:lnTo>
                      <a:pt x="4577" y="1773"/>
                    </a:lnTo>
                    <a:lnTo>
                      <a:pt x="4585" y="1773"/>
                    </a:lnTo>
                    <a:lnTo>
                      <a:pt x="4592" y="1775"/>
                    </a:lnTo>
                    <a:lnTo>
                      <a:pt x="4599" y="1777"/>
                    </a:lnTo>
                    <a:lnTo>
                      <a:pt x="4604" y="1780"/>
                    </a:lnTo>
                    <a:lnTo>
                      <a:pt x="4607" y="1782"/>
                    </a:lnTo>
                    <a:lnTo>
                      <a:pt x="4609" y="1785"/>
                    </a:lnTo>
                    <a:lnTo>
                      <a:pt x="4610" y="1787"/>
                    </a:lnTo>
                    <a:lnTo>
                      <a:pt x="4610" y="1790"/>
                    </a:lnTo>
                    <a:lnTo>
                      <a:pt x="4608" y="1790"/>
                    </a:lnTo>
                    <a:lnTo>
                      <a:pt x="4607" y="1790"/>
                    </a:lnTo>
                    <a:lnTo>
                      <a:pt x="4592" y="1796"/>
                    </a:lnTo>
                    <a:lnTo>
                      <a:pt x="4578" y="1800"/>
                    </a:lnTo>
                    <a:lnTo>
                      <a:pt x="4563" y="1803"/>
                    </a:lnTo>
                    <a:lnTo>
                      <a:pt x="4547" y="1806"/>
                    </a:lnTo>
                    <a:lnTo>
                      <a:pt x="4515" y="1810"/>
                    </a:lnTo>
                    <a:lnTo>
                      <a:pt x="4485" y="1815"/>
                    </a:lnTo>
                    <a:lnTo>
                      <a:pt x="4473" y="1820"/>
                    </a:lnTo>
                    <a:lnTo>
                      <a:pt x="4462" y="1824"/>
                    </a:lnTo>
                    <a:lnTo>
                      <a:pt x="4451" y="1830"/>
                    </a:lnTo>
                    <a:lnTo>
                      <a:pt x="4441" y="1836"/>
                    </a:lnTo>
                    <a:lnTo>
                      <a:pt x="4430" y="1842"/>
                    </a:lnTo>
                    <a:lnTo>
                      <a:pt x="4419" y="1847"/>
                    </a:lnTo>
                    <a:lnTo>
                      <a:pt x="4408" y="1852"/>
                    </a:lnTo>
                    <a:lnTo>
                      <a:pt x="4397" y="1855"/>
                    </a:lnTo>
                    <a:lnTo>
                      <a:pt x="4381" y="1857"/>
                    </a:lnTo>
                    <a:lnTo>
                      <a:pt x="4364" y="1857"/>
                    </a:lnTo>
                    <a:lnTo>
                      <a:pt x="4348" y="1857"/>
                    </a:lnTo>
                    <a:lnTo>
                      <a:pt x="4331" y="1855"/>
                    </a:lnTo>
                    <a:lnTo>
                      <a:pt x="4314" y="1854"/>
                    </a:lnTo>
                    <a:lnTo>
                      <a:pt x="4297" y="1853"/>
                    </a:lnTo>
                    <a:lnTo>
                      <a:pt x="4280" y="1853"/>
                    </a:lnTo>
                    <a:lnTo>
                      <a:pt x="4263" y="1853"/>
                    </a:lnTo>
                    <a:lnTo>
                      <a:pt x="4254" y="1855"/>
                    </a:lnTo>
                    <a:lnTo>
                      <a:pt x="4246" y="1856"/>
                    </a:lnTo>
                    <a:lnTo>
                      <a:pt x="4237" y="1858"/>
                    </a:lnTo>
                    <a:lnTo>
                      <a:pt x="4229" y="1862"/>
                    </a:lnTo>
                    <a:lnTo>
                      <a:pt x="4212" y="1869"/>
                    </a:lnTo>
                    <a:lnTo>
                      <a:pt x="4197" y="1877"/>
                    </a:lnTo>
                    <a:lnTo>
                      <a:pt x="4183" y="1886"/>
                    </a:lnTo>
                    <a:lnTo>
                      <a:pt x="4167" y="1895"/>
                    </a:lnTo>
                    <a:lnTo>
                      <a:pt x="4152" y="1902"/>
                    </a:lnTo>
                    <a:lnTo>
                      <a:pt x="4137" y="1908"/>
                    </a:lnTo>
                    <a:lnTo>
                      <a:pt x="4123" y="1910"/>
                    </a:lnTo>
                    <a:lnTo>
                      <a:pt x="4109" y="1911"/>
                    </a:lnTo>
                    <a:lnTo>
                      <a:pt x="4102" y="1911"/>
                    </a:lnTo>
                    <a:lnTo>
                      <a:pt x="4096" y="1911"/>
                    </a:lnTo>
                    <a:lnTo>
                      <a:pt x="4089" y="1912"/>
                    </a:lnTo>
                    <a:lnTo>
                      <a:pt x="4083" y="1915"/>
                    </a:lnTo>
                    <a:lnTo>
                      <a:pt x="4068" y="1923"/>
                    </a:lnTo>
                    <a:lnTo>
                      <a:pt x="4055" y="1934"/>
                    </a:lnTo>
                    <a:lnTo>
                      <a:pt x="4040" y="1944"/>
                    </a:lnTo>
                    <a:lnTo>
                      <a:pt x="4024" y="1953"/>
                    </a:lnTo>
                    <a:lnTo>
                      <a:pt x="4008" y="1959"/>
                    </a:lnTo>
                    <a:lnTo>
                      <a:pt x="3991" y="1964"/>
                    </a:lnTo>
                    <a:lnTo>
                      <a:pt x="3975" y="1968"/>
                    </a:lnTo>
                    <a:lnTo>
                      <a:pt x="3957" y="1974"/>
                    </a:lnTo>
                    <a:lnTo>
                      <a:pt x="3947" y="1981"/>
                    </a:lnTo>
                    <a:lnTo>
                      <a:pt x="3936" y="1987"/>
                    </a:lnTo>
                    <a:lnTo>
                      <a:pt x="3925" y="1994"/>
                    </a:lnTo>
                    <a:lnTo>
                      <a:pt x="3914" y="2000"/>
                    </a:lnTo>
                    <a:lnTo>
                      <a:pt x="3902" y="2006"/>
                    </a:lnTo>
                    <a:lnTo>
                      <a:pt x="3889" y="2011"/>
                    </a:lnTo>
                    <a:lnTo>
                      <a:pt x="3876" y="2022"/>
                    </a:lnTo>
                    <a:lnTo>
                      <a:pt x="3862" y="2033"/>
                    </a:lnTo>
                    <a:lnTo>
                      <a:pt x="3848" y="2044"/>
                    </a:lnTo>
                    <a:lnTo>
                      <a:pt x="3835" y="2055"/>
                    </a:lnTo>
                    <a:lnTo>
                      <a:pt x="3825" y="2060"/>
                    </a:lnTo>
                    <a:lnTo>
                      <a:pt x="3815" y="2063"/>
                    </a:lnTo>
                    <a:lnTo>
                      <a:pt x="3805" y="2066"/>
                    </a:lnTo>
                    <a:lnTo>
                      <a:pt x="3795" y="2071"/>
                    </a:lnTo>
                    <a:lnTo>
                      <a:pt x="3780" y="2082"/>
                    </a:lnTo>
                    <a:lnTo>
                      <a:pt x="3764" y="2094"/>
                    </a:lnTo>
                    <a:lnTo>
                      <a:pt x="3757" y="2099"/>
                    </a:lnTo>
                    <a:lnTo>
                      <a:pt x="3748" y="2105"/>
                    </a:lnTo>
                    <a:lnTo>
                      <a:pt x="3738" y="2107"/>
                    </a:lnTo>
                    <a:lnTo>
                      <a:pt x="3728" y="2108"/>
                    </a:lnTo>
                    <a:lnTo>
                      <a:pt x="3728" y="2110"/>
                    </a:lnTo>
                    <a:lnTo>
                      <a:pt x="3728" y="2111"/>
                    </a:lnTo>
                    <a:lnTo>
                      <a:pt x="3727" y="2111"/>
                    </a:lnTo>
                    <a:lnTo>
                      <a:pt x="3725" y="2111"/>
                    </a:lnTo>
                    <a:lnTo>
                      <a:pt x="3725" y="2115"/>
                    </a:lnTo>
                    <a:lnTo>
                      <a:pt x="3725" y="2118"/>
                    </a:lnTo>
                    <a:lnTo>
                      <a:pt x="3737" y="2124"/>
                    </a:lnTo>
                    <a:lnTo>
                      <a:pt x="3748" y="2131"/>
                    </a:lnTo>
                    <a:lnTo>
                      <a:pt x="3758" y="2140"/>
                    </a:lnTo>
                    <a:lnTo>
                      <a:pt x="3768" y="2150"/>
                    </a:lnTo>
                    <a:lnTo>
                      <a:pt x="3777" y="2161"/>
                    </a:lnTo>
                    <a:lnTo>
                      <a:pt x="3784" y="2172"/>
                    </a:lnTo>
                    <a:lnTo>
                      <a:pt x="3792" y="2183"/>
                    </a:lnTo>
                    <a:lnTo>
                      <a:pt x="3799" y="2194"/>
                    </a:lnTo>
                    <a:lnTo>
                      <a:pt x="3803" y="2204"/>
                    </a:lnTo>
                    <a:lnTo>
                      <a:pt x="3807" y="2214"/>
                    </a:lnTo>
                    <a:lnTo>
                      <a:pt x="3818" y="2228"/>
                    </a:lnTo>
                    <a:lnTo>
                      <a:pt x="3828" y="2241"/>
                    </a:lnTo>
                    <a:lnTo>
                      <a:pt x="3835" y="2256"/>
                    </a:lnTo>
                    <a:lnTo>
                      <a:pt x="3842" y="2270"/>
                    </a:lnTo>
                    <a:lnTo>
                      <a:pt x="3849" y="2279"/>
                    </a:lnTo>
                    <a:lnTo>
                      <a:pt x="3857" y="2287"/>
                    </a:lnTo>
                    <a:lnTo>
                      <a:pt x="3866" y="2304"/>
                    </a:lnTo>
                    <a:lnTo>
                      <a:pt x="3875" y="2319"/>
                    </a:lnTo>
                    <a:lnTo>
                      <a:pt x="3884" y="2332"/>
                    </a:lnTo>
                    <a:lnTo>
                      <a:pt x="3893" y="2345"/>
                    </a:lnTo>
                    <a:lnTo>
                      <a:pt x="3898" y="2358"/>
                    </a:lnTo>
                    <a:lnTo>
                      <a:pt x="3899" y="2372"/>
                    </a:lnTo>
                    <a:lnTo>
                      <a:pt x="3900" y="2380"/>
                    </a:lnTo>
                    <a:lnTo>
                      <a:pt x="3902" y="2387"/>
                    </a:lnTo>
                    <a:lnTo>
                      <a:pt x="3904" y="2393"/>
                    </a:lnTo>
                    <a:lnTo>
                      <a:pt x="3908" y="2399"/>
                    </a:lnTo>
                    <a:lnTo>
                      <a:pt x="3920" y="2407"/>
                    </a:lnTo>
                    <a:lnTo>
                      <a:pt x="3932" y="2415"/>
                    </a:lnTo>
                    <a:lnTo>
                      <a:pt x="3943" y="2423"/>
                    </a:lnTo>
                    <a:lnTo>
                      <a:pt x="3955" y="2432"/>
                    </a:lnTo>
                    <a:lnTo>
                      <a:pt x="3965" y="2443"/>
                    </a:lnTo>
                    <a:lnTo>
                      <a:pt x="3976" y="2457"/>
                    </a:lnTo>
                    <a:lnTo>
                      <a:pt x="3986" y="2471"/>
                    </a:lnTo>
                    <a:lnTo>
                      <a:pt x="3992" y="2484"/>
                    </a:lnTo>
                    <a:lnTo>
                      <a:pt x="3996" y="2498"/>
                    </a:lnTo>
                    <a:lnTo>
                      <a:pt x="3999" y="2511"/>
                    </a:lnTo>
                    <a:lnTo>
                      <a:pt x="4000" y="2517"/>
                    </a:lnTo>
                    <a:lnTo>
                      <a:pt x="4002" y="2523"/>
                    </a:lnTo>
                    <a:lnTo>
                      <a:pt x="4006" y="2530"/>
                    </a:lnTo>
                    <a:lnTo>
                      <a:pt x="4009" y="2535"/>
                    </a:lnTo>
                    <a:lnTo>
                      <a:pt x="4021" y="2549"/>
                    </a:lnTo>
                    <a:lnTo>
                      <a:pt x="4035" y="2563"/>
                    </a:lnTo>
                    <a:lnTo>
                      <a:pt x="4042" y="2569"/>
                    </a:lnTo>
                    <a:lnTo>
                      <a:pt x="4048" y="2577"/>
                    </a:lnTo>
                    <a:lnTo>
                      <a:pt x="4054" y="2585"/>
                    </a:lnTo>
                    <a:lnTo>
                      <a:pt x="4057" y="2593"/>
                    </a:lnTo>
                    <a:lnTo>
                      <a:pt x="4061" y="2607"/>
                    </a:lnTo>
                    <a:lnTo>
                      <a:pt x="4062" y="2620"/>
                    </a:lnTo>
                    <a:lnTo>
                      <a:pt x="4062" y="2634"/>
                    </a:lnTo>
                    <a:lnTo>
                      <a:pt x="4061" y="2647"/>
                    </a:lnTo>
                    <a:lnTo>
                      <a:pt x="4057" y="2660"/>
                    </a:lnTo>
                    <a:lnTo>
                      <a:pt x="4052" y="2673"/>
                    </a:lnTo>
                    <a:lnTo>
                      <a:pt x="4046" y="2684"/>
                    </a:lnTo>
                    <a:lnTo>
                      <a:pt x="4039" y="2693"/>
                    </a:lnTo>
                    <a:lnTo>
                      <a:pt x="4034" y="2699"/>
                    </a:lnTo>
                    <a:lnTo>
                      <a:pt x="4029" y="2703"/>
                    </a:lnTo>
                    <a:lnTo>
                      <a:pt x="4023" y="2707"/>
                    </a:lnTo>
                    <a:lnTo>
                      <a:pt x="4017" y="2710"/>
                    </a:lnTo>
                    <a:lnTo>
                      <a:pt x="4003" y="2715"/>
                    </a:lnTo>
                    <a:lnTo>
                      <a:pt x="3988" y="2719"/>
                    </a:lnTo>
                    <a:lnTo>
                      <a:pt x="3971" y="2721"/>
                    </a:lnTo>
                    <a:lnTo>
                      <a:pt x="3954" y="2722"/>
                    </a:lnTo>
                    <a:lnTo>
                      <a:pt x="3935" y="2722"/>
                    </a:lnTo>
                    <a:lnTo>
                      <a:pt x="3916" y="2721"/>
                    </a:lnTo>
                    <a:lnTo>
                      <a:pt x="3879" y="2720"/>
                    </a:lnTo>
                    <a:lnTo>
                      <a:pt x="3842" y="2719"/>
                    </a:lnTo>
                    <a:lnTo>
                      <a:pt x="3825" y="2719"/>
                    </a:lnTo>
                    <a:lnTo>
                      <a:pt x="3809" y="2720"/>
                    </a:lnTo>
                    <a:lnTo>
                      <a:pt x="3793" y="2723"/>
                    </a:lnTo>
                    <a:lnTo>
                      <a:pt x="3780" y="2726"/>
                    </a:lnTo>
                    <a:lnTo>
                      <a:pt x="3773" y="2730"/>
                    </a:lnTo>
                    <a:lnTo>
                      <a:pt x="3768" y="2733"/>
                    </a:lnTo>
                    <a:lnTo>
                      <a:pt x="3761" y="2737"/>
                    </a:lnTo>
                    <a:lnTo>
                      <a:pt x="3755" y="2743"/>
                    </a:lnTo>
                    <a:lnTo>
                      <a:pt x="3742" y="2755"/>
                    </a:lnTo>
                    <a:lnTo>
                      <a:pt x="3734" y="2766"/>
                    </a:lnTo>
                    <a:lnTo>
                      <a:pt x="3725" y="2782"/>
                    </a:lnTo>
                    <a:lnTo>
                      <a:pt x="3717" y="2798"/>
                    </a:lnTo>
                    <a:lnTo>
                      <a:pt x="3709" y="2806"/>
                    </a:lnTo>
                    <a:lnTo>
                      <a:pt x="3702" y="2815"/>
                    </a:lnTo>
                    <a:lnTo>
                      <a:pt x="3694" y="2823"/>
                    </a:lnTo>
                    <a:lnTo>
                      <a:pt x="3686" y="2831"/>
                    </a:lnTo>
                    <a:lnTo>
                      <a:pt x="3676" y="2844"/>
                    </a:lnTo>
                    <a:lnTo>
                      <a:pt x="3668" y="2856"/>
                    </a:lnTo>
                    <a:lnTo>
                      <a:pt x="3658" y="2868"/>
                    </a:lnTo>
                    <a:lnTo>
                      <a:pt x="3649" y="2882"/>
                    </a:lnTo>
                    <a:lnTo>
                      <a:pt x="3640" y="2887"/>
                    </a:lnTo>
                    <a:lnTo>
                      <a:pt x="3631" y="2894"/>
                    </a:lnTo>
                    <a:lnTo>
                      <a:pt x="3622" y="2900"/>
                    </a:lnTo>
                    <a:lnTo>
                      <a:pt x="3614" y="2907"/>
                    </a:lnTo>
                    <a:lnTo>
                      <a:pt x="3602" y="2919"/>
                    </a:lnTo>
                    <a:lnTo>
                      <a:pt x="3589" y="2930"/>
                    </a:lnTo>
                    <a:lnTo>
                      <a:pt x="3573" y="2936"/>
                    </a:lnTo>
                    <a:lnTo>
                      <a:pt x="3558" y="2941"/>
                    </a:lnTo>
                    <a:lnTo>
                      <a:pt x="3541" y="2953"/>
                    </a:lnTo>
                    <a:lnTo>
                      <a:pt x="3526" y="2964"/>
                    </a:lnTo>
                    <a:lnTo>
                      <a:pt x="3507" y="2967"/>
                    </a:lnTo>
                    <a:lnTo>
                      <a:pt x="3489" y="2971"/>
                    </a:lnTo>
                    <a:lnTo>
                      <a:pt x="3472" y="2975"/>
                    </a:lnTo>
                    <a:lnTo>
                      <a:pt x="3454" y="2978"/>
                    </a:lnTo>
                    <a:lnTo>
                      <a:pt x="3444" y="2982"/>
                    </a:lnTo>
                    <a:lnTo>
                      <a:pt x="3434" y="2985"/>
                    </a:lnTo>
                    <a:lnTo>
                      <a:pt x="3425" y="2986"/>
                    </a:lnTo>
                    <a:lnTo>
                      <a:pt x="3417" y="2987"/>
                    </a:lnTo>
                    <a:lnTo>
                      <a:pt x="3407" y="2988"/>
                    </a:lnTo>
                    <a:lnTo>
                      <a:pt x="3398" y="2989"/>
                    </a:lnTo>
                    <a:lnTo>
                      <a:pt x="3389" y="2993"/>
                    </a:lnTo>
                    <a:lnTo>
                      <a:pt x="3381" y="2997"/>
                    </a:lnTo>
                    <a:lnTo>
                      <a:pt x="3373" y="3000"/>
                    </a:lnTo>
                    <a:lnTo>
                      <a:pt x="3363" y="3003"/>
                    </a:lnTo>
                    <a:lnTo>
                      <a:pt x="3352" y="3005"/>
                    </a:lnTo>
                    <a:lnTo>
                      <a:pt x="3339" y="3005"/>
                    </a:lnTo>
                    <a:lnTo>
                      <a:pt x="3324" y="3005"/>
                    </a:lnTo>
                    <a:lnTo>
                      <a:pt x="3309" y="3005"/>
                    </a:lnTo>
                    <a:lnTo>
                      <a:pt x="3279" y="3003"/>
                    </a:lnTo>
                    <a:lnTo>
                      <a:pt x="3254" y="3002"/>
                    </a:lnTo>
                    <a:lnTo>
                      <a:pt x="3242" y="2999"/>
                    </a:lnTo>
                    <a:lnTo>
                      <a:pt x="3231" y="2995"/>
                    </a:lnTo>
                    <a:lnTo>
                      <a:pt x="3220" y="2992"/>
                    </a:lnTo>
                    <a:lnTo>
                      <a:pt x="3210" y="2988"/>
                    </a:lnTo>
                    <a:lnTo>
                      <a:pt x="3195" y="2986"/>
                    </a:lnTo>
                    <a:lnTo>
                      <a:pt x="3182" y="2984"/>
                    </a:lnTo>
                    <a:lnTo>
                      <a:pt x="3169" y="2981"/>
                    </a:lnTo>
                    <a:lnTo>
                      <a:pt x="3157" y="2977"/>
                    </a:lnTo>
                    <a:lnTo>
                      <a:pt x="3155" y="2966"/>
                    </a:lnTo>
                    <a:lnTo>
                      <a:pt x="3155" y="2954"/>
                    </a:lnTo>
                    <a:lnTo>
                      <a:pt x="3156" y="2942"/>
                    </a:lnTo>
                    <a:lnTo>
                      <a:pt x="3157" y="2930"/>
                    </a:lnTo>
                    <a:lnTo>
                      <a:pt x="3171" y="2928"/>
                    </a:lnTo>
                    <a:lnTo>
                      <a:pt x="3187" y="2926"/>
                    </a:lnTo>
                    <a:lnTo>
                      <a:pt x="3201" y="2925"/>
                    </a:lnTo>
                    <a:lnTo>
                      <a:pt x="3215" y="2922"/>
                    </a:lnTo>
                    <a:lnTo>
                      <a:pt x="3226" y="2923"/>
                    </a:lnTo>
                    <a:lnTo>
                      <a:pt x="3237" y="2926"/>
                    </a:lnTo>
                    <a:lnTo>
                      <a:pt x="3257" y="2928"/>
                    </a:lnTo>
                    <a:lnTo>
                      <a:pt x="3280" y="2928"/>
                    </a:lnTo>
                    <a:lnTo>
                      <a:pt x="3302" y="2928"/>
                    </a:lnTo>
                    <a:lnTo>
                      <a:pt x="3322" y="2926"/>
                    </a:lnTo>
                    <a:lnTo>
                      <a:pt x="3337" y="2921"/>
                    </a:lnTo>
                    <a:lnTo>
                      <a:pt x="3353" y="2917"/>
                    </a:lnTo>
                    <a:lnTo>
                      <a:pt x="3365" y="2909"/>
                    </a:lnTo>
                    <a:lnTo>
                      <a:pt x="3377" y="2903"/>
                    </a:lnTo>
                    <a:lnTo>
                      <a:pt x="3385" y="2900"/>
                    </a:lnTo>
                    <a:lnTo>
                      <a:pt x="3394" y="2899"/>
                    </a:lnTo>
                    <a:lnTo>
                      <a:pt x="3403" y="2899"/>
                    </a:lnTo>
                    <a:lnTo>
                      <a:pt x="3412" y="2899"/>
                    </a:lnTo>
                    <a:lnTo>
                      <a:pt x="3423" y="2896"/>
                    </a:lnTo>
                    <a:lnTo>
                      <a:pt x="3433" y="2893"/>
                    </a:lnTo>
                    <a:lnTo>
                      <a:pt x="3445" y="2886"/>
                    </a:lnTo>
                    <a:lnTo>
                      <a:pt x="3456" y="2878"/>
                    </a:lnTo>
                    <a:lnTo>
                      <a:pt x="3463" y="2875"/>
                    </a:lnTo>
                    <a:lnTo>
                      <a:pt x="3469" y="2873"/>
                    </a:lnTo>
                    <a:lnTo>
                      <a:pt x="3476" y="2872"/>
                    </a:lnTo>
                    <a:lnTo>
                      <a:pt x="3485" y="2871"/>
                    </a:lnTo>
                    <a:lnTo>
                      <a:pt x="3496" y="2859"/>
                    </a:lnTo>
                    <a:lnTo>
                      <a:pt x="3506" y="2845"/>
                    </a:lnTo>
                    <a:lnTo>
                      <a:pt x="3520" y="2838"/>
                    </a:lnTo>
                    <a:lnTo>
                      <a:pt x="3536" y="2830"/>
                    </a:lnTo>
                    <a:lnTo>
                      <a:pt x="3551" y="2817"/>
                    </a:lnTo>
                    <a:lnTo>
                      <a:pt x="3566" y="2802"/>
                    </a:lnTo>
                    <a:lnTo>
                      <a:pt x="3573" y="2790"/>
                    </a:lnTo>
                    <a:lnTo>
                      <a:pt x="3581" y="2778"/>
                    </a:lnTo>
                    <a:lnTo>
                      <a:pt x="3589" y="2766"/>
                    </a:lnTo>
                    <a:lnTo>
                      <a:pt x="3602" y="2754"/>
                    </a:lnTo>
                    <a:lnTo>
                      <a:pt x="3607" y="2747"/>
                    </a:lnTo>
                    <a:lnTo>
                      <a:pt x="3611" y="2741"/>
                    </a:lnTo>
                    <a:lnTo>
                      <a:pt x="3615" y="2734"/>
                    </a:lnTo>
                    <a:lnTo>
                      <a:pt x="3616" y="2728"/>
                    </a:lnTo>
                    <a:lnTo>
                      <a:pt x="3600" y="2728"/>
                    </a:lnTo>
                    <a:lnTo>
                      <a:pt x="3585" y="2728"/>
                    </a:lnTo>
                    <a:lnTo>
                      <a:pt x="3570" y="2728"/>
                    </a:lnTo>
                    <a:lnTo>
                      <a:pt x="3553" y="2728"/>
                    </a:lnTo>
                    <a:lnTo>
                      <a:pt x="3538" y="2729"/>
                    </a:lnTo>
                    <a:lnTo>
                      <a:pt x="3521" y="2729"/>
                    </a:lnTo>
                    <a:lnTo>
                      <a:pt x="3505" y="2730"/>
                    </a:lnTo>
                    <a:lnTo>
                      <a:pt x="3488" y="2730"/>
                    </a:lnTo>
                    <a:lnTo>
                      <a:pt x="3478" y="2728"/>
                    </a:lnTo>
                    <a:lnTo>
                      <a:pt x="3468" y="2724"/>
                    </a:lnTo>
                    <a:lnTo>
                      <a:pt x="3460" y="2721"/>
                    </a:lnTo>
                    <a:lnTo>
                      <a:pt x="3450" y="2719"/>
                    </a:lnTo>
                    <a:lnTo>
                      <a:pt x="3436" y="2718"/>
                    </a:lnTo>
                    <a:lnTo>
                      <a:pt x="3422" y="2718"/>
                    </a:lnTo>
                    <a:lnTo>
                      <a:pt x="3416" y="2717"/>
                    </a:lnTo>
                    <a:lnTo>
                      <a:pt x="3409" y="2715"/>
                    </a:lnTo>
                    <a:lnTo>
                      <a:pt x="3402" y="2714"/>
                    </a:lnTo>
                    <a:lnTo>
                      <a:pt x="3397" y="2711"/>
                    </a:lnTo>
                    <a:lnTo>
                      <a:pt x="3386" y="2704"/>
                    </a:lnTo>
                    <a:lnTo>
                      <a:pt x="3376" y="2697"/>
                    </a:lnTo>
                    <a:lnTo>
                      <a:pt x="3367" y="2688"/>
                    </a:lnTo>
                    <a:lnTo>
                      <a:pt x="3359" y="2678"/>
                    </a:lnTo>
                    <a:lnTo>
                      <a:pt x="3346" y="2658"/>
                    </a:lnTo>
                    <a:lnTo>
                      <a:pt x="3335" y="2635"/>
                    </a:lnTo>
                    <a:lnTo>
                      <a:pt x="3327" y="2621"/>
                    </a:lnTo>
                    <a:lnTo>
                      <a:pt x="3320" y="2607"/>
                    </a:lnTo>
                    <a:lnTo>
                      <a:pt x="3316" y="2600"/>
                    </a:lnTo>
                    <a:lnTo>
                      <a:pt x="3313" y="2592"/>
                    </a:lnTo>
                    <a:lnTo>
                      <a:pt x="3310" y="2585"/>
                    </a:lnTo>
                    <a:lnTo>
                      <a:pt x="3308" y="2577"/>
                    </a:lnTo>
                    <a:lnTo>
                      <a:pt x="3308" y="2560"/>
                    </a:lnTo>
                    <a:lnTo>
                      <a:pt x="3307" y="2544"/>
                    </a:lnTo>
                    <a:lnTo>
                      <a:pt x="3307" y="2527"/>
                    </a:lnTo>
                    <a:lnTo>
                      <a:pt x="3305" y="2512"/>
                    </a:lnTo>
                    <a:lnTo>
                      <a:pt x="3304" y="2502"/>
                    </a:lnTo>
                    <a:lnTo>
                      <a:pt x="3302" y="2492"/>
                    </a:lnTo>
                    <a:lnTo>
                      <a:pt x="3301" y="2481"/>
                    </a:lnTo>
                    <a:lnTo>
                      <a:pt x="3301" y="2471"/>
                    </a:lnTo>
                    <a:lnTo>
                      <a:pt x="3301" y="2442"/>
                    </a:lnTo>
                    <a:lnTo>
                      <a:pt x="3303" y="2412"/>
                    </a:lnTo>
                    <a:lnTo>
                      <a:pt x="3307" y="2383"/>
                    </a:lnTo>
                    <a:lnTo>
                      <a:pt x="3311" y="2356"/>
                    </a:lnTo>
                    <a:lnTo>
                      <a:pt x="3313" y="2345"/>
                    </a:lnTo>
                    <a:lnTo>
                      <a:pt x="3318" y="2334"/>
                    </a:lnTo>
                    <a:lnTo>
                      <a:pt x="3321" y="2323"/>
                    </a:lnTo>
                    <a:lnTo>
                      <a:pt x="3322" y="2312"/>
                    </a:lnTo>
                    <a:lnTo>
                      <a:pt x="3311" y="2314"/>
                    </a:lnTo>
                    <a:lnTo>
                      <a:pt x="3301" y="2318"/>
                    </a:lnTo>
                    <a:lnTo>
                      <a:pt x="3291" y="2323"/>
                    </a:lnTo>
                    <a:lnTo>
                      <a:pt x="3282" y="2328"/>
                    </a:lnTo>
                    <a:lnTo>
                      <a:pt x="3265" y="2339"/>
                    </a:lnTo>
                    <a:lnTo>
                      <a:pt x="3246" y="2349"/>
                    </a:lnTo>
                    <a:lnTo>
                      <a:pt x="3230" y="2355"/>
                    </a:lnTo>
                    <a:lnTo>
                      <a:pt x="3213" y="2359"/>
                    </a:lnTo>
                    <a:lnTo>
                      <a:pt x="3197" y="2362"/>
                    </a:lnTo>
                    <a:lnTo>
                      <a:pt x="3179" y="2368"/>
                    </a:lnTo>
                    <a:lnTo>
                      <a:pt x="3170" y="2373"/>
                    </a:lnTo>
                    <a:lnTo>
                      <a:pt x="3161" y="2379"/>
                    </a:lnTo>
                    <a:lnTo>
                      <a:pt x="3151" y="2384"/>
                    </a:lnTo>
                    <a:lnTo>
                      <a:pt x="3143" y="2390"/>
                    </a:lnTo>
                    <a:lnTo>
                      <a:pt x="3133" y="2392"/>
                    </a:lnTo>
                    <a:lnTo>
                      <a:pt x="3124" y="2394"/>
                    </a:lnTo>
                    <a:lnTo>
                      <a:pt x="3114" y="2396"/>
                    </a:lnTo>
                    <a:lnTo>
                      <a:pt x="3105" y="2399"/>
                    </a:lnTo>
                    <a:lnTo>
                      <a:pt x="3096" y="2404"/>
                    </a:lnTo>
                    <a:lnTo>
                      <a:pt x="3086" y="2410"/>
                    </a:lnTo>
                    <a:lnTo>
                      <a:pt x="3074" y="2415"/>
                    </a:lnTo>
                    <a:lnTo>
                      <a:pt x="3062" y="2421"/>
                    </a:lnTo>
                    <a:lnTo>
                      <a:pt x="3049" y="2432"/>
                    </a:lnTo>
                    <a:lnTo>
                      <a:pt x="3036" y="2443"/>
                    </a:lnTo>
                    <a:lnTo>
                      <a:pt x="3027" y="2445"/>
                    </a:lnTo>
                    <a:lnTo>
                      <a:pt x="3018" y="2447"/>
                    </a:lnTo>
                    <a:lnTo>
                      <a:pt x="3009" y="2448"/>
                    </a:lnTo>
                    <a:lnTo>
                      <a:pt x="3001" y="2450"/>
                    </a:lnTo>
                    <a:lnTo>
                      <a:pt x="2987" y="2458"/>
                    </a:lnTo>
                    <a:lnTo>
                      <a:pt x="2974" y="2466"/>
                    </a:lnTo>
                    <a:lnTo>
                      <a:pt x="2964" y="2469"/>
                    </a:lnTo>
                    <a:lnTo>
                      <a:pt x="2953" y="2472"/>
                    </a:lnTo>
                    <a:lnTo>
                      <a:pt x="2943" y="2477"/>
                    </a:lnTo>
                    <a:lnTo>
                      <a:pt x="2932" y="2480"/>
                    </a:lnTo>
                    <a:lnTo>
                      <a:pt x="2924" y="2486"/>
                    </a:lnTo>
                    <a:lnTo>
                      <a:pt x="2915" y="2491"/>
                    </a:lnTo>
                    <a:lnTo>
                      <a:pt x="2905" y="2498"/>
                    </a:lnTo>
                    <a:lnTo>
                      <a:pt x="2896" y="2503"/>
                    </a:lnTo>
                    <a:lnTo>
                      <a:pt x="2885" y="2509"/>
                    </a:lnTo>
                    <a:lnTo>
                      <a:pt x="2874" y="2513"/>
                    </a:lnTo>
                    <a:lnTo>
                      <a:pt x="2862" y="2519"/>
                    </a:lnTo>
                    <a:lnTo>
                      <a:pt x="2851" y="2523"/>
                    </a:lnTo>
                    <a:lnTo>
                      <a:pt x="2838" y="2531"/>
                    </a:lnTo>
                    <a:lnTo>
                      <a:pt x="2824" y="2538"/>
                    </a:lnTo>
                    <a:lnTo>
                      <a:pt x="2808" y="2545"/>
                    </a:lnTo>
                    <a:lnTo>
                      <a:pt x="2791" y="2549"/>
                    </a:lnTo>
                    <a:lnTo>
                      <a:pt x="2774" y="2554"/>
                    </a:lnTo>
                    <a:lnTo>
                      <a:pt x="2757" y="2560"/>
                    </a:lnTo>
                    <a:lnTo>
                      <a:pt x="2749" y="2565"/>
                    </a:lnTo>
                    <a:lnTo>
                      <a:pt x="2742" y="2570"/>
                    </a:lnTo>
                    <a:lnTo>
                      <a:pt x="2734" y="2576"/>
                    </a:lnTo>
                    <a:lnTo>
                      <a:pt x="2728" y="2582"/>
                    </a:lnTo>
                    <a:lnTo>
                      <a:pt x="2720" y="2589"/>
                    </a:lnTo>
                    <a:lnTo>
                      <a:pt x="2713" y="2596"/>
                    </a:lnTo>
                    <a:lnTo>
                      <a:pt x="2706" y="2601"/>
                    </a:lnTo>
                    <a:lnTo>
                      <a:pt x="2697" y="2604"/>
                    </a:lnTo>
                    <a:lnTo>
                      <a:pt x="2680" y="2610"/>
                    </a:lnTo>
                    <a:lnTo>
                      <a:pt x="2665" y="2615"/>
                    </a:lnTo>
                    <a:lnTo>
                      <a:pt x="2648" y="2620"/>
                    </a:lnTo>
                    <a:lnTo>
                      <a:pt x="2632" y="2625"/>
                    </a:lnTo>
                    <a:lnTo>
                      <a:pt x="2618" y="2633"/>
                    </a:lnTo>
                    <a:lnTo>
                      <a:pt x="2602" y="2641"/>
                    </a:lnTo>
                    <a:lnTo>
                      <a:pt x="2589" y="2644"/>
                    </a:lnTo>
                    <a:lnTo>
                      <a:pt x="2574" y="2646"/>
                    </a:lnTo>
                    <a:lnTo>
                      <a:pt x="2567" y="2647"/>
                    </a:lnTo>
                    <a:lnTo>
                      <a:pt x="2560" y="2649"/>
                    </a:lnTo>
                    <a:lnTo>
                      <a:pt x="2554" y="2652"/>
                    </a:lnTo>
                    <a:lnTo>
                      <a:pt x="2547" y="2655"/>
                    </a:lnTo>
                    <a:lnTo>
                      <a:pt x="2538" y="2665"/>
                    </a:lnTo>
                    <a:lnTo>
                      <a:pt x="2529" y="2674"/>
                    </a:lnTo>
                    <a:lnTo>
                      <a:pt x="2521" y="2682"/>
                    </a:lnTo>
                    <a:lnTo>
                      <a:pt x="2512" y="2691"/>
                    </a:lnTo>
                    <a:lnTo>
                      <a:pt x="2500" y="2697"/>
                    </a:lnTo>
                    <a:lnTo>
                      <a:pt x="2491" y="2702"/>
                    </a:lnTo>
                    <a:lnTo>
                      <a:pt x="2489" y="2702"/>
                    </a:lnTo>
                    <a:lnTo>
                      <a:pt x="2488" y="2702"/>
                    </a:lnTo>
                    <a:lnTo>
                      <a:pt x="2489" y="2711"/>
                    </a:lnTo>
                    <a:lnTo>
                      <a:pt x="2490" y="2722"/>
                    </a:lnTo>
                    <a:lnTo>
                      <a:pt x="2489" y="2728"/>
                    </a:lnTo>
                    <a:lnTo>
                      <a:pt x="2489" y="2732"/>
                    </a:lnTo>
                    <a:lnTo>
                      <a:pt x="2488" y="2736"/>
                    </a:lnTo>
                    <a:lnTo>
                      <a:pt x="2485" y="2741"/>
                    </a:lnTo>
                    <a:lnTo>
                      <a:pt x="2481" y="2745"/>
                    </a:lnTo>
                    <a:lnTo>
                      <a:pt x="2476" y="2750"/>
                    </a:lnTo>
                    <a:lnTo>
                      <a:pt x="2470" y="2754"/>
                    </a:lnTo>
                    <a:lnTo>
                      <a:pt x="2463" y="2757"/>
                    </a:lnTo>
                    <a:lnTo>
                      <a:pt x="2449" y="2762"/>
                    </a:lnTo>
                    <a:lnTo>
                      <a:pt x="2433" y="2765"/>
                    </a:lnTo>
                    <a:lnTo>
                      <a:pt x="2400" y="2768"/>
                    </a:lnTo>
                    <a:lnTo>
                      <a:pt x="2369" y="2771"/>
                    </a:lnTo>
                    <a:lnTo>
                      <a:pt x="2352" y="2773"/>
                    </a:lnTo>
                    <a:lnTo>
                      <a:pt x="2332" y="2775"/>
                    </a:lnTo>
                    <a:lnTo>
                      <a:pt x="2328" y="2775"/>
                    </a:lnTo>
                    <a:lnTo>
                      <a:pt x="2324" y="2775"/>
                    </a:lnTo>
                    <a:lnTo>
                      <a:pt x="2319" y="2774"/>
                    </a:lnTo>
                    <a:lnTo>
                      <a:pt x="2315" y="2772"/>
                    </a:lnTo>
                    <a:lnTo>
                      <a:pt x="2312" y="2769"/>
                    </a:lnTo>
                    <a:lnTo>
                      <a:pt x="2308" y="2766"/>
                    </a:lnTo>
                    <a:lnTo>
                      <a:pt x="2306" y="2763"/>
                    </a:lnTo>
                    <a:lnTo>
                      <a:pt x="2305" y="2758"/>
                    </a:lnTo>
                    <a:lnTo>
                      <a:pt x="2302" y="2743"/>
                    </a:lnTo>
                    <a:lnTo>
                      <a:pt x="2301" y="2728"/>
                    </a:lnTo>
                    <a:lnTo>
                      <a:pt x="2302" y="2713"/>
                    </a:lnTo>
                    <a:lnTo>
                      <a:pt x="2304" y="2698"/>
                    </a:lnTo>
                    <a:lnTo>
                      <a:pt x="2306" y="2691"/>
                    </a:lnTo>
                    <a:lnTo>
                      <a:pt x="2309" y="2685"/>
                    </a:lnTo>
                    <a:lnTo>
                      <a:pt x="2313" y="2678"/>
                    </a:lnTo>
                    <a:lnTo>
                      <a:pt x="2316" y="2671"/>
                    </a:lnTo>
                    <a:lnTo>
                      <a:pt x="2320" y="2666"/>
                    </a:lnTo>
                    <a:lnTo>
                      <a:pt x="2325" y="2660"/>
                    </a:lnTo>
                    <a:lnTo>
                      <a:pt x="2330" y="2655"/>
                    </a:lnTo>
                    <a:lnTo>
                      <a:pt x="2336" y="2651"/>
                    </a:lnTo>
                    <a:lnTo>
                      <a:pt x="2345" y="2646"/>
                    </a:lnTo>
                    <a:lnTo>
                      <a:pt x="2353" y="2643"/>
                    </a:lnTo>
                    <a:lnTo>
                      <a:pt x="2362" y="2640"/>
                    </a:lnTo>
                    <a:lnTo>
                      <a:pt x="2370" y="2634"/>
                    </a:lnTo>
                    <a:lnTo>
                      <a:pt x="2383" y="2619"/>
                    </a:lnTo>
                    <a:lnTo>
                      <a:pt x="2397" y="2603"/>
                    </a:lnTo>
                    <a:lnTo>
                      <a:pt x="2413" y="2599"/>
                    </a:lnTo>
                    <a:lnTo>
                      <a:pt x="2430" y="2597"/>
                    </a:lnTo>
                    <a:lnTo>
                      <a:pt x="2438" y="2593"/>
                    </a:lnTo>
                    <a:lnTo>
                      <a:pt x="2445" y="2589"/>
                    </a:lnTo>
                    <a:lnTo>
                      <a:pt x="2447" y="2587"/>
                    </a:lnTo>
                    <a:lnTo>
                      <a:pt x="2448" y="2583"/>
                    </a:lnTo>
                    <a:lnTo>
                      <a:pt x="2450" y="2579"/>
                    </a:lnTo>
                    <a:lnTo>
                      <a:pt x="2450" y="2574"/>
                    </a:lnTo>
                    <a:lnTo>
                      <a:pt x="2462" y="2572"/>
                    </a:lnTo>
                    <a:lnTo>
                      <a:pt x="2474" y="2571"/>
                    </a:lnTo>
                    <a:lnTo>
                      <a:pt x="2487" y="2569"/>
                    </a:lnTo>
                    <a:lnTo>
                      <a:pt x="2499" y="2568"/>
                    </a:lnTo>
                    <a:lnTo>
                      <a:pt x="2502" y="2567"/>
                    </a:lnTo>
                    <a:lnTo>
                      <a:pt x="2505" y="2564"/>
                    </a:lnTo>
                    <a:lnTo>
                      <a:pt x="2507" y="2561"/>
                    </a:lnTo>
                    <a:lnTo>
                      <a:pt x="2510" y="2558"/>
                    </a:lnTo>
                    <a:lnTo>
                      <a:pt x="2514" y="2552"/>
                    </a:lnTo>
                    <a:lnTo>
                      <a:pt x="2520" y="2546"/>
                    </a:lnTo>
                    <a:lnTo>
                      <a:pt x="2525" y="2543"/>
                    </a:lnTo>
                    <a:lnTo>
                      <a:pt x="2534" y="2541"/>
                    </a:lnTo>
                    <a:lnTo>
                      <a:pt x="2542" y="2539"/>
                    </a:lnTo>
                    <a:lnTo>
                      <a:pt x="2550" y="2539"/>
                    </a:lnTo>
                    <a:lnTo>
                      <a:pt x="2557" y="2535"/>
                    </a:lnTo>
                    <a:lnTo>
                      <a:pt x="2564" y="2532"/>
                    </a:lnTo>
                    <a:lnTo>
                      <a:pt x="2572" y="2522"/>
                    </a:lnTo>
                    <a:lnTo>
                      <a:pt x="2582" y="2512"/>
                    </a:lnTo>
                    <a:lnTo>
                      <a:pt x="2590" y="2509"/>
                    </a:lnTo>
                    <a:lnTo>
                      <a:pt x="2599" y="2505"/>
                    </a:lnTo>
                    <a:lnTo>
                      <a:pt x="2609" y="2502"/>
                    </a:lnTo>
                    <a:lnTo>
                      <a:pt x="2616" y="2499"/>
                    </a:lnTo>
                    <a:lnTo>
                      <a:pt x="2625" y="2491"/>
                    </a:lnTo>
                    <a:lnTo>
                      <a:pt x="2633" y="2483"/>
                    </a:lnTo>
                    <a:lnTo>
                      <a:pt x="2647" y="2478"/>
                    </a:lnTo>
                    <a:lnTo>
                      <a:pt x="2663" y="2473"/>
                    </a:lnTo>
                    <a:lnTo>
                      <a:pt x="2677" y="2458"/>
                    </a:lnTo>
                    <a:lnTo>
                      <a:pt x="2691" y="2445"/>
                    </a:lnTo>
                    <a:lnTo>
                      <a:pt x="2708" y="2438"/>
                    </a:lnTo>
                    <a:lnTo>
                      <a:pt x="2724" y="2434"/>
                    </a:lnTo>
                    <a:lnTo>
                      <a:pt x="2740" y="2426"/>
                    </a:lnTo>
                    <a:lnTo>
                      <a:pt x="2754" y="2417"/>
                    </a:lnTo>
                    <a:lnTo>
                      <a:pt x="2763" y="2414"/>
                    </a:lnTo>
                    <a:lnTo>
                      <a:pt x="2772" y="2412"/>
                    </a:lnTo>
                    <a:lnTo>
                      <a:pt x="2779" y="2409"/>
                    </a:lnTo>
                    <a:lnTo>
                      <a:pt x="2788" y="2405"/>
                    </a:lnTo>
                    <a:lnTo>
                      <a:pt x="2799" y="2396"/>
                    </a:lnTo>
                    <a:lnTo>
                      <a:pt x="2811" y="2389"/>
                    </a:lnTo>
                    <a:lnTo>
                      <a:pt x="2823" y="2380"/>
                    </a:lnTo>
                    <a:lnTo>
                      <a:pt x="2835" y="2371"/>
                    </a:lnTo>
                    <a:lnTo>
                      <a:pt x="2843" y="2362"/>
                    </a:lnTo>
                    <a:lnTo>
                      <a:pt x="2852" y="2355"/>
                    </a:lnTo>
                    <a:lnTo>
                      <a:pt x="2866" y="2347"/>
                    </a:lnTo>
                    <a:lnTo>
                      <a:pt x="2882" y="2340"/>
                    </a:lnTo>
                    <a:lnTo>
                      <a:pt x="2897" y="2329"/>
                    </a:lnTo>
                    <a:lnTo>
                      <a:pt x="2911" y="2320"/>
                    </a:lnTo>
                    <a:lnTo>
                      <a:pt x="2918" y="2317"/>
                    </a:lnTo>
                    <a:lnTo>
                      <a:pt x="2927" y="2314"/>
                    </a:lnTo>
                    <a:lnTo>
                      <a:pt x="2937" y="2312"/>
                    </a:lnTo>
                    <a:lnTo>
                      <a:pt x="2947" y="2312"/>
                    </a:lnTo>
                    <a:lnTo>
                      <a:pt x="2950" y="2301"/>
                    </a:lnTo>
                    <a:lnTo>
                      <a:pt x="2953" y="2290"/>
                    </a:lnTo>
                    <a:lnTo>
                      <a:pt x="2969" y="2285"/>
                    </a:lnTo>
                    <a:lnTo>
                      <a:pt x="2987" y="2279"/>
                    </a:lnTo>
                    <a:lnTo>
                      <a:pt x="2996" y="2274"/>
                    </a:lnTo>
                    <a:lnTo>
                      <a:pt x="3003" y="2268"/>
                    </a:lnTo>
                    <a:lnTo>
                      <a:pt x="3006" y="2264"/>
                    </a:lnTo>
                    <a:lnTo>
                      <a:pt x="3008" y="2261"/>
                    </a:lnTo>
                    <a:lnTo>
                      <a:pt x="3009" y="2257"/>
                    </a:lnTo>
                    <a:lnTo>
                      <a:pt x="3009" y="2252"/>
                    </a:lnTo>
                    <a:lnTo>
                      <a:pt x="3024" y="2250"/>
                    </a:lnTo>
                    <a:lnTo>
                      <a:pt x="3038" y="2247"/>
                    </a:lnTo>
                    <a:lnTo>
                      <a:pt x="3050" y="2248"/>
                    </a:lnTo>
                    <a:lnTo>
                      <a:pt x="3062" y="2249"/>
                    </a:lnTo>
                    <a:lnTo>
                      <a:pt x="3062" y="2248"/>
                    </a:lnTo>
                    <a:lnTo>
                      <a:pt x="3062" y="2246"/>
                    </a:lnTo>
                    <a:lnTo>
                      <a:pt x="3070" y="2237"/>
                    </a:lnTo>
                    <a:lnTo>
                      <a:pt x="3078" y="2230"/>
                    </a:lnTo>
                    <a:lnTo>
                      <a:pt x="3084" y="2226"/>
                    </a:lnTo>
                    <a:lnTo>
                      <a:pt x="3091" y="2224"/>
                    </a:lnTo>
                    <a:lnTo>
                      <a:pt x="3105" y="2219"/>
                    </a:lnTo>
                    <a:lnTo>
                      <a:pt x="3124" y="2213"/>
                    </a:lnTo>
                    <a:lnTo>
                      <a:pt x="3133" y="2206"/>
                    </a:lnTo>
                    <a:lnTo>
                      <a:pt x="3141" y="2199"/>
                    </a:lnTo>
                    <a:lnTo>
                      <a:pt x="3151" y="2193"/>
                    </a:lnTo>
                    <a:lnTo>
                      <a:pt x="3160" y="2186"/>
                    </a:lnTo>
                    <a:lnTo>
                      <a:pt x="3171" y="2184"/>
                    </a:lnTo>
                    <a:lnTo>
                      <a:pt x="3182" y="2183"/>
                    </a:lnTo>
                    <a:lnTo>
                      <a:pt x="3194" y="2182"/>
                    </a:lnTo>
                    <a:lnTo>
                      <a:pt x="3205" y="2181"/>
                    </a:lnTo>
                    <a:lnTo>
                      <a:pt x="3217" y="2169"/>
                    </a:lnTo>
                    <a:lnTo>
                      <a:pt x="3230" y="2155"/>
                    </a:lnTo>
                    <a:lnTo>
                      <a:pt x="3241" y="2154"/>
                    </a:lnTo>
                    <a:lnTo>
                      <a:pt x="3250" y="2153"/>
                    </a:lnTo>
                    <a:lnTo>
                      <a:pt x="3261" y="2151"/>
                    </a:lnTo>
                    <a:lnTo>
                      <a:pt x="3271" y="2150"/>
                    </a:lnTo>
                    <a:lnTo>
                      <a:pt x="3286" y="2140"/>
                    </a:lnTo>
                    <a:lnTo>
                      <a:pt x="3299" y="2130"/>
                    </a:lnTo>
                    <a:lnTo>
                      <a:pt x="3304" y="2127"/>
                    </a:lnTo>
                    <a:lnTo>
                      <a:pt x="3311" y="2126"/>
                    </a:lnTo>
                    <a:lnTo>
                      <a:pt x="3316" y="2125"/>
                    </a:lnTo>
                    <a:lnTo>
                      <a:pt x="3323" y="2124"/>
                    </a:lnTo>
                    <a:lnTo>
                      <a:pt x="3336" y="2124"/>
                    </a:lnTo>
                    <a:lnTo>
                      <a:pt x="3351" y="2125"/>
                    </a:lnTo>
                    <a:lnTo>
                      <a:pt x="3351" y="2122"/>
                    </a:lnTo>
                    <a:lnTo>
                      <a:pt x="3351" y="2121"/>
                    </a:lnTo>
                    <a:lnTo>
                      <a:pt x="3353" y="2111"/>
                    </a:lnTo>
                    <a:lnTo>
                      <a:pt x="3356" y="2103"/>
                    </a:lnTo>
                    <a:lnTo>
                      <a:pt x="3363" y="2099"/>
                    </a:lnTo>
                    <a:lnTo>
                      <a:pt x="3369" y="2097"/>
                    </a:lnTo>
                    <a:lnTo>
                      <a:pt x="3372" y="2096"/>
                    </a:lnTo>
                    <a:lnTo>
                      <a:pt x="3375" y="2094"/>
                    </a:lnTo>
                    <a:lnTo>
                      <a:pt x="3377" y="2092"/>
                    </a:lnTo>
                    <a:lnTo>
                      <a:pt x="3379" y="2088"/>
                    </a:lnTo>
                    <a:lnTo>
                      <a:pt x="3387" y="2071"/>
                    </a:lnTo>
                    <a:lnTo>
                      <a:pt x="3394" y="2052"/>
                    </a:lnTo>
                    <a:lnTo>
                      <a:pt x="3399" y="2033"/>
                    </a:lnTo>
                    <a:lnTo>
                      <a:pt x="3403" y="2014"/>
                    </a:lnTo>
                    <a:lnTo>
                      <a:pt x="3412" y="1973"/>
                    </a:lnTo>
                    <a:lnTo>
                      <a:pt x="3420" y="1933"/>
                    </a:lnTo>
                    <a:lnTo>
                      <a:pt x="3423" y="1924"/>
                    </a:lnTo>
                    <a:lnTo>
                      <a:pt x="3427" y="1915"/>
                    </a:lnTo>
                    <a:lnTo>
                      <a:pt x="3430" y="1906"/>
                    </a:lnTo>
                    <a:lnTo>
                      <a:pt x="3433" y="1896"/>
                    </a:lnTo>
                    <a:lnTo>
                      <a:pt x="3438" y="1873"/>
                    </a:lnTo>
                    <a:lnTo>
                      <a:pt x="3442" y="1851"/>
                    </a:lnTo>
                    <a:lnTo>
                      <a:pt x="3446" y="1829"/>
                    </a:lnTo>
                    <a:lnTo>
                      <a:pt x="3452" y="1806"/>
                    </a:lnTo>
                    <a:lnTo>
                      <a:pt x="3462" y="1789"/>
                    </a:lnTo>
                    <a:lnTo>
                      <a:pt x="3472" y="1773"/>
                    </a:lnTo>
                    <a:lnTo>
                      <a:pt x="3474" y="1758"/>
                    </a:lnTo>
                    <a:lnTo>
                      <a:pt x="3476" y="1744"/>
                    </a:lnTo>
                    <a:lnTo>
                      <a:pt x="3478" y="1730"/>
                    </a:lnTo>
                    <a:lnTo>
                      <a:pt x="3481" y="1715"/>
                    </a:lnTo>
                    <a:lnTo>
                      <a:pt x="3485" y="1708"/>
                    </a:lnTo>
                    <a:lnTo>
                      <a:pt x="3490" y="1699"/>
                    </a:lnTo>
                    <a:lnTo>
                      <a:pt x="3494" y="1688"/>
                    </a:lnTo>
                    <a:lnTo>
                      <a:pt x="3498" y="1677"/>
                    </a:lnTo>
                    <a:lnTo>
                      <a:pt x="3503" y="1666"/>
                    </a:lnTo>
                    <a:lnTo>
                      <a:pt x="3507" y="1656"/>
                    </a:lnTo>
                    <a:lnTo>
                      <a:pt x="3508" y="1645"/>
                    </a:lnTo>
                    <a:lnTo>
                      <a:pt x="3509" y="1634"/>
                    </a:lnTo>
                    <a:lnTo>
                      <a:pt x="3510" y="1623"/>
                    </a:lnTo>
                    <a:lnTo>
                      <a:pt x="3510" y="1612"/>
                    </a:lnTo>
                    <a:lnTo>
                      <a:pt x="3512" y="1603"/>
                    </a:lnTo>
                    <a:lnTo>
                      <a:pt x="3515" y="1594"/>
                    </a:lnTo>
                    <a:lnTo>
                      <a:pt x="3516" y="1587"/>
                    </a:lnTo>
                    <a:lnTo>
                      <a:pt x="3518" y="1578"/>
                    </a:lnTo>
                    <a:lnTo>
                      <a:pt x="3518" y="1572"/>
                    </a:lnTo>
                    <a:lnTo>
                      <a:pt x="3517" y="1567"/>
                    </a:lnTo>
                    <a:lnTo>
                      <a:pt x="3516" y="1561"/>
                    </a:lnTo>
                    <a:lnTo>
                      <a:pt x="3514" y="1556"/>
                    </a:lnTo>
                    <a:lnTo>
                      <a:pt x="3507" y="1546"/>
                    </a:lnTo>
                    <a:lnTo>
                      <a:pt x="3500" y="1536"/>
                    </a:lnTo>
                    <a:lnTo>
                      <a:pt x="3483" y="1517"/>
                    </a:lnTo>
                    <a:lnTo>
                      <a:pt x="3467" y="1500"/>
                    </a:lnTo>
                    <a:lnTo>
                      <a:pt x="3465" y="1498"/>
                    </a:lnTo>
                    <a:lnTo>
                      <a:pt x="3463" y="1494"/>
                    </a:lnTo>
                    <a:lnTo>
                      <a:pt x="3461" y="1491"/>
                    </a:lnTo>
                    <a:lnTo>
                      <a:pt x="3460" y="1487"/>
                    </a:lnTo>
                    <a:lnTo>
                      <a:pt x="3447" y="1501"/>
                    </a:lnTo>
                    <a:lnTo>
                      <a:pt x="3435" y="1515"/>
                    </a:lnTo>
                    <a:lnTo>
                      <a:pt x="3422" y="1525"/>
                    </a:lnTo>
                    <a:lnTo>
                      <a:pt x="3410" y="1537"/>
                    </a:lnTo>
                    <a:lnTo>
                      <a:pt x="3401" y="1554"/>
                    </a:lnTo>
                    <a:lnTo>
                      <a:pt x="3391" y="1569"/>
                    </a:lnTo>
                    <a:lnTo>
                      <a:pt x="3384" y="1577"/>
                    </a:lnTo>
                    <a:lnTo>
                      <a:pt x="3376" y="1584"/>
                    </a:lnTo>
                    <a:lnTo>
                      <a:pt x="3368" y="1599"/>
                    </a:lnTo>
                    <a:lnTo>
                      <a:pt x="3361" y="1613"/>
                    </a:lnTo>
                    <a:lnTo>
                      <a:pt x="3336" y="1639"/>
                    </a:lnTo>
                    <a:lnTo>
                      <a:pt x="3312" y="1666"/>
                    </a:lnTo>
                    <a:lnTo>
                      <a:pt x="3289" y="1692"/>
                    </a:lnTo>
                    <a:lnTo>
                      <a:pt x="3265" y="1720"/>
                    </a:lnTo>
                    <a:lnTo>
                      <a:pt x="3258" y="1729"/>
                    </a:lnTo>
                    <a:lnTo>
                      <a:pt x="3252" y="1738"/>
                    </a:lnTo>
                    <a:lnTo>
                      <a:pt x="3245" y="1749"/>
                    </a:lnTo>
                    <a:lnTo>
                      <a:pt x="3238" y="1759"/>
                    </a:lnTo>
                    <a:lnTo>
                      <a:pt x="3234" y="1771"/>
                    </a:lnTo>
                    <a:lnTo>
                      <a:pt x="3228" y="1784"/>
                    </a:lnTo>
                    <a:lnTo>
                      <a:pt x="3222" y="1790"/>
                    </a:lnTo>
                    <a:lnTo>
                      <a:pt x="3214" y="1797"/>
                    </a:lnTo>
                    <a:lnTo>
                      <a:pt x="3206" y="1802"/>
                    </a:lnTo>
                    <a:lnTo>
                      <a:pt x="3199" y="1808"/>
                    </a:lnTo>
                    <a:lnTo>
                      <a:pt x="3190" y="1813"/>
                    </a:lnTo>
                    <a:lnTo>
                      <a:pt x="3182" y="1819"/>
                    </a:lnTo>
                    <a:lnTo>
                      <a:pt x="3174" y="1824"/>
                    </a:lnTo>
                    <a:lnTo>
                      <a:pt x="3168" y="1832"/>
                    </a:lnTo>
                    <a:lnTo>
                      <a:pt x="3161" y="1840"/>
                    </a:lnTo>
                    <a:lnTo>
                      <a:pt x="3156" y="1850"/>
                    </a:lnTo>
                    <a:lnTo>
                      <a:pt x="3151" y="1859"/>
                    </a:lnTo>
                    <a:lnTo>
                      <a:pt x="3147" y="1870"/>
                    </a:lnTo>
                    <a:lnTo>
                      <a:pt x="3139" y="1894"/>
                    </a:lnTo>
                    <a:lnTo>
                      <a:pt x="3132" y="1913"/>
                    </a:lnTo>
                    <a:lnTo>
                      <a:pt x="3123" y="1921"/>
                    </a:lnTo>
                    <a:lnTo>
                      <a:pt x="3115" y="1929"/>
                    </a:lnTo>
                    <a:lnTo>
                      <a:pt x="3100" y="1946"/>
                    </a:lnTo>
                    <a:lnTo>
                      <a:pt x="3084" y="1963"/>
                    </a:lnTo>
                    <a:lnTo>
                      <a:pt x="3070" y="1981"/>
                    </a:lnTo>
                    <a:lnTo>
                      <a:pt x="3056" y="1998"/>
                    </a:lnTo>
                    <a:lnTo>
                      <a:pt x="3050" y="2008"/>
                    </a:lnTo>
                    <a:lnTo>
                      <a:pt x="3044" y="2017"/>
                    </a:lnTo>
                    <a:lnTo>
                      <a:pt x="3038" y="2026"/>
                    </a:lnTo>
                    <a:lnTo>
                      <a:pt x="3033" y="2034"/>
                    </a:lnTo>
                    <a:lnTo>
                      <a:pt x="3017" y="2043"/>
                    </a:lnTo>
                    <a:lnTo>
                      <a:pt x="3002" y="2051"/>
                    </a:lnTo>
                    <a:lnTo>
                      <a:pt x="2990" y="2060"/>
                    </a:lnTo>
                    <a:lnTo>
                      <a:pt x="2979" y="2070"/>
                    </a:lnTo>
                    <a:lnTo>
                      <a:pt x="2968" y="2080"/>
                    </a:lnTo>
                    <a:lnTo>
                      <a:pt x="2955" y="2087"/>
                    </a:lnTo>
                    <a:lnTo>
                      <a:pt x="2941" y="2094"/>
                    </a:lnTo>
                    <a:lnTo>
                      <a:pt x="2927" y="2100"/>
                    </a:lnTo>
                    <a:lnTo>
                      <a:pt x="2913" y="2107"/>
                    </a:lnTo>
                    <a:lnTo>
                      <a:pt x="2898" y="2114"/>
                    </a:lnTo>
                    <a:lnTo>
                      <a:pt x="2886" y="2121"/>
                    </a:lnTo>
                    <a:lnTo>
                      <a:pt x="2874" y="2130"/>
                    </a:lnTo>
                    <a:lnTo>
                      <a:pt x="2867" y="2133"/>
                    </a:lnTo>
                    <a:lnTo>
                      <a:pt x="2861" y="2135"/>
                    </a:lnTo>
                    <a:lnTo>
                      <a:pt x="2853" y="2136"/>
                    </a:lnTo>
                    <a:lnTo>
                      <a:pt x="2844" y="2133"/>
                    </a:lnTo>
                    <a:lnTo>
                      <a:pt x="2830" y="2126"/>
                    </a:lnTo>
                    <a:lnTo>
                      <a:pt x="2816" y="2117"/>
                    </a:lnTo>
                    <a:lnTo>
                      <a:pt x="2801" y="2108"/>
                    </a:lnTo>
                    <a:lnTo>
                      <a:pt x="2787" y="2099"/>
                    </a:lnTo>
                    <a:lnTo>
                      <a:pt x="2777" y="2088"/>
                    </a:lnTo>
                    <a:lnTo>
                      <a:pt x="2766" y="2078"/>
                    </a:lnTo>
                    <a:lnTo>
                      <a:pt x="2756" y="2067"/>
                    </a:lnTo>
                    <a:lnTo>
                      <a:pt x="2746" y="2056"/>
                    </a:lnTo>
                    <a:lnTo>
                      <a:pt x="2739" y="2053"/>
                    </a:lnTo>
                    <a:lnTo>
                      <a:pt x="2730" y="2051"/>
                    </a:lnTo>
                    <a:lnTo>
                      <a:pt x="2722" y="2050"/>
                    </a:lnTo>
                    <a:lnTo>
                      <a:pt x="2713" y="2049"/>
                    </a:lnTo>
                    <a:lnTo>
                      <a:pt x="2704" y="2048"/>
                    </a:lnTo>
                    <a:lnTo>
                      <a:pt x="2698" y="2044"/>
                    </a:lnTo>
                    <a:lnTo>
                      <a:pt x="2695" y="2042"/>
                    </a:lnTo>
                    <a:lnTo>
                      <a:pt x="2691" y="2039"/>
                    </a:lnTo>
                    <a:lnTo>
                      <a:pt x="2689" y="2034"/>
                    </a:lnTo>
                    <a:lnTo>
                      <a:pt x="2687" y="2030"/>
                    </a:lnTo>
                    <a:lnTo>
                      <a:pt x="2685" y="2019"/>
                    </a:lnTo>
                    <a:lnTo>
                      <a:pt x="2682" y="2009"/>
                    </a:lnTo>
                    <a:lnTo>
                      <a:pt x="2682" y="1997"/>
                    </a:lnTo>
                    <a:lnTo>
                      <a:pt x="2682" y="1986"/>
                    </a:lnTo>
                    <a:lnTo>
                      <a:pt x="2685" y="1974"/>
                    </a:lnTo>
                    <a:lnTo>
                      <a:pt x="2687" y="1963"/>
                    </a:lnTo>
                    <a:lnTo>
                      <a:pt x="2689" y="1953"/>
                    </a:lnTo>
                    <a:lnTo>
                      <a:pt x="2692" y="1943"/>
                    </a:lnTo>
                    <a:lnTo>
                      <a:pt x="2697" y="1933"/>
                    </a:lnTo>
                    <a:lnTo>
                      <a:pt x="2701" y="1923"/>
                    </a:lnTo>
                    <a:lnTo>
                      <a:pt x="2702" y="1910"/>
                    </a:lnTo>
                    <a:lnTo>
                      <a:pt x="2704" y="1898"/>
                    </a:lnTo>
                    <a:lnTo>
                      <a:pt x="2706" y="1885"/>
                    </a:lnTo>
                    <a:lnTo>
                      <a:pt x="2708" y="1872"/>
                    </a:lnTo>
                    <a:lnTo>
                      <a:pt x="2711" y="1858"/>
                    </a:lnTo>
                    <a:lnTo>
                      <a:pt x="2717" y="1845"/>
                    </a:lnTo>
                    <a:lnTo>
                      <a:pt x="2722" y="1833"/>
                    </a:lnTo>
                    <a:lnTo>
                      <a:pt x="2727" y="1820"/>
                    </a:lnTo>
                    <a:lnTo>
                      <a:pt x="2730" y="1804"/>
                    </a:lnTo>
                    <a:lnTo>
                      <a:pt x="2732" y="1789"/>
                    </a:lnTo>
                    <a:lnTo>
                      <a:pt x="2733" y="1773"/>
                    </a:lnTo>
                    <a:lnTo>
                      <a:pt x="2735" y="1756"/>
                    </a:lnTo>
                    <a:lnTo>
                      <a:pt x="2738" y="1744"/>
                    </a:lnTo>
                    <a:lnTo>
                      <a:pt x="2740" y="1733"/>
                    </a:lnTo>
                    <a:lnTo>
                      <a:pt x="2743" y="1721"/>
                    </a:lnTo>
                    <a:lnTo>
                      <a:pt x="2745" y="1709"/>
                    </a:lnTo>
                    <a:lnTo>
                      <a:pt x="2751" y="1690"/>
                    </a:lnTo>
                    <a:lnTo>
                      <a:pt x="2757" y="1671"/>
                    </a:lnTo>
                    <a:lnTo>
                      <a:pt x="2765" y="1654"/>
                    </a:lnTo>
                    <a:lnTo>
                      <a:pt x="2771" y="1636"/>
                    </a:lnTo>
                    <a:lnTo>
                      <a:pt x="2775" y="1620"/>
                    </a:lnTo>
                    <a:lnTo>
                      <a:pt x="2779" y="1603"/>
                    </a:lnTo>
                    <a:lnTo>
                      <a:pt x="2784" y="1587"/>
                    </a:lnTo>
                    <a:lnTo>
                      <a:pt x="2788" y="1570"/>
                    </a:lnTo>
                    <a:lnTo>
                      <a:pt x="2791" y="1555"/>
                    </a:lnTo>
                    <a:lnTo>
                      <a:pt x="2794" y="1539"/>
                    </a:lnTo>
                    <a:lnTo>
                      <a:pt x="2796" y="1525"/>
                    </a:lnTo>
                    <a:lnTo>
                      <a:pt x="2799" y="1510"/>
                    </a:lnTo>
                    <a:lnTo>
                      <a:pt x="2804" y="1500"/>
                    </a:lnTo>
                    <a:lnTo>
                      <a:pt x="2808" y="1491"/>
                    </a:lnTo>
                    <a:lnTo>
                      <a:pt x="2813" y="1483"/>
                    </a:lnTo>
                    <a:lnTo>
                      <a:pt x="2819" y="1474"/>
                    </a:lnTo>
                    <a:lnTo>
                      <a:pt x="2831" y="1459"/>
                    </a:lnTo>
                    <a:lnTo>
                      <a:pt x="2842" y="1441"/>
                    </a:lnTo>
                    <a:lnTo>
                      <a:pt x="2845" y="1433"/>
                    </a:lnTo>
                    <a:lnTo>
                      <a:pt x="2848" y="1423"/>
                    </a:lnTo>
                    <a:lnTo>
                      <a:pt x="2849" y="1413"/>
                    </a:lnTo>
                    <a:lnTo>
                      <a:pt x="2852" y="1403"/>
                    </a:lnTo>
                    <a:lnTo>
                      <a:pt x="2861" y="1390"/>
                    </a:lnTo>
                    <a:lnTo>
                      <a:pt x="2870" y="1376"/>
                    </a:lnTo>
                    <a:lnTo>
                      <a:pt x="2880" y="1354"/>
                    </a:lnTo>
                    <a:lnTo>
                      <a:pt x="2889" y="1331"/>
                    </a:lnTo>
                    <a:lnTo>
                      <a:pt x="2899" y="1309"/>
                    </a:lnTo>
                    <a:lnTo>
                      <a:pt x="2909" y="1287"/>
                    </a:lnTo>
                    <a:lnTo>
                      <a:pt x="2915" y="1280"/>
                    </a:lnTo>
                    <a:lnTo>
                      <a:pt x="2920" y="1273"/>
                    </a:lnTo>
                    <a:lnTo>
                      <a:pt x="2926" y="1268"/>
                    </a:lnTo>
                    <a:lnTo>
                      <a:pt x="2932" y="1261"/>
                    </a:lnTo>
                    <a:lnTo>
                      <a:pt x="2944" y="1250"/>
                    </a:lnTo>
                    <a:lnTo>
                      <a:pt x="2957" y="1237"/>
                    </a:lnTo>
                    <a:lnTo>
                      <a:pt x="2961" y="1227"/>
                    </a:lnTo>
                    <a:lnTo>
                      <a:pt x="2965" y="1217"/>
                    </a:lnTo>
                    <a:lnTo>
                      <a:pt x="2977" y="1202"/>
                    </a:lnTo>
                    <a:lnTo>
                      <a:pt x="2990" y="1186"/>
                    </a:lnTo>
                    <a:lnTo>
                      <a:pt x="2997" y="1170"/>
                    </a:lnTo>
                    <a:lnTo>
                      <a:pt x="3005" y="1154"/>
                    </a:lnTo>
                    <a:lnTo>
                      <a:pt x="3009" y="1149"/>
                    </a:lnTo>
                    <a:lnTo>
                      <a:pt x="3015" y="1145"/>
                    </a:lnTo>
                    <a:lnTo>
                      <a:pt x="3021" y="1142"/>
                    </a:lnTo>
                    <a:lnTo>
                      <a:pt x="3028" y="1141"/>
                    </a:lnTo>
                    <a:lnTo>
                      <a:pt x="3035" y="1141"/>
                    </a:lnTo>
                    <a:lnTo>
                      <a:pt x="3041" y="1141"/>
                    </a:lnTo>
                    <a:lnTo>
                      <a:pt x="3047" y="1142"/>
                    </a:lnTo>
                    <a:lnTo>
                      <a:pt x="3052" y="1143"/>
                    </a:lnTo>
                    <a:lnTo>
                      <a:pt x="3057" y="1145"/>
                    </a:lnTo>
                    <a:lnTo>
                      <a:pt x="3061" y="1149"/>
                    </a:lnTo>
                    <a:lnTo>
                      <a:pt x="3064" y="1154"/>
                    </a:lnTo>
                    <a:lnTo>
                      <a:pt x="3067" y="1160"/>
                    </a:lnTo>
                    <a:lnTo>
                      <a:pt x="3069" y="1167"/>
                    </a:lnTo>
                    <a:lnTo>
                      <a:pt x="3070" y="1176"/>
                    </a:lnTo>
                    <a:lnTo>
                      <a:pt x="3070" y="1185"/>
                    </a:lnTo>
                    <a:lnTo>
                      <a:pt x="3070" y="1194"/>
                    </a:lnTo>
                    <a:lnTo>
                      <a:pt x="3068" y="1214"/>
                    </a:lnTo>
                    <a:lnTo>
                      <a:pt x="3066" y="1233"/>
                    </a:lnTo>
                    <a:lnTo>
                      <a:pt x="3057" y="1271"/>
                    </a:lnTo>
                    <a:lnTo>
                      <a:pt x="3049" y="1303"/>
                    </a:lnTo>
                    <a:lnTo>
                      <a:pt x="3045" y="1330"/>
                    </a:lnTo>
                    <a:lnTo>
                      <a:pt x="3041" y="1357"/>
                    </a:lnTo>
                    <a:lnTo>
                      <a:pt x="3039" y="1384"/>
                    </a:lnTo>
                    <a:lnTo>
                      <a:pt x="3036" y="1412"/>
                    </a:lnTo>
                    <a:lnTo>
                      <a:pt x="3034" y="1420"/>
                    </a:lnTo>
                    <a:lnTo>
                      <a:pt x="3031" y="1429"/>
                    </a:lnTo>
                    <a:lnTo>
                      <a:pt x="3028" y="1438"/>
                    </a:lnTo>
                    <a:lnTo>
                      <a:pt x="3026" y="1446"/>
                    </a:lnTo>
                    <a:lnTo>
                      <a:pt x="3026" y="1461"/>
                    </a:lnTo>
                    <a:lnTo>
                      <a:pt x="3027" y="1476"/>
                    </a:lnTo>
                    <a:lnTo>
                      <a:pt x="3029" y="1489"/>
                    </a:lnTo>
                    <a:lnTo>
                      <a:pt x="3030" y="1502"/>
                    </a:lnTo>
                    <a:lnTo>
                      <a:pt x="3031" y="1515"/>
                    </a:lnTo>
                    <a:lnTo>
                      <a:pt x="3031" y="1528"/>
                    </a:lnTo>
                    <a:lnTo>
                      <a:pt x="3030" y="1540"/>
                    </a:lnTo>
                    <a:lnTo>
                      <a:pt x="3029" y="1551"/>
                    </a:lnTo>
                    <a:lnTo>
                      <a:pt x="3027" y="1564"/>
                    </a:lnTo>
                    <a:lnTo>
                      <a:pt x="3024" y="1575"/>
                    </a:lnTo>
                    <a:lnTo>
                      <a:pt x="3021" y="1586"/>
                    </a:lnTo>
                    <a:lnTo>
                      <a:pt x="3017" y="1597"/>
                    </a:lnTo>
                    <a:lnTo>
                      <a:pt x="3015" y="1605"/>
                    </a:lnTo>
                    <a:lnTo>
                      <a:pt x="3010" y="1621"/>
                    </a:lnTo>
                    <a:lnTo>
                      <a:pt x="3008" y="1630"/>
                    </a:lnTo>
                    <a:lnTo>
                      <a:pt x="3008" y="1636"/>
                    </a:lnTo>
                    <a:lnTo>
                      <a:pt x="3008" y="1639"/>
                    </a:lnTo>
                    <a:lnTo>
                      <a:pt x="3008" y="1642"/>
                    </a:lnTo>
                    <a:lnTo>
                      <a:pt x="3009" y="1644"/>
                    </a:lnTo>
                    <a:lnTo>
                      <a:pt x="3012" y="1645"/>
                    </a:lnTo>
                    <a:lnTo>
                      <a:pt x="3015" y="1642"/>
                    </a:lnTo>
                    <a:lnTo>
                      <a:pt x="3019" y="1639"/>
                    </a:lnTo>
                    <a:lnTo>
                      <a:pt x="3031" y="1633"/>
                    </a:lnTo>
                    <a:lnTo>
                      <a:pt x="3044" y="1627"/>
                    </a:lnTo>
                    <a:lnTo>
                      <a:pt x="3049" y="1619"/>
                    </a:lnTo>
                    <a:lnTo>
                      <a:pt x="3053" y="1611"/>
                    </a:lnTo>
                    <a:lnTo>
                      <a:pt x="3064" y="1598"/>
                    </a:lnTo>
                    <a:lnTo>
                      <a:pt x="3075" y="1584"/>
                    </a:lnTo>
                    <a:lnTo>
                      <a:pt x="3081" y="1575"/>
                    </a:lnTo>
                    <a:lnTo>
                      <a:pt x="3086" y="1565"/>
                    </a:lnTo>
                    <a:lnTo>
                      <a:pt x="3091" y="1554"/>
                    </a:lnTo>
                    <a:lnTo>
                      <a:pt x="3096" y="1545"/>
                    </a:lnTo>
                    <a:lnTo>
                      <a:pt x="3102" y="1536"/>
                    </a:lnTo>
                    <a:lnTo>
                      <a:pt x="3108" y="1527"/>
                    </a:lnTo>
                    <a:lnTo>
                      <a:pt x="3115" y="1520"/>
                    </a:lnTo>
                    <a:lnTo>
                      <a:pt x="3122" y="1511"/>
                    </a:lnTo>
                    <a:lnTo>
                      <a:pt x="3134" y="1503"/>
                    </a:lnTo>
                    <a:lnTo>
                      <a:pt x="3146" y="1495"/>
                    </a:lnTo>
                    <a:lnTo>
                      <a:pt x="3163" y="1477"/>
                    </a:lnTo>
                    <a:lnTo>
                      <a:pt x="3181" y="1457"/>
                    </a:lnTo>
                    <a:lnTo>
                      <a:pt x="3199" y="1438"/>
                    </a:lnTo>
                    <a:lnTo>
                      <a:pt x="3217" y="1419"/>
                    </a:lnTo>
                    <a:lnTo>
                      <a:pt x="3235" y="1402"/>
                    </a:lnTo>
                    <a:lnTo>
                      <a:pt x="3253" y="1384"/>
                    </a:lnTo>
                    <a:lnTo>
                      <a:pt x="3269" y="1367"/>
                    </a:lnTo>
                    <a:lnTo>
                      <a:pt x="3287" y="1348"/>
                    </a:lnTo>
                    <a:lnTo>
                      <a:pt x="3296" y="1332"/>
                    </a:lnTo>
                    <a:lnTo>
                      <a:pt x="3305" y="1317"/>
                    </a:lnTo>
                    <a:lnTo>
                      <a:pt x="3311" y="1315"/>
                    </a:lnTo>
                    <a:lnTo>
                      <a:pt x="3318" y="1313"/>
                    </a:lnTo>
                    <a:lnTo>
                      <a:pt x="3324" y="1312"/>
                    </a:lnTo>
                    <a:lnTo>
                      <a:pt x="3331" y="1310"/>
                    </a:lnTo>
                    <a:lnTo>
                      <a:pt x="3340" y="1307"/>
                    </a:lnTo>
                    <a:lnTo>
                      <a:pt x="3347" y="1303"/>
                    </a:lnTo>
                    <a:lnTo>
                      <a:pt x="3355" y="1298"/>
                    </a:lnTo>
                    <a:lnTo>
                      <a:pt x="3362" y="1293"/>
                    </a:lnTo>
                    <a:lnTo>
                      <a:pt x="3364" y="1291"/>
                    </a:lnTo>
                    <a:lnTo>
                      <a:pt x="3365" y="1288"/>
                    </a:lnTo>
                    <a:lnTo>
                      <a:pt x="3367" y="1277"/>
                    </a:lnTo>
                    <a:lnTo>
                      <a:pt x="3367" y="1261"/>
                    </a:lnTo>
                    <a:lnTo>
                      <a:pt x="3366" y="1240"/>
                    </a:lnTo>
                    <a:lnTo>
                      <a:pt x="3365" y="1217"/>
                    </a:lnTo>
                    <a:lnTo>
                      <a:pt x="3359" y="1173"/>
                    </a:lnTo>
                    <a:lnTo>
                      <a:pt x="3354" y="1143"/>
                    </a:lnTo>
                    <a:lnTo>
                      <a:pt x="3351" y="1136"/>
                    </a:lnTo>
                    <a:lnTo>
                      <a:pt x="3346" y="1127"/>
                    </a:lnTo>
                    <a:lnTo>
                      <a:pt x="3342" y="1118"/>
                    </a:lnTo>
                    <a:lnTo>
                      <a:pt x="3340" y="1108"/>
                    </a:lnTo>
                    <a:lnTo>
                      <a:pt x="3340" y="1103"/>
                    </a:lnTo>
                    <a:lnTo>
                      <a:pt x="3341" y="1098"/>
                    </a:lnTo>
                    <a:lnTo>
                      <a:pt x="3342" y="1093"/>
                    </a:lnTo>
                    <a:lnTo>
                      <a:pt x="3343" y="1087"/>
                    </a:lnTo>
                    <a:lnTo>
                      <a:pt x="3347" y="1078"/>
                    </a:lnTo>
                    <a:lnTo>
                      <a:pt x="3350" y="1068"/>
                    </a:lnTo>
                    <a:lnTo>
                      <a:pt x="3352" y="1045"/>
                    </a:lnTo>
                    <a:lnTo>
                      <a:pt x="3355" y="1023"/>
                    </a:lnTo>
                    <a:lnTo>
                      <a:pt x="3357" y="1000"/>
                    </a:lnTo>
                    <a:lnTo>
                      <a:pt x="3361" y="977"/>
                    </a:lnTo>
                    <a:lnTo>
                      <a:pt x="3364" y="967"/>
                    </a:lnTo>
                    <a:lnTo>
                      <a:pt x="3367" y="957"/>
                    </a:lnTo>
                    <a:lnTo>
                      <a:pt x="3370" y="947"/>
                    </a:lnTo>
                    <a:lnTo>
                      <a:pt x="3374" y="936"/>
                    </a:lnTo>
                    <a:lnTo>
                      <a:pt x="3376" y="912"/>
                    </a:lnTo>
                    <a:lnTo>
                      <a:pt x="3376" y="887"/>
                    </a:lnTo>
                    <a:lnTo>
                      <a:pt x="3376" y="875"/>
                    </a:lnTo>
                    <a:lnTo>
                      <a:pt x="3377" y="863"/>
                    </a:lnTo>
                    <a:lnTo>
                      <a:pt x="3379" y="852"/>
                    </a:lnTo>
                    <a:lnTo>
                      <a:pt x="3383" y="841"/>
                    </a:lnTo>
                    <a:lnTo>
                      <a:pt x="3389" y="830"/>
                    </a:lnTo>
                    <a:lnTo>
                      <a:pt x="3396" y="818"/>
                    </a:lnTo>
                    <a:lnTo>
                      <a:pt x="3401" y="805"/>
                    </a:lnTo>
                    <a:lnTo>
                      <a:pt x="3406" y="793"/>
                    </a:lnTo>
                    <a:lnTo>
                      <a:pt x="3411" y="781"/>
                    </a:lnTo>
                    <a:lnTo>
                      <a:pt x="3417" y="769"/>
                    </a:lnTo>
                    <a:lnTo>
                      <a:pt x="3425" y="755"/>
                    </a:lnTo>
                    <a:lnTo>
                      <a:pt x="3434" y="742"/>
                    </a:lnTo>
                    <a:lnTo>
                      <a:pt x="3440" y="725"/>
                    </a:lnTo>
                    <a:lnTo>
                      <a:pt x="3444" y="709"/>
                    </a:lnTo>
                    <a:lnTo>
                      <a:pt x="3451" y="694"/>
                    </a:lnTo>
                    <a:lnTo>
                      <a:pt x="3457" y="680"/>
                    </a:lnTo>
                    <a:lnTo>
                      <a:pt x="3462" y="667"/>
                    </a:lnTo>
                    <a:lnTo>
                      <a:pt x="3466" y="655"/>
                    </a:lnTo>
                    <a:lnTo>
                      <a:pt x="3473" y="648"/>
                    </a:lnTo>
                    <a:lnTo>
                      <a:pt x="3479" y="642"/>
                    </a:lnTo>
                    <a:lnTo>
                      <a:pt x="3487" y="628"/>
                    </a:lnTo>
                    <a:lnTo>
                      <a:pt x="3494" y="615"/>
                    </a:lnTo>
                    <a:lnTo>
                      <a:pt x="3501" y="606"/>
                    </a:lnTo>
                    <a:lnTo>
                      <a:pt x="3509" y="598"/>
                    </a:lnTo>
                    <a:lnTo>
                      <a:pt x="3516" y="589"/>
                    </a:lnTo>
                    <a:lnTo>
                      <a:pt x="3523" y="580"/>
                    </a:lnTo>
                    <a:lnTo>
                      <a:pt x="3529" y="568"/>
                    </a:lnTo>
                    <a:lnTo>
                      <a:pt x="3536" y="557"/>
                    </a:lnTo>
                    <a:lnTo>
                      <a:pt x="3549" y="544"/>
                    </a:lnTo>
                    <a:lnTo>
                      <a:pt x="3562" y="530"/>
                    </a:lnTo>
                    <a:lnTo>
                      <a:pt x="3564" y="526"/>
                    </a:lnTo>
                    <a:lnTo>
                      <a:pt x="3566" y="522"/>
                    </a:lnTo>
                    <a:lnTo>
                      <a:pt x="3573" y="520"/>
                    </a:lnTo>
                    <a:lnTo>
                      <a:pt x="3580" y="518"/>
                    </a:lnTo>
                    <a:lnTo>
                      <a:pt x="3586" y="515"/>
                    </a:lnTo>
                    <a:lnTo>
                      <a:pt x="3592" y="512"/>
                    </a:lnTo>
                    <a:lnTo>
                      <a:pt x="3602" y="505"/>
                    </a:lnTo>
                    <a:lnTo>
                      <a:pt x="3614" y="500"/>
                    </a:lnTo>
                    <a:lnTo>
                      <a:pt x="3622" y="498"/>
                    </a:lnTo>
                    <a:lnTo>
                      <a:pt x="3632" y="496"/>
                    </a:lnTo>
                    <a:lnTo>
                      <a:pt x="3641" y="495"/>
                    </a:lnTo>
                    <a:lnTo>
                      <a:pt x="3650" y="493"/>
                    </a:lnTo>
                    <a:close/>
                    <a:moveTo>
                      <a:pt x="9685" y="500"/>
                    </a:moveTo>
                    <a:lnTo>
                      <a:pt x="9691" y="501"/>
                    </a:lnTo>
                    <a:lnTo>
                      <a:pt x="9696" y="504"/>
                    </a:lnTo>
                    <a:lnTo>
                      <a:pt x="9702" y="507"/>
                    </a:lnTo>
                    <a:lnTo>
                      <a:pt x="9707" y="512"/>
                    </a:lnTo>
                    <a:lnTo>
                      <a:pt x="9719" y="522"/>
                    </a:lnTo>
                    <a:lnTo>
                      <a:pt x="9730" y="534"/>
                    </a:lnTo>
                    <a:lnTo>
                      <a:pt x="9741" y="546"/>
                    </a:lnTo>
                    <a:lnTo>
                      <a:pt x="9750" y="558"/>
                    </a:lnTo>
                    <a:lnTo>
                      <a:pt x="9758" y="570"/>
                    </a:lnTo>
                    <a:lnTo>
                      <a:pt x="9763" y="579"/>
                    </a:lnTo>
                    <a:lnTo>
                      <a:pt x="9766" y="585"/>
                    </a:lnTo>
                    <a:lnTo>
                      <a:pt x="9768" y="592"/>
                    </a:lnTo>
                    <a:lnTo>
                      <a:pt x="9769" y="600"/>
                    </a:lnTo>
                    <a:lnTo>
                      <a:pt x="9770" y="607"/>
                    </a:lnTo>
                    <a:lnTo>
                      <a:pt x="9770" y="615"/>
                    </a:lnTo>
                    <a:lnTo>
                      <a:pt x="9770" y="622"/>
                    </a:lnTo>
                    <a:lnTo>
                      <a:pt x="9769" y="629"/>
                    </a:lnTo>
                    <a:lnTo>
                      <a:pt x="9767" y="636"/>
                    </a:lnTo>
                    <a:lnTo>
                      <a:pt x="9759" y="649"/>
                    </a:lnTo>
                    <a:lnTo>
                      <a:pt x="9751" y="664"/>
                    </a:lnTo>
                    <a:lnTo>
                      <a:pt x="9746" y="679"/>
                    </a:lnTo>
                    <a:lnTo>
                      <a:pt x="9741" y="694"/>
                    </a:lnTo>
                    <a:lnTo>
                      <a:pt x="9737" y="701"/>
                    </a:lnTo>
                    <a:lnTo>
                      <a:pt x="9733" y="706"/>
                    </a:lnTo>
                    <a:lnTo>
                      <a:pt x="9728" y="714"/>
                    </a:lnTo>
                    <a:lnTo>
                      <a:pt x="9726" y="721"/>
                    </a:lnTo>
                    <a:lnTo>
                      <a:pt x="9723" y="736"/>
                    </a:lnTo>
                    <a:lnTo>
                      <a:pt x="9719" y="750"/>
                    </a:lnTo>
                    <a:lnTo>
                      <a:pt x="9714" y="761"/>
                    </a:lnTo>
                    <a:lnTo>
                      <a:pt x="9710" y="772"/>
                    </a:lnTo>
                    <a:lnTo>
                      <a:pt x="9707" y="780"/>
                    </a:lnTo>
                    <a:lnTo>
                      <a:pt x="9707" y="788"/>
                    </a:lnTo>
                    <a:lnTo>
                      <a:pt x="9705" y="796"/>
                    </a:lnTo>
                    <a:lnTo>
                      <a:pt x="9702" y="803"/>
                    </a:lnTo>
                    <a:lnTo>
                      <a:pt x="9690" y="818"/>
                    </a:lnTo>
                    <a:lnTo>
                      <a:pt x="9676" y="831"/>
                    </a:lnTo>
                    <a:lnTo>
                      <a:pt x="9665" y="843"/>
                    </a:lnTo>
                    <a:lnTo>
                      <a:pt x="9654" y="855"/>
                    </a:lnTo>
                    <a:lnTo>
                      <a:pt x="9643" y="868"/>
                    </a:lnTo>
                    <a:lnTo>
                      <a:pt x="9631" y="879"/>
                    </a:lnTo>
                    <a:lnTo>
                      <a:pt x="9621" y="887"/>
                    </a:lnTo>
                    <a:lnTo>
                      <a:pt x="9612" y="893"/>
                    </a:lnTo>
                    <a:lnTo>
                      <a:pt x="9601" y="899"/>
                    </a:lnTo>
                    <a:lnTo>
                      <a:pt x="9591" y="906"/>
                    </a:lnTo>
                    <a:lnTo>
                      <a:pt x="9582" y="912"/>
                    </a:lnTo>
                    <a:lnTo>
                      <a:pt x="9573" y="919"/>
                    </a:lnTo>
                    <a:lnTo>
                      <a:pt x="9565" y="926"/>
                    </a:lnTo>
                    <a:lnTo>
                      <a:pt x="9557" y="934"/>
                    </a:lnTo>
                    <a:lnTo>
                      <a:pt x="9541" y="951"/>
                    </a:lnTo>
                    <a:lnTo>
                      <a:pt x="9525" y="966"/>
                    </a:lnTo>
                    <a:lnTo>
                      <a:pt x="9505" y="978"/>
                    </a:lnTo>
                    <a:lnTo>
                      <a:pt x="9485" y="991"/>
                    </a:lnTo>
                    <a:lnTo>
                      <a:pt x="9465" y="1003"/>
                    </a:lnTo>
                    <a:lnTo>
                      <a:pt x="9445" y="1017"/>
                    </a:lnTo>
                    <a:lnTo>
                      <a:pt x="9430" y="1028"/>
                    </a:lnTo>
                    <a:lnTo>
                      <a:pt x="9415" y="1039"/>
                    </a:lnTo>
                    <a:lnTo>
                      <a:pt x="9405" y="1050"/>
                    </a:lnTo>
                    <a:lnTo>
                      <a:pt x="9395" y="1062"/>
                    </a:lnTo>
                    <a:lnTo>
                      <a:pt x="9385" y="1068"/>
                    </a:lnTo>
                    <a:lnTo>
                      <a:pt x="9374" y="1073"/>
                    </a:lnTo>
                    <a:lnTo>
                      <a:pt x="9364" y="1076"/>
                    </a:lnTo>
                    <a:lnTo>
                      <a:pt x="9354" y="1082"/>
                    </a:lnTo>
                    <a:lnTo>
                      <a:pt x="9347" y="1087"/>
                    </a:lnTo>
                    <a:lnTo>
                      <a:pt x="9341" y="1093"/>
                    </a:lnTo>
                    <a:lnTo>
                      <a:pt x="9329" y="1099"/>
                    </a:lnTo>
                    <a:lnTo>
                      <a:pt x="9315" y="1105"/>
                    </a:lnTo>
                    <a:lnTo>
                      <a:pt x="9303" y="1112"/>
                    </a:lnTo>
                    <a:lnTo>
                      <a:pt x="9291" y="1120"/>
                    </a:lnTo>
                    <a:lnTo>
                      <a:pt x="9282" y="1123"/>
                    </a:lnTo>
                    <a:lnTo>
                      <a:pt x="9274" y="1128"/>
                    </a:lnTo>
                    <a:lnTo>
                      <a:pt x="9265" y="1133"/>
                    </a:lnTo>
                    <a:lnTo>
                      <a:pt x="9257" y="1139"/>
                    </a:lnTo>
                    <a:lnTo>
                      <a:pt x="9248" y="1145"/>
                    </a:lnTo>
                    <a:lnTo>
                      <a:pt x="9242" y="1152"/>
                    </a:lnTo>
                    <a:lnTo>
                      <a:pt x="9234" y="1159"/>
                    </a:lnTo>
                    <a:lnTo>
                      <a:pt x="9227" y="1166"/>
                    </a:lnTo>
                    <a:lnTo>
                      <a:pt x="9216" y="1182"/>
                    </a:lnTo>
                    <a:lnTo>
                      <a:pt x="9205" y="1197"/>
                    </a:lnTo>
                    <a:lnTo>
                      <a:pt x="9194" y="1206"/>
                    </a:lnTo>
                    <a:lnTo>
                      <a:pt x="9181" y="1215"/>
                    </a:lnTo>
                    <a:lnTo>
                      <a:pt x="9167" y="1221"/>
                    </a:lnTo>
                    <a:lnTo>
                      <a:pt x="9154" y="1227"/>
                    </a:lnTo>
                    <a:lnTo>
                      <a:pt x="9149" y="1228"/>
                    </a:lnTo>
                    <a:lnTo>
                      <a:pt x="9143" y="1229"/>
                    </a:lnTo>
                    <a:lnTo>
                      <a:pt x="9140" y="1230"/>
                    </a:lnTo>
                    <a:lnTo>
                      <a:pt x="9138" y="1231"/>
                    </a:lnTo>
                    <a:lnTo>
                      <a:pt x="9136" y="1232"/>
                    </a:lnTo>
                    <a:lnTo>
                      <a:pt x="9135" y="1233"/>
                    </a:lnTo>
                    <a:lnTo>
                      <a:pt x="9131" y="1248"/>
                    </a:lnTo>
                    <a:lnTo>
                      <a:pt x="9125" y="1261"/>
                    </a:lnTo>
                    <a:lnTo>
                      <a:pt x="9118" y="1272"/>
                    </a:lnTo>
                    <a:lnTo>
                      <a:pt x="9106" y="1288"/>
                    </a:lnTo>
                    <a:lnTo>
                      <a:pt x="9091" y="1309"/>
                    </a:lnTo>
                    <a:lnTo>
                      <a:pt x="9073" y="1330"/>
                    </a:lnTo>
                    <a:lnTo>
                      <a:pt x="9055" y="1350"/>
                    </a:lnTo>
                    <a:lnTo>
                      <a:pt x="9037" y="1365"/>
                    </a:lnTo>
                    <a:lnTo>
                      <a:pt x="9029" y="1371"/>
                    </a:lnTo>
                    <a:lnTo>
                      <a:pt x="9023" y="1375"/>
                    </a:lnTo>
                    <a:lnTo>
                      <a:pt x="9019" y="1376"/>
                    </a:lnTo>
                    <a:lnTo>
                      <a:pt x="9016" y="1376"/>
                    </a:lnTo>
                    <a:lnTo>
                      <a:pt x="9014" y="1376"/>
                    </a:lnTo>
                    <a:lnTo>
                      <a:pt x="9011" y="1376"/>
                    </a:lnTo>
                    <a:lnTo>
                      <a:pt x="9006" y="1373"/>
                    </a:lnTo>
                    <a:lnTo>
                      <a:pt x="9003" y="1369"/>
                    </a:lnTo>
                    <a:lnTo>
                      <a:pt x="9001" y="1364"/>
                    </a:lnTo>
                    <a:lnTo>
                      <a:pt x="9000" y="1359"/>
                    </a:lnTo>
                    <a:lnTo>
                      <a:pt x="9000" y="1353"/>
                    </a:lnTo>
                    <a:lnTo>
                      <a:pt x="9000" y="1349"/>
                    </a:lnTo>
                    <a:lnTo>
                      <a:pt x="9001" y="1345"/>
                    </a:lnTo>
                    <a:lnTo>
                      <a:pt x="9003" y="1340"/>
                    </a:lnTo>
                    <a:lnTo>
                      <a:pt x="9006" y="1334"/>
                    </a:lnTo>
                    <a:lnTo>
                      <a:pt x="9012" y="1328"/>
                    </a:lnTo>
                    <a:lnTo>
                      <a:pt x="9024" y="1318"/>
                    </a:lnTo>
                    <a:lnTo>
                      <a:pt x="9035" y="1306"/>
                    </a:lnTo>
                    <a:lnTo>
                      <a:pt x="9038" y="1301"/>
                    </a:lnTo>
                    <a:lnTo>
                      <a:pt x="9039" y="1293"/>
                    </a:lnTo>
                    <a:lnTo>
                      <a:pt x="9040" y="1285"/>
                    </a:lnTo>
                    <a:lnTo>
                      <a:pt x="9040" y="1277"/>
                    </a:lnTo>
                    <a:lnTo>
                      <a:pt x="9039" y="1275"/>
                    </a:lnTo>
                    <a:lnTo>
                      <a:pt x="9039" y="1272"/>
                    </a:lnTo>
                    <a:lnTo>
                      <a:pt x="9039" y="1270"/>
                    </a:lnTo>
                    <a:lnTo>
                      <a:pt x="9039" y="1269"/>
                    </a:lnTo>
                    <a:lnTo>
                      <a:pt x="9040" y="1269"/>
                    </a:lnTo>
                    <a:lnTo>
                      <a:pt x="9041" y="1268"/>
                    </a:lnTo>
                    <a:lnTo>
                      <a:pt x="9048" y="1259"/>
                    </a:lnTo>
                    <a:lnTo>
                      <a:pt x="9053" y="1249"/>
                    </a:lnTo>
                    <a:lnTo>
                      <a:pt x="9060" y="1240"/>
                    </a:lnTo>
                    <a:lnTo>
                      <a:pt x="9067" y="1230"/>
                    </a:lnTo>
                    <a:lnTo>
                      <a:pt x="9073" y="1216"/>
                    </a:lnTo>
                    <a:lnTo>
                      <a:pt x="9081" y="1202"/>
                    </a:lnTo>
                    <a:lnTo>
                      <a:pt x="9094" y="1188"/>
                    </a:lnTo>
                    <a:lnTo>
                      <a:pt x="9109" y="1176"/>
                    </a:lnTo>
                    <a:lnTo>
                      <a:pt x="9121" y="1156"/>
                    </a:lnTo>
                    <a:lnTo>
                      <a:pt x="9133" y="1138"/>
                    </a:lnTo>
                    <a:lnTo>
                      <a:pt x="9145" y="1118"/>
                    </a:lnTo>
                    <a:lnTo>
                      <a:pt x="9157" y="1099"/>
                    </a:lnTo>
                    <a:lnTo>
                      <a:pt x="9178" y="1074"/>
                    </a:lnTo>
                    <a:lnTo>
                      <a:pt x="9201" y="1050"/>
                    </a:lnTo>
                    <a:lnTo>
                      <a:pt x="9224" y="1026"/>
                    </a:lnTo>
                    <a:lnTo>
                      <a:pt x="9246" y="1001"/>
                    </a:lnTo>
                    <a:lnTo>
                      <a:pt x="9252" y="994"/>
                    </a:lnTo>
                    <a:lnTo>
                      <a:pt x="9256" y="985"/>
                    </a:lnTo>
                    <a:lnTo>
                      <a:pt x="9259" y="976"/>
                    </a:lnTo>
                    <a:lnTo>
                      <a:pt x="9263" y="966"/>
                    </a:lnTo>
                    <a:lnTo>
                      <a:pt x="9268" y="957"/>
                    </a:lnTo>
                    <a:lnTo>
                      <a:pt x="9275" y="950"/>
                    </a:lnTo>
                    <a:lnTo>
                      <a:pt x="9280" y="941"/>
                    </a:lnTo>
                    <a:lnTo>
                      <a:pt x="9287" y="932"/>
                    </a:lnTo>
                    <a:lnTo>
                      <a:pt x="9304" y="913"/>
                    </a:lnTo>
                    <a:lnTo>
                      <a:pt x="9324" y="896"/>
                    </a:lnTo>
                    <a:lnTo>
                      <a:pt x="9333" y="887"/>
                    </a:lnTo>
                    <a:lnTo>
                      <a:pt x="9343" y="878"/>
                    </a:lnTo>
                    <a:lnTo>
                      <a:pt x="9351" y="868"/>
                    </a:lnTo>
                    <a:lnTo>
                      <a:pt x="9358" y="858"/>
                    </a:lnTo>
                    <a:lnTo>
                      <a:pt x="9359" y="856"/>
                    </a:lnTo>
                    <a:lnTo>
                      <a:pt x="9361" y="856"/>
                    </a:lnTo>
                    <a:lnTo>
                      <a:pt x="9362" y="856"/>
                    </a:lnTo>
                    <a:lnTo>
                      <a:pt x="9364" y="856"/>
                    </a:lnTo>
                    <a:lnTo>
                      <a:pt x="9363" y="851"/>
                    </a:lnTo>
                    <a:lnTo>
                      <a:pt x="9364" y="845"/>
                    </a:lnTo>
                    <a:lnTo>
                      <a:pt x="9365" y="838"/>
                    </a:lnTo>
                    <a:lnTo>
                      <a:pt x="9367" y="833"/>
                    </a:lnTo>
                    <a:lnTo>
                      <a:pt x="9375" y="822"/>
                    </a:lnTo>
                    <a:lnTo>
                      <a:pt x="9384" y="810"/>
                    </a:lnTo>
                    <a:lnTo>
                      <a:pt x="9405" y="790"/>
                    </a:lnTo>
                    <a:lnTo>
                      <a:pt x="9422" y="774"/>
                    </a:lnTo>
                    <a:lnTo>
                      <a:pt x="9431" y="768"/>
                    </a:lnTo>
                    <a:lnTo>
                      <a:pt x="9439" y="763"/>
                    </a:lnTo>
                    <a:lnTo>
                      <a:pt x="9446" y="750"/>
                    </a:lnTo>
                    <a:lnTo>
                      <a:pt x="9455" y="737"/>
                    </a:lnTo>
                    <a:lnTo>
                      <a:pt x="9467" y="724"/>
                    </a:lnTo>
                    <a:lnTo>
                      <a:pt x="9481" y="711"/>
                    </a:lnTo>
                    <a:lnTo>
                      <a:pt x="9488" y="700"/>
                    </a:lnTo>
                    <a:lnTo>
                      <a:pt x="9496" y="688"/>
                    </a:lnTo>
                    <a:lnTo>
                      <a:pt x="9514" y="671"/>
                    </a:lnTo>
                    <a:lnTo>
                      <a:pt x="9532" y="657"/>
                    </a:lnTo>
                    <a:lnTo>
                      <a:pt x="9540" y="649"/>
                    </a:lnTo>
                    <a:lnTo>
                      <a:pt x="9546" y="639"/>
                    </a:lnTo>
                    <a:lnTo>
                      <a:pt x="9548" y="634"/>
                    </a:lnTo>
                    <a:lnTo>
                      <a:pt x="9550" y="628"/>
                    </a:lnTo>
                    <a:lnTo>
                      <a:pt x="9551" y="622"/>
                    </a:lnTo>
                    <a:lnTo>
                      <a:pt x="9551" y="615"/>
                    </a:lnTo>
                    <a:lnTo>
                      <a:pt x="9552" y="615"/>
                    </a:lnTo>
                    <a:lnTo>
                      <a:pt x="9554" y="615"/>
                    </a:lnTo>
                    <a:lnTo>
                      <a:pt x="9561" y="611"/>
                    </a:lnTo>
                    <a:lnTo>
                      <a:pt x="9568" y="606"/>
                    </a:lnTo>
                    <a:lnTo>
                      <a:pt x="9572" y="601"/>
                    </a:lnTo>
                    <a:lnTo>
                      <a:pt x="9576" y="595"/>
                    </a:lnTo>
                    <a:lnTo>
                      <a:pt x="9581" y="588"/>
                    </a:lnTo>
                    <a:lnTo>
                      <a:pt x="9584" y="581"/>
                    </a:lnTo>
                    <a:lnTo>
                      <a:pt x="9592" y="568"/>
                    </a:lnTo>
                    <a:lnTo>
                      <a:pt x="9601" y="556"/>
                    </a:lnTo>
                    <a:lnTo>
                      <a:pt x="9612" y="545"/>
                    </a:lnTo>
                    <a:lnTo>
                      <a:pt x="9625" y="535"/>
                    </a:lnTo>
                    <a:lnTo>
                      <a:pt x="9638" y="526"/>
                    </a:lnTo>
                    <a:lnTo>
                      <a:pt x="9650" y="517"/>
                    </a:lnTo>
                    <a:lnTo>
                      <a:pt x="9654" y="514"/>
                    </a:lnTo>
                    <a:lnTo>
                      <a:pt x="9660" y="511"/>
                    </a:lnTo>
                    <a:lnTo>
                      <a:pt x="9664" y="507"/>
                    </a:lnTo>
                    <a:lnTo>
                      <a:pt x="9670" y="506"/>
                    </a:lnTo>
                    <a:lnTo>
                      <a:pt x="9673" y="505"/>
                    </a:lnTo>
                    <a:lnTo>
                      <a:pt x="9678" y="506"/>
                    </a:lnTo>
                    <a:lnTo>
                      <a:pt x="9680" y="506"/>
                    </a:lnTo>
                    <a:lnTo>
                      <a:pt x="9681" y="505"/>
                    </a:lnTo>
                    <a:lnTo>
                      <a:pt x="9682" y="504"/>
                    </a:lnTo>
                    <a:lnTo>
                      <a:pt x="9682" y="503"/>
                    </a:lnTo>
                    <a:lnTo>
                      <a:pt x="9684" y="503"/>
                    </a:lnTo>
                    <a:lnTo>
                      <a:pt x="9685" y="503"/>
                    </a:lnTo>
                    <a:lnTo>
                      <a:pt x="9685" y="501"/>
                    </a:lnTo>
                    <a:lnTo>
                      <a:pt x="9685" y="500"/>
                    </a:lnTo>
                    <a:close/>
                    <a:moveTo>
                      <a:pt x="6331" y="525"/>
                    </a:moveTo>
                    <a:lnTo>
                      <a:pt x="6357" y="525"/>
                    </a:lnTo>
                    <a:lnTo>
                      <a:pt x="6381" y="526"/>
                    </a:lnTo>
                    <a:lnTo>
                      <a:pt x="6392" y="527"/>
                    </a:lnTo>
                    <a:lnTo>
                      <a:pt x="6403" y="528"/>
                    </a:lnTo>
                    <a:lnTo>
                      <a:pt x="6414" y="530"/>
                    </a:lnTo>
                    <a:lnTo>
                      <a:pt x="6425" y="533"/>
                    </a:lnTo>
                    <a:lnTo>
                      <a:pt x="6432" y="537"/>
                    </a:lnTo>
                    <a:lnTo>
                      <a:pt x="6444" y="544"/>
                    </a:lnTo>
                    <a:lnTo>
                      <a:pt x="6458" y="553"/>
                    </a:lnTo>
                    <a:lnTo>
                      <a:pt x="6473" y="563"/>
                    </a:lnTo>
                    <a:lnTo>
                      <a:pt x="6488" y="574"/>
                    </a:lnTo>
                    <a:lnTo>
                      <a:pt x="6501" y="584"/>
                    </a:lnTo>
                    <a:lnTo>
                      <a:pt x="6511" y="593"/>
                    </a:lnTo>
                    <a:lnTo>
                      <a:pt x="6515" y="599"/>
                    </a:lnTo>
                    <a:lnTo>
                      <a:pt x="6519" y="605"/>
                    </a:lnTo>
                    <a:lnTo>
                      <a:pt x="6521" y="614"/>
                    </a:lnTo>
                    <a:lnTo>
                      <a:pt x="6522" y="624"/>
                    </a:lnTo>
                    <a:lnTo>
                      <a:pt x="6522" y="635"/>
                    </a:lnTo>
                    <a:lnTo>
                      <a:pt x="6521" y="645"/>
                    </a:lnTo>
                    <a:lnTo>
                      <a:pt x="6520" y="655"/>
                    </a:lnTo>
                    <a:lnTo>
                      <a:pt x="6517" y="662"/>
                    </a:lnTo>
                    <a:lnTo>
                      <a:pt x="6514" y="670"/>
                    </a:lnTo>
                    <a:lnTo>
                      <a:pt x="6509" y="676"/>
                    </a:lnTo>
                    <a:lnTo>
                      <a:pt x="6503" y="680"/>
                    </a:lnTo>
                    <a:lnTo>
                      <a:pt x="6496" y="686"/>
                    </a:lnTo>
                    <a:lnTo>
                      <a:pt x="6491" y="690"/>
                    </a:lnTo>
                    <a:lnTo>
                      <a:pt x="6482" y="697"/>
                    </a:lnTo>
                    <a:lnTo>
                      <a:pt x="6472" y="703"/>
                    </a:lnTo>
                    <a:lnTo>
                      <a:pt x="6462" y="709"/>
                    </a:lnTo>
                    <a:lnTo>
                      <a:pt x="6452" y="713"/>
                    </a:lnTo>
                    <a:lnTo>
                      <a:pt x="6433" y="722"/>
                    </a:lnTo>
                    <a:lnTo>
                      <a:pt x="6413" y="730"/>
                    </a:lnTo>
                    <a:lnTo>
                      <a:pt x="6371" y="744"/>
                    </a:lnTo>
                    <a:lnTo>
                      <a:pt x="6329" y="759"/>
                    </a:lnTo>
                    <a:lnTo>
                      <a:pt x="6312" y="767"/>
                    </a:lnTo>
                    <a:lnTo>
                      <a:pt x="6296" y="777"/>
                    </a:lnTo>
                    <a:lnTo>
                      <a:pt x="6280" y="787"/>
                    </a:lnTo>
                    <a:lnTo>
                      <a:pt x="6263" y="796"/>
                    </a:lnTo>
                    <a:lnTo>
                      <a:pt x="6248" y="801"/>
                    </a:lnTo>
                    <a:lnTo>
                      <a:pt x="6232" y="807"/>
                    </a:lnTo>
                    <a:lnTo>
                      <a:pt x="6219" y="813"/>
                    </a:lnTo>
                    <a:lnTo>
                      <a:pt x="6206" y="821"/>
                    </a:lnTo>
                    <a:lnTo>
                      <a:pt x="6193" y="827"/>
                    </a:lnTo>
                    <a:lnTo>
                      <a:pt x="6179" y="834"/>
                    </a:lnTo>
                    <a:lnTo>
                      <a:pt x="6160" y="846"/>
                    </a:lnTo>
                    <a:lnTo>
                      <a:pt x="6139" y="858"/>
                    </a:lnTo>
                    <a:lnTo>
                      <a:pt x="6119" y="869"/>
                    </a:lnTo>
                    <a:lnTo>
                      <a:pt x="6099" y="881"/>
                    </a:lnTo>
                    <a:lnTo>
                      <a:pt x="6080" y="889"/>
                    </a:lnTo>
                    <a:lnTo>
                      <a:pt x="6061" y="897"/>
                    </a:lnTo>
                    <a:lnTo>
                      <a:pt x="6042" y="904"/>
                    </a:lnTo>
                    <a:lnTo>
                      <a:pt x="6022" y="912"/>
                    </a:lnTo>
                    <a:lnTo>
                      <a:pt x="6009" y="920"/>
                    </a:lnTo>
                    <a:lnTo>
                      <a:pt x="5996" y="928"/>
                    </a:lnTo>
                    <a:lnTo>
                      <a:pt x="5981" y="936"/>
                    </a:lnTo>
                    <a:lnTo>
                      <a:pt x="5968" y="944"/>
                    </a:lnTo>
                    <a:lnTo>
                      <a:pt x="5941" y="954"/>
                    </a:lnTo>
                    <a:lnTo>
                      <a:pt x="5908" y="966"/>
                    </a:lnTo>
                    <a:lnTo>
                      <a:pt x="5900" y="970"/>
                    </a:lnTo>
                    <a:lnTo>
                      <a:pt x="5892" y="974"/>
                    </a:lnTo>
                    <a:lnTo>
                      <a:pt x="5884" y="978"/>
                    </a:lnTo>
                    <a:lnTo>
                      <a:pt x="5878" y="983"/>
                    </a:lnTo>
                    <a:lnTo>
                      <a:pt x="5873" y="988"/>
                    </a:lnTo>
                    <a:lnTo>
                      <a:pt x="5869" y="994"/>
                    </a:lnTo>
                    <a:lnTo>
                      <a:pt x="5866" y="999"/>
                    </a:lnTo>
                    <a:lnTo>
                      <a:pt x="5864" y="1006"/>
                    </a:lnTo>
                    <a:lnTo>
                      <a:pt x="5864" y="1009"/>
                    </a:lnTo>
                    <a:lnTo>
                      <a:pt x="5864" y="1010"/>
                    </a:lnTo>
                    <a:lnTo>
                      <a:pt x="5862" y="1011"/>
                    </a:lnTo>
                    <a:lnTo>
                      <a:pt x="5860" y="1012"/>
                    </a:lnTo>
                    <a:lnTo>
                      <a:pt x="5860" y="1013"/>
                    </a:lnTo>
                    <a:lnTo>
                      <a:pt x="5860" y="1015"/>
                    </a:lnTo>
                    <a:lnTo>
                      <a:pt x="5857" y="1016"/>
                    </a:lnTo>
                    <a:lnTo>
                      <a:pt x="5856" y="1016"/>
                    </a:lnTo>
                    <a:lnTo>
                      <a:pt x="5854" y="1015"/>
                    </a:lnTo>
                    <a:lnTo>
                      <a:pt x="5854" y="1012"/>
                    </a:lnTo>
                    <a:lnTo>
                      <a:pt x="5848" y="1010"/>
                    </a:lnTo>
                    <a:lnTo>
                      <a:pt x="5842" y="1009"/>
                    </a:lnTo>
                    <a:lnTo>
                      <a:pt x="5835" y="1008"/>
                    </a:lnTo>
                    <a:lnTo>
                      <a:pt x="5828" y="1009"/>
                    </a:lnTo>
                    <a:lnTo>
                      <a:pt x="5809" y="1017"/>
                    </a:lnTo>
                    <a:lnTo>
                      <a:pt x="5783" y="1030"/>
                    </a:lnTo>
                    <a:lnTo>
                      <a:pt x="5752" y="1046"/>
                    </a:lnTo>
                    <a:lnTo>
                      <a:pt x="5722" y="1066"/>
                    </a:lnTo>
                    <a:lnTo>
                      <a:pt x="5706" y="1077"/>
                    </a:lnTo>
                    <a:lnTo>
                      <a:pt x="5691" y="1088"/>
                    </a:lnTo>
                    <a:lnTo>
                      <a:pt x="5678" y="1098"/>
                    </a:lnTo>
                    <a:lnTo>
                      <a:pt x="5664" y="1109"/>
                    </a:lnTo>
                    <a:lnTo>
                      <a:pt x="5654" y="1119"/>
                    </a:lnTo>
                    <a:lnTo>
                      <a:pt x="5646" y="1129"/>
                    </a:lnTo>
                    <a:lnTo>
                      <a:pt x="5639" y="1138"/>
                    </a:lnTo>
                    <a:lnTo>
                      <a:pt x="5635" y="1147"/>
                    </a:lnTo>
                    <a:lnTo>
                      <a:pt x="5634" y="1152"/>
                    </a:lnTo>
                    <a:lnTo>
                      <a:pt x="5634" y="1156"/>
                    </a:lnTo>
                    <a:lnTo>
                      <a:pt x="5634" y="1161"/>
                    </a:lnTo>
                    <a:lnTo>
                      <a:pt x="5635" y="1165"/>
                    </a:lnTo>
                    <a:lnTo>
                      <a:pt x="5639" y="1173"/>
                    </a:lnTo>
                    <a:lnTo>
                      <a:pt x="5645" y="1180"/>
                    </a:lnTo>
                    <a:lnTo>
                      <a:pt x="5651" y="1185"/>
                    </a:lnTo>
                    <a:lnTo>
                      <a:pt x="5658" y="1192"/>
                    </a:lnTo>
                    <a:lnTo>
                      <a:pt x="5662" y="1197"/>
                    </a:lnTo>
                    <a:lnTo>
                      <a:pt x="5667" y="1204"/>
                    </a:lnTo>
                    <a:lnTo>
                      <a:pt x="5667" y="1209"/>
                    </a:lnTo>
                    <a:lnTo>
                      <a:pt x="5667" y="1217"/>
                    </a:lnTo>
                    <a:lnTo>
                      <a:pt x="5665" y="1226"/>
                    </a:lnTo>
                    <a:lnTo>
                      <a:pt x="5663" y="1236"/>
                    </a:lnTo>
                    <a:lnTo>
                      <a:pt x="5659" y="1254"/>
                    </a:lnTo>
                    <a:lnTo>
                      <a:pt x="5654" y="1268"/>
                    </a:lnTo>
                    <a:lnTo>
                      <a:pt x="5652" y="1273"/>
                    </a:lnTo>
                    <a:lnTo>
                      <a:pt x="5649" y="1277"/>
                    </a:lnTo>
                    <a:lnTo>
                      <a:pt x="5645" y="1282"/>
                    </a:lnTo>
                    <a:lnTo>
                      <a:pt x="5640" y="1286"/>
                    </a:lnTo>
                    <a:lnTo>
                      <a:pt x="5621" y="1304"/>
                    </a:lnTo>
                    <a:lnTo>
                      <a:pt x="5603" y="1321"/>
                    </a:lnTo>
                    <a:lnTo>
                      <a:pt x="5595" y="1331"/>
                    </a:lnTo>
                    <a:lnTo>
                      <a:pt x="5588" y="1342"/>
                    </a:lnTo>
                    <a:lnTo>
                      <a:pt x="5585" y="1348"/>
                    </a:lnTo>
                    <a:lnTo>
                      <a:pt x="5584" y="1354"/>
                    </a:lnTo>
                    <a:lnTo>
                      <a:pt x="5583" y="1361"/>
                    </a:lnTo>
                    <a:lnTo>
                      <a:pt x="5583" y="1368"/>
                    </a:lnTo>
                    <a:lnTo>
                      <a:pt x="5583" y="1374"/>
                    </a:lnTo>
                    <a:lnTo>
                      <a:pt x="5584" y="1380"/>
                    </a:lnTo>
                    <a:lnTo>
                      <a:pt x="5585" y="1386"/>
                    </a:lnTo>
                    <a:lnTo>
                      <a:pt x="5587" y="1391"/>
                    </a:lnTo>
                    <a:lnTo>
                      <a:pt x="5592" y="1393"/>
                    </a:lnTo>
                    <a:lnTo>
                      <a:pt x="5595" y="1395"/>
                    </a:lnTo>
                    <a:lnTo>
                      <a:pt x="5599" y="1396"/>
                    </a:lnTo>
                    <a:lnTo>
                      <a:pt x="5605" y="1397"/>
                    </a:lnTo>
                    <a:lnTo>
                      <a:pt x="5609" y="1397"/>
                    </a:lnTo>
                    <a:lnTo>
                      <a:pt x="5615" y="1396"/>
                    </a:lnTo>
                    <a:lnTo>
                      <a:pt x="5618" y="1395"/>
                    </a:lnTo>
                    <a:lnTo>
                      <a:pt x="5623" y="1393"/>
                    </a:lnTo>
                    <a:lnTo>
                      <a:pt x="5646" y="1379"/>
                    </a:lnTo>
                    <a:lnTo>
                      <a:pt x="5668" y="1365"/>
                    </a:lnTo>
                    <a:lnTo>
                      <a:pt x="5691" y="1351"/>
                    </a:lnTo>
                    <a:lnTo>
                      <a:pt x="5714" y="1339"/>
                    </a:lnTo>
                    <a:lnTo>
                      <a:pt x="5730" y="1331"/>
                    </a:lnTo>
                    <a:lnTo>
                      <a:pt x="5746" y="1325"/>
                    </a:lnTo>
                    <a:lnTo>
                      <a:pt x="5762" y="1317"/>
                    </a:lnTo>
                    <a:lnTo>
                      <a:pt x="5778" y="1310"/>
                    </a:lnTo>
                    <a:lnTo>
                      <a:pt x="5787" y="1304"/>
                    </a:lnTo>
                    <a:lnTo>
                      <a:pt x="5795" y="1297"/>
                    </a:lnTo>
                    <a:lnTo>
                      <a:pt x="5818" y="1285"/>
                    </a:lnTo>
                    <a:lnTo>
                      <a:pt x="5840" y="1272"/>
                    </a:lnTo>
                    <a:lnTo>
                      <a:pt x="5864" y="1259"/>
                    </a:lnTo>
                    <a:lnTo>
                      <a:pt x="5887" y="1246"/>
                    </a:lnTo>
                    <a:lnTo>
                      <a:pt x="5905" y="1238"/>
                    </a:lnTo>
                    <a:lnTo>
                      <a:pt x="5923" y="1230"/>
                    </a:lnTo>
                    <a:lnTo>
                      <a:pt x="5942" y="1224"/>
                    </a:lnTo>
                    <a:lnTo>
                      <a:pt x="5960" y="1216"/>
                    </a:lnTo>
                    <a:lnTo>
                      <a:pt x="5975" y="1207"/>
                    </a:lnTo>
                    <a:lnTo>
                      <a:pt x="5989" y="1198"/>
                    </a:lnTo>
                    <a:lnTo>
                      <a:pt x="6002" y="1195"/>
                    </a:lnTo>
                    <a:lnTo>
                      <a:pt x="6015" y="1192"/>
                    </a:lnTo>
                    <a:lnTo>
                      <a:pt x="6031" y="1184"/>
                    </a:lnTo>
                    <a:lnTo>
                      <a:pt x="6046" y="1176"/>
                    </a:lnTo>
                    <a:lnTo>
                      <a:pt x="6055" y="1173"/>
                    </a:lnTo>
                    <a:lnTo>
                      <a:pt x="6064" y="1171"/>
                    </a:lnTo>
                    <a:lnTo>
                      <a:pt x="6073" y="1169"/>
                    </a:lnTo>
                    <a:lnTo>
                      <a:pt x="6082" y="1169"/>
                    </a:lnTo>
                    <a:lnTo>
                      <a:pt x="6091" y="1166"/>
                    </a:lnTo>
                    <a:lnTo>
                      <a:pt x="6100" y="1165"/>
                    </a:lnTo>
                    <a:lnTo>
                      <a:pt x="6111" y="1163"/>
                    </a:lnTo>
                    <a:lnTo>
                      <a:pt x="6123" y="1163"/>
                    </a:lnTo>
                    <a:lnTo>
                      <a:pt x="6137" y="1164"/>
                    </a:lnTo>
                    <a:lnTo>
                      <a:pt x="6148" y="1165"/>
                    </a:lnTo>
                    <a:lnTo>
                      <a:pt x="6157" y="1165"/>
                    </a:lnTo>
                    <a:lnTo>
                      <a:pt x="6167" y="1165"/>
                    </a:lnTo>
                    <a:lnTo>
                      <a:pt x="6177" y="1166"/>
                    </a:lnTo>
                    <a:lnTo>
                      <a:pt x="6185" y="1169"/>
                    </a:lnTo>
                    <a:lnTo>
                      <a:pt x="6195" y="1173"/>
                    </a:lnTo>
                    <a:lnTo>
                      <a:pt x="6206" y="1180"/>
                    </a:lnTo>
                    <a:lnTo>
                      <a:pt x="6218" y="1189"/>
                    </a:lnTo>
                    <a:lnTo>
                      <a:pt x="6230" y="1199"/>
                    </a:lnTo>
                    <a:lnTo>
                      <a:pt x="6242" y="1210"/>
                    </a:lnTo>
                    <a:lnTo>
                      <a:pt x="6253" y="1221"/>
                    </a:lnTo>
                    <a:lnTo>
                      <a:pt x="6261" y="1232"/>
                    </a:lnTo>
                    <a:lnTo>
                      <a:pt x="6266" y="1241"/>
                    </a:lnTo>
                    <a:lnTo>
                      <a:pt x="6269" y="1249"/>
                    </a:lnTo>
                    <a:lnTo>
                      <a:pt x="6271" y="1258"/>
                    </a:lnTo>
                    <a:lnTo>
                      <a:pt x="6273" y="1266"/>
                    </a:lnTo>
                    <a:lnTo>
                      <a:pt x="6273" y="1276"/>
                    </a:lnTo>
                    <a:lnTo>
                      <a:pt x="6274" y="1285"/>
                    </a:lnTo>
                    <a:lnTo>
                      <a:pt x="6273" y="1294"/>
                    </a:lnTo>
                    <a:lnTo>
                      <a:pt x="6272" y="1304"/>
                    </a:lnTo>
                    <a:lnTo>
                      <a:pt x="6271" y="1313"/>
                    </a:lnTo>
                    <a:lnTo>
                      <a:pt x="6266" y="1330"/>
                    </a:lnTo>
                    <a:lnTo>
                      <a:pt x="6260" y="1348"/>
                    </a:lnTo>
                    <a:lnTo>
                      <a:pt x="6252" y="1362"/>
                    </a:lnTo>
                    <a:lnTo>
                      <a:pt x="6242" y="1376"/>
                    </a:lnTo>
                    <a:lnTo>
                      <a:pt x="6235" y="1385"/>
                    </a:lnTo>
                    <a:lnTo>
                      <a:pt x="6224" y="1393"/>
                    </a:lnTo>
                    <a:lnTo>
                      <a:pt x="6213" y="1400"/>
                    </a:lnTo>
                    <a:lnTo>
                      <a:pt x="6200" y="1406"/>
                    </a:lnTo>
                    <a:lnTo>
                      <a:pt x="6176" y="1418"/>
                    </a:lnTo>
                    <a:lnTo>
                      <a:pt x="6154" y="1430"/>
                    </a:lnTo>
                    <a:lnTo>
                      <a:pt x="6143" y="1439"/>
                    </a:lnTo>
                    <a:lnTo>
                      <a:pt x="6133" y="1447"/>
                    </a:lnTo>
                    <a:lnTo>
                      <a:pt x="6122" y="1455"/>
                    </a:lnTo>
                    <a:lnTo>
                      <a:pt x="6111" y="1463"/>
                    </a:lnTo>
                    <a:lnTo>
                      <a:pt x="6088" y="1480"/>
                    </a:lnTo>
                    <a:lnTo>
                      <a:pt x="6064" y="1496"/>
                    </a:lnTo>
                    <a:lnTo>
                      <a:pt x="6039" y="1512"/>
                    </a:lnTo>
                    <a:lnTo>
                      <a:pt x="6015" y="1529"/>
                    </a:lnTo>
                    <a:lnTo>
                      <a:pt x="6006" y="1534"/>
                    </a:lnTo>
                    <a:lnTo>
                      <a:pt x="5996" y="1538"/>
                    </a:lnTo>
                    <a:lnTo>
                      <a:pt x="5987" y="1544"/>
                    </a:lnTo>
                    <a:lnTo>
                      <a:pt x="5977" y="1548"/>
                    </a:lnTo>
                    <a:lnTo>
                      <a:pt x="5942" y="1576"/>
                    </a:lnTo>
                    <a:lnTo>
                      <a:pt x="5909" y="1603"/>
                    </a:lnTo>
                    <a:lnTo>
                      <a:pt x="5891" y="1617"/>
                    </a:lnTo>
                    <a:lnTo>
                      <a:pt x="5873" y="1630"/>
                    </a:lnTo>
                    <a:lnTo>
                      <a:pt x="5865" y="1635"/>
                    </a:lnTo>
                    <a:lnTo>
                      <a:pt x="5855" y="1639"/>
                    </a:lnTo>
                    <a:lnTo>
                      <a:pt x="5845" y="1644"/>
                    </a:lnTo>
                    <a:lnTo>
                      <a:pt x="5834" y="1647"/>
                    </a:lnTo>
                    <a:lnTo>
                      <a:pt x="5816" y="1653"/>
                    </a:lnTo>
                    <a:lnTo>
                      <a:pt x="5799" y="1658"/>
                    </a:lnTo>
                    <a:lnTo>
                      <a:pt x="5779" y="1663"/>
                    </a:lnTo>
                    <a:lnTo>
                      <a:pt x="5760" y="1665"/>
                    </a:lnTo>
                    <a:lnTo>
                      <a:pt x="5731" y="1664"/>
                    </a:lnTo>
                    <a:lnTo>
                      <a:pt x="5696" y="1663"/>
                    </a:lnTo>
                    <a:lnTo>
                      <a:pt x="5680" y="1663"/>
                    </a:lnTo>
                    <a:lnTo>
                      <a:pt x="5663" y="1664"/>
                    </a:lnTo>
                    <a:lnTo>
                      <a:pt x="5649" y="1666"/>
                    </a:lnTo>
                    <a:lnTo>
                      <a:pt x="5639" y="1669"/>
                    </a:lnTo>
                    <a:lnTo>
                      <a:pt x="5635" y="1672"/>
                    </a:lnTo>
                    <a:lnTo>
                      <a:pt x="5630" y="1677"/>
                    </a:lnTo>
                    <a:lnTo>
                      <a:pt x="5627" y="1681"/>
                    </a:lnTo>
                    <a:lnTo>
                      <a:pt x="5624" y="1686"/>
                    </a:lnTo>
                    <a:lnTo>
                      <a:pt x="5620" y="1691"/>
                    </a:lnTo>
                    <a:lnTo>
                      <a:pt x="5618" y="1697"/>
                    </a:lnTo>
                    <a:lnTo>
                      <a:pt x="5617" y="1701"/>
                    </a:lnTo>
                    <a:lnTo>
                      <a:pt x="5617" y="1705"/>
                    </a:lnTo>
                    <a:lnTo>
                      <a:pt x="5618" y="1714"/>
                    </a:lnTo>
                    <a:lnTo>
                      <a:pt x="5621" y="1723"/>
                    </a:lnTo>
                    <a:lnTo>
                      <a:pt x="5625" y="1732"/>
                    </a:lnTo>
                    <a:lnTo>
                      <a:pt x="5629" y="1741"/>
                    </a:lnTo>
                    <a:lnTo>
                      <a:pt x="5632" y="1751"/>
                    </a:lnTo>
                    <a:lnTo>
                      <a:pt x="5632" y="1762"/>
                    </a:lnTo>
                    <a:lnTo>
                      <a:pt x="5632" y="1768"/>
                    </a:lnTo>
                    <a:lnTo>
                      <a:pt x="5630" y="1775"/>
                    </a:lnTo>
                    <a:lnTo>
                      <a:pt x="5628" y="1780"/>
                    </a:lnTo>
                    <a:lnTo>
                      <a:pt x="5625" y="1786"/>
                    </a:lnTo>
                    <a:lnTo>
                      <a:pt x="5617" y="1797"/>
                    </a:lnTo>
                    <a:lnTo>
                      <a:pt x="5609" y="1808"/>
                    </a:lnTo>
                    <a:lnTo>
                      <a:pt x="5608" y="1811"/>
                    </a:lnTo>
                    <a:lnTo>
                      <a:pt x="5606" y="1817"/>
                    </a:lnTo>
                    <a:lnTo>
                      <a:pt x="5606" y="1820"/>
                    </a:lnTo>
                    <a:lnTo>
                      <a:pt x="5607" y="1822"/>
                    </a:lnTo>
                    <a:lnTo>
                      <a:pt x="5608" y="1823"/>
                    </a:lnTo>
                    <a:lnTo>
                      <a:pt x="5610" y="1824"/>
                    </a:lnTo>
                    <a:lnTo>
                      <a:pt x="5616" y="1825"/>
                    </a:lnTo>
                    <a:lnTo>
                      <a:pt x="5621" y="1825"/>
                    </a:lnTo>
                    <a:lnTo>
                      <a:pt x="5627" y="1824"/>
                    </a:lnTo>
                    <a:lnTo>
                      <a:pt x="5632" y="1823"/>
                    </a:lnTo>
                    <a:lnTo>
                      <a:pt x="5642" y="1819"/>
                    </a:lnTo>
                    <a:lnTo>
                      <a:pt x="5651" y="1813"/>
                    </a:lnTo>
                    <a:lnTo>
                      <a:pt x="5669" y="1802"/>
                    </a:lnTo>
                    <a:lnTo>
                      <a:pt x="5685" y="1791"/>
                    </a:lnTo>
                    <a:lnTo>
                      <a:pt x="5703" y="1781"/>
                    </a:lnTo>
                    <a:lnTo>
                      <a:pt x="5720" y="1774"/>
                    </a:lnTo>
                    <a:lnTo>
                      <a:pt x="5729" y="1770"/>
                    </a:lnTo>
                    <a:lnTo>
                      <a:pt x="5738" y="1767"/>
                    </a:lnTo>
                    <a:lnTo>
                      <a:pt x="5748" y="1766"/>
                    </a:lnTo>
                    <a:lnTo>
                      <a:pt x="5757" y="1765"/>
                    </a:lnTo>
                    <a:lnTo>
                      <a:pt x="5767" y="1766"/>
                    </a:lnTo>
                    <a:lnTo>
                      <a:pt x="5778" y="1768"/>
                    </a:lnTo>
                    <a:lnTo>
                      <a:pt x="5789" y="1771"/>
                    </a:lnTo>
                    <a:lnTo>
                      <a:pt x="5800" y="1776"/>
                    </a:lnTo>
                    <a:lnTo>
                      <a:pt x="5806" y="1780"/>
                    </a:lnTo>
                    <a:lnTo>
                      <a:pt x="5813" y="1786"/>
                    </a:lnTo>
                    <a:lnTo>
                      <a:pt x="5820" y="1791"/>
                    </a:lnTo>
                    <a:lnTo>
                      <a:pt x="5825" y="1798"/>
                    </a:lnTo>
                    <a:lnTo>
                      <a:pt x="5837" y="1810"/>
                    </a:lnTo>
                    <a:lnTo>
                      <a:pt x="5850" y="1822"/>
                    </a:lnTo>
                    <a:lnTo>
                      <a:pt x="5870" y="1834"/>
                    </a:lnTo>
                    <a:lnTo>
                      <a:pt x="5891" y="1846"/>
                    </a:lnTo>
                    <a:lnTo>
                      <a:pt x="5901" y="1853"/>
                    </a:lnTo>
                    <a:lnTo>
                      <a:pt x="5910" y="1861"/>
                    </a:lnTo>
                    <a:lnTo>
                      <a:pt x="5914" y="1865"/>
                    </a:lnTo>
                    <a:lnTo>
                      <a:pt x="5918" y="1869"/>
                    </a:lnTo>
                    <a:lnTo>
                      <a:pt x="5921" y="1874"/>
                    </a:lnTo>
                    <a:lnTo>
                      <a:pt x="5924" y="1879"/>
                    </a:lnTo>
                    <a:lnTo>
                      <a:pt x="5925" y="1885"/>
                    </a:lnTo>
                    <a:lnTo>
                      <a:pt x="5925" y="1891"/>
                    </a:lnTo>
                    <a:lnTo>
                      <a:pt x="5923" y="1900"/>
                    </a:lnTo>
                    <a:lnTo>
                      <a:pt x="5921" y="1909"/>
                    </a:lnTo>
                    <a:lnTo>
                      <a:pt x="5919" y="1918"/>
                    </a:lnTo>
                    <a:lnTo>
                      <a:pt x="5915" y="1927"/>
                    </a:lnTo>
                    <a:lnTo>
                      <a:pt x="5912" y="1932"/>
                    </a:lnTo>
                    <a:lnTo>
                      <a:pt x="5910" y="1937"/>
                    </a:lnTo>
                    <a:lnTo>
                      <a:pt x="5900" y="1946"/>
                    </a:lnTo>
                    <a:lnTo>
                      <a:pt x="5890" y="1954"/>
                    </a:lnTo>
                    <a:lnTo>
                      <a:pt x="5878" y="1962"/>
                    </a:lnTo>
                    <a:lnTo>
                      <a:pt x="5867" y="1970"/>
                    </a:lnTo>
                    <a:lnTo>
                      <a:pt x="5843" y="1983"/>
                    </a:lnTo>
                    <a:lnTo>
                      <a:pt x="5821" y="1997"/>
                    </a:lnTo>
                    <a:lnTo>
                      <a:pt x="5803" y="2011"/>
                    </a:lnTo>
                    <a:lnTo>
                      <a:pt x="5787" y="2027"/>
                    </a:lnTo>
                    <a:lnTo>
                      <a:pt x="5770" y="2043"/>
                    </a:lnTo>
                    <a:lnTo>
                      <a:pt x="5754" y="2059"/>
                    </a:lnTo>
                    <a:lnTo>
                      <a:pt x="5737" y="2067"/>
                    </a:lnTo>
                    <a:lnTo>
                      <a:pt x="5720" y="2076"/>
                    </a:lnTo>
                    <a:lnTo>
                      <a:pt x="5712" y="2085"/>
                    </a:lnTo>
                    <a:lnTo>
                      <a:pt x="5703" y="2095"/>
                    </a:lnTo>
                    <a:lnTo>
                      <a:pt x="5689" y="2104"/>
                    </a:lnTo>
                    <a:lnTo>
                      <a:pt x="5674" y="2114"/>
                    </a:lnTo>
                    <a:lnTo>
                      <a:pt x="5672" y="2115"/>
                    </a:lnTo>
                    <a:lnTo>
                      <a:pt x="5669" y="2115"/>
                    </a:lnTo>
                    <a:lnTo>
                      <a:pt x="5667" y="2122"/>
                    </a:lnTo>
                    <a:lnTo>
                      <a:pt x="5663" y="2130"/>
                    </a:lnTo>
                    <a:lnTo>
                      <a:pt x="5659" y="2136"/>
                    </a:lnTo>
                    <a:lnTo>
                      <a:pt x="5654" y="2141"/>
                    </a:lnTo>
                    <a:lnTo>
                      <a:pt x="5649" y="2147"/>
                    </a:lnTo>
                    <a:lnTo>
                      <a:pt x="5642" y="2150"/>
                    </a:lnTo>
                    <a:lnTo>
                      <a:pt x="5636" y="2154"/>
                    </a:lnTo>
                    <a:lnTo>
                      <a:pt x="5629" y="2158"/>
                    </a:lnTo>
                    <a:lnTo>
                      <a:pt x="5615" y="2163"/>
                    </a:lnTo>
                    <a:lnTo>
                      <a:pt x="5599" y="2169"/>
                    </a:lnTo>
                    <a:lnTo>
                      <a:pt x="5586" y="2174"/>
                    </a:lnTo>
                    <a:lnTo>
                      <a:pt x="5573" y="2181"/>
                    </a:lnTo>
                    <a:lnTo>
                      <a:pt x="5567" y="2185"/>
                    </a:lnTo>
                    <a:lnTo>
                      <a:pt x="5563" y="2190"/>
                    </a:lnTo>
                    <a:lnTo>
                      <a:pt x="5560" y="2194"/>
                    </a:lnTo>
                    <a:lnTo>
                      <a:pt x="5556" y="2198"/>
                    </a:lnTo>
                    <a:lnTo>
                      <a:pt x="5550" y="2207"/>
                    </a:lnTo>
                    <a:lnTo>
                      <a:pt x="5542" y="2216"/>
                    </a:lnTo>
                    <a:lnTo>
                      <a:pt x="5530" y="2228"/>
                    </a:lnTo>
                    <a:lnTo>
                      <a:pt x="5518" y="2239"/>
                    </a:lnTo>
                    <a:lnTo>
                      <a:pt x="5505" y="2251"/>
                    </a:lnTo>
                    <a:lnTo>
                      <a:pt x="5492" y="2262"/>
                    </a:lnTo>
                    <a:lnTo>
                      <a:pt x="5479" y="2269"/>
                    </a:lnTo>
                    <a:lnTo>
                      <a:pt x="5466" y="2274"/>
                    </a:lnTo>
                    <a:lnTo>
                      <a:pt x="5456" y="2280"/>
                    </a:lnTo>
                    <a:lnTo>
                      <a:pt x="5448" y="2284"/>
                    </a:lnTo>
                    <a:lnTo>
                      <a:pt x="5438" y="2290"/>
                    </a:lnTo>
                    <a:lnTo>
                      <a:pt x="5428" y="2295"/>
                    </a:lnTo>
                    <a:lnTo>
                      <a:pt x="5418" y="2303"/>
                    </a:lnTo>
                    <a:lnTo>
                      <a:pt x="5409" y="2312"/>
                    </a:lnTo>
                    <a:lnTo>
                      <a:pt x="5399" y="2319"/>
                    </a:lnTo>
                    <a:lnTo>
                      <a:pt x="5389" y="2328"/>
                    </a:lnTo>
                    <a:lnTo>
                      <a:pt x="5380" y="2341"/>
                    </a:lnTo>
                    <a:lnTo>
                      <a:pt x="5372" y="2355"/>
                    </a:lnTo>
                    <a:lnTo>
                      <a:pt x="5361" y="2366"/>
                    </a:lnTo>
                    <a:lnTo>
                      <a:pt x="5350" y="2378"/>
                    </a:lnTo>
                    <a:lnTo>
                      <a:pt x="5345" y="2383"/>
                    </a:lnTo>
                    <a:lnTo>
                      <a:pt x="5342" y="2390"/>
                    </a:lnTo>
                    <a:lnTo>
                      <a:pt x="5339" y="2398"/>
                    </a:lnTo>
                    <a:lnTo>
                      <a:pt x="5337" y="2405"/>
                    </a:lnTo>
                    <a:lnTo>
                      <a:pt x="5343" y="2405"/>
                    </a:lnTo>
                    <a:lnTo>
                      <a:pt x="5347" y="2405"/>
                    </a:lnTo>
                    <a:lnTo>
                      <a:pt x="5363" y="2400"/>
                    </a:lnTo>
                    <a:lnTo>
                      <a:pt x="5394" y="2385"/>
                    </a:lnTo>
                    <a:lnTo>
                      <a:pt x="5424" y="2370"/>
                    </a:lnTo>
                    <a:lnTo>
                      <a:pt x="5442" y="2360"/>
                    </a:lnTo>
                    <a:lnTo>
                      <a:pt x="5466" y="2349"/>
                    </a:lnTo>
                    <a:lnTo>
                      <a:pt x="5489" y="2338"/>
                    </a:lnTo>
                    <a:lnTo>
                      <a:pt x="5512" y="2327"/>
                    </a:lnTo>
                    <a:lnTo>
                      <a:pt x="5537" y="2316"/>
                    </a:lnTo>
                    <a:lnTo>
                      <a:pt x="5551" y="2307"/>
                    </a:lnTo>
                    <a:lnTo>
                      <a:pt x="5564" y="2298"/>
                    </a:lnTo>
                    <a:lnTo>
                      <a:pt x="5578" y="2295"/>
                    </a:lnTo>
                    <a:lnTo>
                      <a:pt x="5593" y="2292"/>
                    </a:lnTo>
                    <a:lnTo>
                      <a:pt x="5607" y="2287"/>
                    </a:lnTo>
                    <a:lnTo>
                      <a:pt x="5621" y="2284"/>
                    </a:lnTo>
                    <a:lnTo>
                      <a:pt x="5634" y="2278"/>
                    </a:lnTo>
                    <a:lnTo>
                      <a:pt x="5645" y="2271"/>
                    </a:lnTo>
                    <a:lnTo>
                      <a:pt x="5657" y="2264"/>
                    </a:lnTo>
                    <a:lnTo>
                      <a:pt x="5669" y="2259"/>
                    </a:lnTo>
                    <a:lnTo>
                      <a:pt x="5685" y="2251"/>
                    </a:lnTo>
                    <a:lnTo>
                      <a:pt x="5701" y="2243"/>
                    </a:lnTo>
                    <a:lnTo>
                      <a:pt x="5717" y="2237"/>
                    </a:lnTo>
                    <a:lnTo>
                      <a:pt x="5733" y="2229"/>
                    </a:lnTo>
                    <a:lnTo>
                      <a:pt x="5741" y="2227"/>
                    </a:lnTo>
                    <a:lnTo>
                      <a:pt x="5750" y="2224"/>
                    </a:lnTo>
                    <a:lnTo>
                      <a:pt x="5759" y="2221"/>
                    </a:lnTo>
                    <a:lnTo>
                      <a:pt x="5768" y="2218"/>
                    </a:lnTo>
                    <a:lnTo>
                      <a:pt x="5783" y="2208"/>
                    </a:lnTo>
                    <a:lnTo>
                      <a:pt x="5799" y="2198"/>
                    </a:lnTo>
                    <a:lnTo>
                      <a:pt x="5813" y="2192"/>
                    </a:lnTo>
                    <a:lnTo>
                      <a:pt x="5828" y="2185"/>
                    </a:lnTo>
                    <a:lnTo>
                      <a:pt x="5851" y="2175"/>
                    </a:lnTo>
                    <a:lnTo>
                      <a:pt x="5875" y="2163"/>
                    </a:lnTo>
                    <a:lnTo>
                      <a:pt x="5887" y="2158"/>
                    </a:lnTo>
                    <a:lnTo>
                      <a:pt x="5900" y="2153"/>
                    </a:lnTo>
                    <a:lnTo>
                      <a:pt x="5912" y="2150"/>
                    </a:lnTo>
                    <a:lnTo>
                      <a:pt x="5925" y="2149"/>
                    </a:lnTo>
                    <a:lnTo>
                      <a:pt x="5931" y="2147"/>
                    </a:lnTo>
                    <a:lnTo>
                      <a:pt x="5937" y="2144"/>
                    </a:lnTo>
                    <a:lnTo>
                      <a:pt x="5943" y="2142"/>
                    </a:lnTo>
                    <a:lnTo>
                      <a:pt x="5949" y="2141"/>
                    </a:lnTo>
                    <a:lnTo>
                      <a:pt x="5965" y="2140"/>
                    </a:lnTo>
                    <a:lnTo>
                      <a:pt x="5979" y="2140"/>
                    </a:lnTo>
                    <a:lnTo>
                      <a:pt x="5995" y="2141"/>
                    </a:lnTo>
                    <a:lnTo>
                      <a:pt x="6009" y="2143"/>
                    </a:lnTo>
                    <a:lnTo>
                      <a:pt x="6023" y="2147"/>
                    </a:lnTo>
                    <a:lnTo>
                      <a:pt x="6034" y="2150"/>
                    </a:lnTo>
                    <a:lnTo>
                      <a:pt x="6043" y="2155"/>
                    </a:lnTo>
                    <a:lnTo>
                      <a:pt x="6051" y="2161"/>
                    </a:lnTo>
                    <a:lnTo>
                      <a:pt x="6058" y="2168"/>
                    </a:lnTo>
                    <a:lnTo>
                      <a:pt x="6066" y="2173"/>
                    </a:lnTo>
                    <a:lnTo>
                      <a:pt x="6082" y="2185"/>
                    </a:lnTo>
                    <a:lnTo>
                      <a:pt x="6097" y="2198"/>
                    </a:lnTo>
                    <a:lnTo>
                      <a:pt x="6105" y="2205"/>
                    </a:lnTo>
                    <a:lnTo>
                      <a:pt x="6111" y="2213"/>
                    </a:lnTo>
                    <a:lnTo>
                      <a:pt x="6118" y="2220"/>
                    </a:lnTo>
                    <a:lnTo>
                      <a:pt x="6123" y="2228"/>
                    </a:lnTo>
                    <a:lnTo>
                      <a:pt x="6128" y="2237"/>
                    </a:lnTo>
                    <a:lnTo>
                      <a:pt x="6132" y="2246"/>
                    </a:lnTo>
                    <a:lnTo>
                      <a:pt x="6134" y="2254"/>
                    </a:lnTo>
                    <a:lnTo>
                      <a:pt x="6137" y="2263"/>
                    </a:lnTo>
                    <a:lnTo>
                      <a:pt x="6137" y="2273"/>
                    </a:lnTo>
                    <a:lnTo>
                      <a:pt x="6135" y="2283"/>
                    </a:lnTo>
                    <a:lnTo>
                      <a:pt x="6132" y="2293"/>
                    </a:lnTo>
                    <a:lnTo>
                      <a:pt x="6127" y="2304"/>
                    </a:lnTo>
                    <a:lnTo>
                      <a:pt x="6118" y="2317"/>
                    </a:lnTo>
                    <a:lnTo>
                      <a:pt x="6108" y="2329"/>
                    </a:lnTo>
                    <a:lnTo>
                      <a:pt x="6097" y="2340"/>
                    </a:lnTo>
                    <a:lnTo>
                      <a:pt x="6086" y="2352"/>
                    </a:lnTo>
                    <a:lnTo>
                      <a:pt x="6075" y="2366"/>
                    </a:lnTo>
                    <a:lnTo>
                      <a:pt x="6065" y="2379"/>
                    </a:lnTo>
                    <a:lnTo>
                      <a:pt x="6060" y="2385"/>
                    </a:lnTo>
                    <a:lnTo>
                      <a:pt x="6053" y="2392"/>
                    </a:lnTo>
                    <a:lnTo>
                      <a:pt x="6047" y="2398"/>
                    </a:lnTo>
                    <a:lnTo>
                      <a:pt x="6040" y="2403"/>
                    </a:lnTo>
                    <a:lnTo>
                      <a:pt x="6028" y="2410"/>
                    </a:lnTo>
                    <a:lnTo>
                      <a:pt x="6013" y="2416"/>
                    </a:lnTo>
                    <a:lnTo>
                      <a:pt x="6006" y="2420"/>
                    </a:lnTo>
                    <a:lnTo>
                      <a:pt x="5999" y="2424"/>
                    </a:lnTo>
                    <a:lnTo>
                      <a:pt x="5993" y="2428"/>
                    </a:lnTo>
                    <a:lnTo>
                      <a:pt x="5988" y="2434"/>
                    </a:lnTo>
                    <a:lnTo>
                      <a:pt x="5979" y="2445"/>
                    </a:lnTo>
                    <a:lnTo>
                      <a:pt x="5970" y="2457"/>
                    </a:lnTo>
                    <a:lnTo>
                      <a:pt x="5963" y="2469"/>
                    </a:lnTo>
                    <a:lnTo>
                      <a:pt x="5955" y="2481"/>
                    </a:lnTo>
                    <a:lnTo>
                      <a:pt x="5948" y="2495"/>
                    </a:lnTo>
                    <a:lnTo>
                      <a:pt x="5942" y="2512"/>
                    </a:lnTo>
                    <a:lnTo>
                      <a:pt x="5937" y="2520"/>
                    </a:lnTo>
                    <a:lnTo>
                      <a:pt x="5933" y="2526"/>
                    </a:lnTo>
                    <a:lnTo>
                      <a:pt x="5927" y="2533"/>
                    </a:lnTo>
                    <a:lnTo>
                      <a:pt x="5922" y="2538"/>
                    </a:lnTo>
                    <a:lnTo>
                      <a:pt x="5908" y="2545"/>
                    </a:lnTo>
                    <a:lnTo>
                      <a:pt x="5892" y="2552"/>
                    </a:lnTo>
                    <a:lnTo>
                      <a:pt x="5883" y="2556"/>
                    </a:lnTo>
                    <a:lnTo>
                      <a:pt x="5876" y="2563"/>
                    </a:lnTo>
                    <a:lnTo>
                      <a:pt x="5867" y="2569"/>
                    </a:lnTo>
                    <a:lnTo>
                      <a:pt x="5858" y="2575"/>
                    </a:lnTo>
                    <a:lnTo>
                      <a:pt x="5849" y="2579"/>
                    </a:lnTo>
                    <a:lnTo>
                      <a:pt x="5842" y="2585"/>
                    </a:lnTo>
                    <a:lnTo>
                      <a:pt x="5833" y="2589"/>
                    </a:lnTo>
                    <a:lnTo>
                      <a:pt x="5824" y="2594"/>
                    </a:lnTo>
                    <a:lnTo>
                      <a:pt x="5818" y="2601"/>
                    </a:lnTo>
                    <a:lnTo>
                      <a:pt x="5814" y="2609"/>
                    </a:lnTo>
                    <a:lnTo>
                      <a:pt x="5811" y="2618"/>
                    </a:lnTo>
                    <a:lnTo>
                      <a:pt x="5806" y="2625"/>
                    </a:lnTo>
                    <a:lnTo>
                      <a:pt x="5792" y="2637"/>
                    </a:lnTo>
                    <a:lnTo>
                      <a:pt x="5778" y="2651"/>
                    </a:lnTo>
                    <a:lnTo>
                      <a:pt x="5766" y="2658"/>
                    </a:lnTo>
                    <a:lnTo>
                      <a:pt x="5751" y="2663"/>
                    </a:lnTo>
                    <a:lnTo>
                      <a:pt x="5738" y="2670"/>
                    </a:lnTo>
                    <a:lnTo>
                      <a:pt x="5726" y="2680"/>
                    </a:lnTo>
                    <a:lnTo>
                      <a:pt x="5715" y="2691"/>
                    </a:lnTo>
                    <a:lnTo>
                      <a:pt x="5705" y="2703"/>
                    </a:lnTo>
                    <a:lnTo>
                      <a:pt x="5702" y="2711"/>
                    </a:lnTo>
                    <a:lnTo>
                      <a:pt x="5697" y="2721"/>
                    </a:lnTo>
                    <a:lnTo>
                      <a:pt x="5695" y="2733"/>
                    </a:lnTo>
                    <a:lnTo>
                      <a:pt x="5692" y="2745"/>
                    </a:lnTo>
                    <a:lnTo>
                      <a:pt x="5689" y="2771"/>
                    </a:lnTo>
                    <a:lnTo>
                      <a:pt x="5689" y="2793"/>
                    </a:lnTo>
                    <a:lnTo>
                      <a:pt x="5687" y="2809"/>
                    </a:lnTo>
                    <a:lnTo>
                      <a:pt x="5689" y="2831"/>
                    </a:lnTo>
                    <a:lnTo>
                      <a:pt x="5689" y="2842"/>
                    </a:lnTo>
                    <a:lnTo>
                      <a:pt x="5690" y="2853"/>
                    </a:lnTo>
                    <a:lnTo>
                      <a:pt x="5691" y="2861"/>
                    </a:lnTo>
                    <a:lnTo>
                      <a:pt x="5693" y="2866"/>
                    </a:lnTo>
                    <a:lnTo>
                      <a:pt x="5698" y="2875"/>
                    </a:lnTo>
                    <a:lnTo>
                      <a:pt x="5705" y="2882"/>
                    </a:lnTo>
                    <a:lnTo>
                      <a:pt x="5713" y="2887"/>
                    </a:lnTo>
                    <a:lnTo>
                      <a:pt x="5722" y="2890"/>
                    </a:lnTo>
                    <a:lnTo>
                      <a:pt x="5738" y="2896"/>
                    </a:lnTo>
                    <a:lnTo>
                      <a:pt x="5757" y="2903"/>
                    </a:lnTo>
                    <a:lnTo>
                      <a:pt x="5769" y="2909"/>
                    </a:lnTo>
                    <a:lnTo>
                      <a:pt x="5782" y="2916"/>
                    </a:lnTo>
                    <a:lnTo>
                      <a:pt x="5794" y="2917"/>
                    </a:lnTo>
                    <a:lnTo>
                      <a:pt x="5805" y="2918"/>
                    </a:lnTo>
                    <a:lnTo>
                      <a:pt x="5815" y="2922"/>
                    </a:lnTo>
                    <a:lnTo>
                      <a:pt x="5826" y="2927"/>
                    </a:lnTo>
                    <a:lnTo>
                      <a:pt x="5836" y="2931"/>
                    </a:lnTo>
                    <a:lnTo>
                      <a:pt x="5848" y="2934"/>
                    </a:lnTo>
                    <a:lnTo>
                      <a:pt x="5859" y="2936"/>
                    </a:lnTo>
                    <a:lnTo>
                      <a:pt x="5871" y="2936"/>
                    </a:lnTo>
                    <a:lnTo>
                      <a:pt x="5882" y="2936"/>
                    </a:lnTo>
                    <a:lnTo>
                      <a:pt x="5894" y="2937"/>
                    </a:lnTo>
                    <a:lnTo>
                      <a:pt x="5899" y="2934"/>
                    </a:lnTo>
                    <a:lnTo>
                      <a:pt x="5905" y="2934"/>
                    </a:lnTo>
                    <a:lnTo>
                      <a:pt x="5912" y="2934"/>
                    </a:lnTo>
                    <a:lnTo>
                      <a:pt x="5919" y="2934"/>
                    </a:lnTo>
                    <a:lnTo>
                      <a:pt x="5933" y="2936"/>
                    </a:lnTo>
                    <a:lnTo>
                      <a:pt x="5944" y="2937"/>
                    </a:lnTo>
                    <a:lnTo>
                      <a:pt x="5958" y="2934"/>
                    </a:lnTo>
                    <a:lnTo>
                      <a:pt x="5973" y="2933"/>
                    </a:lnTo>
                    <a:lnTo>
                      <a:pt x="5978" y="2931"/>
                    </a:lnTo>
                    <a:lnTo>
                      <a:pt x="5982" y="2931"/>
                    </a:lnTo>
                    <a:lnTo>
                      <a:pt x="5988" y="2931"/>
                    </a:lnTo>
                    <a:lnTo>
                      <a:pt x="5993" y="2932"/>
                    </a:lnTo>
                    <a:lnTo>
                      <a:pt x="6003" y="2934"/>
                    </a:lnTo>
                    <a:lnTo>
                      <a:pt x="6013" y="2937"/>
                    </a:lnTo>
                    <a:lnTo>
                      <a:pt x="6026" y="2937"/>
                    </a:lnTo>
                    <a:lnTo>
                      <a:pt x="6040" y="2937"/>
                    </a:lnTo>
                    <a:lnTo>
                      <a:pt x="6053" y="2937"/>
                    </a:lnTo>
                    <a:lnTo>
                      <a:pt x="6066" y="2937"/>
                    </a:lnTo>
                    <a:lnTo>
                      <a:pt x="6072" y="2934"/>
                    </a:lnTo>
                    <a:lnTo>
                      <a:pt x="6077" y="2932"/>
                    </a:lnTo>
                    <a:lnTo>
                      <a:pt x="6084" y="2931"/>
                    </a:lnTo>
                    <a:lnTo>
                      <a:pt x="6089" y="2930"/>
                    </a:lnTo>
                    <a:lnTo>
                      <a:pt x="6104" y="2930"/>
                    </a:lnTo>
                    <a:lnTo>
                      <a:pt x="6117" y="2930"/>
                    </a:lnTo>
                    <a:lnTo>
                      <a:pt x="6123" y="2928"/>
                    </a:lnTo>
                    <a:lnTo>
                      <a:pt x="6131" y="2927"/>
                    </a:lnTo>
                    <a:lnTo>
                      <a:pt x="6140" y="2927"/>
                    </a:lnTo>
                    <a:lnTo>
                      <a:pt x="6149" y="2927"/>
                    </a:lnTo>
                    <a:lnTo>
                      <a:pt x="6166" y="2929"/>
                    </a:lnTo>
                    <a:lnTo>
                      <a:pt x="6182" y="2930"/>
                    </a:lnTo>
                    <a:lnTo>
                      <a:pt x="6192" y="2926"/>
                    </a:lnTo>
                    <a:lnTo>
                      <a:pt x="6203" y="2922"/>
                    </a:lnTo>
                    <a:lnTo>
                      <a:pt x="6216" y="2920"/>
                    </a:lnTo>
                    <a:lnTo>
                      <a:pt x="6229" y="2920"/>
                    </a:lnTo>
                    <a:lnTo>
                      <a:pt x="6257" y="2920"/>
                    </a:lnTo>
                    <a:lnTo>
                      <a:pt x="6282" y="2921"/>
                    </a:lnTo>
                    <a:lnTo>
                      <a:pt x="6287" y="2918"/>
                    </a:lnTo>
                    <a:lnTo>
                      <a:pt x="6294" y="2917"/>
                    </a:lnTo>
                    <a:lnTo>
                      <a:pt x="6301" y="2916"/>
                    </a:lnTo>
                    <a:lnTo>
                      <a:pt x="6307" y="2915"/>
                    </a:lnTo>
                    <a:lnTo>
                      <a:pt x="6321" y="2915"/>
                    </a:lnTo>
                    <a:lnTo>
                      <a:pt x="6335" y="2915"/>
                    </a:lnTo>
                    <a:lnTo>
                      <a:pt x="6343" y="2910"/>
                    </a:lnTo>
                    <a:lnTo>
                      <a:pt x="6355" y="2907"/>
                    </a:lnTo>
                    <a:lnTo>
                      <a:pt x="6366" y="2906"/>
                    </a:lnTo>
                    <a:lnTo>
                      <a:pt x="6375" y="2905"/>
                    </a:lnTo>
                    <a:lnTo>
                      <a:pt x="6383" y="2901"/>
                    </a:lnTo>
                    <a:lnTo>
                      <a:pt x="6392" y="2898"/>
                    </a:lnTo>
                    <a:lnTo>
                      <a:pt x="6401" y="2895"/>
                    </a:lnTo>
                    <a:lnTo>
                      <a:pt x="6411" y="2893"/>
                    </a:lnTo>
                    <a:lnTo>
                      <a:pt x="6432" y="2890"/>
                    </a:lnTo>
                    <a:lnTo>
                      <a:pt x="6450" y="2889"/>
                    </a:lnTo>
                    <a:lnTo>
                      <a:pt x="6460" y="2885"/>
                    </a:lnTo>
                    <a:lnTo>
                      <a:pt x="6470" y="2881"/>
                    </a:lnTo>
                    <a:lnTo>
                      <a:pt x="6481" y="2876"/>
                    </a:lnTo>
                    <a:lnTo>
                      <a:pt x="6491" y="2873"/>
                    </a:lnTo>
                    <a:lnTo>
                      <a:pt x="6496" y="2870"/>
                    </a:lnTo>
                    <a:lnTo>
                      <a:pt x="6502" y="2865"/>
                    </a:lnTo>
                    <a:lnTo>
                      <a:pt x="6508" y="2861"/>
                    </a:lnTo>
                    <a:lnTo>
                      <a:pt x="6512" y="2856"/>
                    </a:lnTo>
                    <a:lnTo>
                      <a:pt x="6522" y="2845"/>
                    </a:lnTo>
                    <a:lnTo>
                      <a:pt x="6531" y="2835"/>
                    </a:lnTo>
                    <a:lnTo>
                      <a:pt x="6535" y="2828"/>
                    </a:lnTo>
                    <a:lnTo>
                      <a:pt x="6537" y="2819"/>
                    </a:lnTo>
                    <a:lnTo>
                      <a:pt x="6538" y="2809"/>
                    </a:lnTo>
                    <a:lnTo>
                      <a:pt x="6542" y="2800"/>
                    </a:lnTo>
                    <a:lnTo>
                      <a:pt x="6548" y="2788"/>
                    </a:lnTo>
                    <a:lnTo>
                      <a:pt x="6555" y="2776"/>
                    </a:lnTo>
                    <a:lnTo>
                      <a:pt x="6561" y="2764"/>
                    </a:lnTo>
                    <a:lnTo>
                      <a:pt x="6568" y="2752"/>
                    </a:lnTo>
                    <a:lnTo>
                      <a:pt x="6571" y="2736"/>
                    </a:lnTo>
                    <a:lnTo>
                      <a:pt x="6575" y="2722"/>
                    </a:lnTo>
                    <a:lnTo>
                      <a:pt x="6579" y="2712"/>
                    </a:lnTo>
                    <a:lnTo>
                      <a:pt x="6582" y="2702"/>
                    </a:lnTo>
                    <a:lnTo>
                      <a:pt x="6586" y="2692"/>
                    </a:lnTo>
                    <a:lnTo>
                      <a:pt x="6589" y="2682"/>
                    </a:lnTo>
                    <a:lnTo>
                      <a:pt x="6592" y="2663"/>
                    </a:lnTo>
                    <a:lnTo>
                      <a:pt x="6592" y="2641"/>
                    </a:lnTo>
                    <a:lnTo>
                      <a:pt x="6592" y="2620"/>
                    </a:lnTo>
                    <a:lnTo>
                      <a:pt x="6594" y="2599"/>
                    </a:lnTo>
                    <a:lnTo>
                      <a:pt x="6600" y="2578"/>
                    </a:lnTo>
                    <a:lnTo>
                      <a:pt x="6605" y="2557"/>
                    </a:lnTo>
                    <a:lnTo>
                      <a:pt x="6612" y="2536"/>
                    </a:lnTo>
                    <a:lnTo>
                      <a:pt x="6618" y="2514"/>
                    </a:lnTo>
                    <a:lnTo>
                      <a:pt x="6618" y="2502"/>
                    </a:lnTo>
                    <a:lnTo>
                      <a:pt x="6616" y="2491"/>
                    </a:lnTo>
                    <a:lnTo>
                      <a:pt x="6615" y="2480"/>
                    </a:lnTo>
                    <a:lnTo>
                      <a:pt x="6615" y="2468"/>
                    </a:lnTo>
                    <a:lnTo>
                      <a:pt x="6618" y="2459"/>
                    </a:lnTo>
                    <a:lnTo>
                      <a:pt x="6620" y="2451"/>
                    </a:lnTo>
                    <a:lnTo>
                      <a:pt x="6623" y="2443"/>
                    </a:lnTo>
                    <a:lnTo>
                      <a:pt x="6624" y="2434"/>
                    </a:lnTo>
                    <a:lnTo>
                      <a:pt x="6622" y="2418"/>
                    </a:lnTo>
                    <a:lnTo>
                      <a:pt x="6620" y="2404"/>
                    </a:lnTo>
                    <a:lnTo>
                      <a:pt x="6618" y="2389"/>
                    </a:lnTo>
                    <a:lnTo>
                      <a:pt x="6614" y="2374"/>
                    </a:lnTo>
                    <a:lnTo>
                      <a:pt x="6614" y="2358"/>
                    </a:lnTo>
                    <a:lnTo>
                      <a:pt x="6613" y="2341"/>
                    </a:lnTo>
                    <a:lnTo>
                      <a:pt x="6612" y="2325"/>
                    </a:lnTo>
                    <a:lnTo>
                      <a:pt x="6612" y="2308"/>
                    </a:lnTo>
                    <a:lnTo>
                      <a:pt x="6609" y="2291"/>
                    </a:lnTo>
                    <a:lnTo>
                      <a:pt x="6603" y="2271"/>
                    </a:lnTo>
                    <a:lnTo>
                      <a:pt x="6599" y="2252"/>
                    </a:lnTo>
                    <a:lnTo>
                      <a:pt x="6596" y="2234"/>
                    </a:lnTo>
                    <a:lnTo>
                      <a:pt x="6596" y="2214"/>
                    </a:lnTo>
                    <a:lnTo>
                      <a:pt x="6598" y="2184"/>
                    </a:lnTo>
                    <a:lnTo>
                      <a:pt x="6600" y="2169"/>
                    </a:lnTo>
                    <a:lnTo>
                      <a:pt x="6602" y="2154"/>
                    </a:lnTo>
                    <a:lnTo>
                      <a:pt x="6605" y="2144"/>
                    </a:lnTo>
                    <a:lnTo>
                      <a:pt x="6609" y="2139"/>
                    </a:lnTo>
                    <a:lnTo>
                      <a:pt x="6612" y="2137"/>
                    </a:lnTo>
                    <a:lnTo>
                      <a:pt x="6616" y="2136"/>
                    </a:lnTo>
                    <a:lnTo>
                      <a:pt x="6621" y="2135"/>
                    </a:lnTo>
                    <a:lnTo>
                      <a:pt x="6625" y="2135"/>
                    </a:lnTo>
                    <a:lnTo>
                      <a:pt x="6629" y="2136"/>
                    </a:lnTo>
                    <a:lnTo>
                      <a:pt x="6633" y="2138"/>
                    </a:lnTo>
                    <a:lnTo>
                      <a:pt x="6636" y="2140"/>
                    </a:lnTo>
                    <a:lnTo>
                      <a:pt x="6637" y="2144"/>
                    </a:lnTo>
                    <a:lnTo>
                      <a:pt x="6640" y="2152"/>
                    </a:lnTo>
                    <a:lnTo>
                      <a:pt x="6640" y="2160"/>
                    </a:lnTo>
                    <a:lnTo>
                      <a:pt x="6638" y="2169"/>
                    </a:lnTo>
                    <a:lnTo>
                      <a:pt x="6638" y="2177"/>
                    </a:lnTo>
                    <a:lnTo>
                      <a:pt x="6638" y="2194"/>
                    </a:lnTo>
                    <a:lnTo>
                      <a:pt x="6640" y="2212"/>
                    </a:lnTo>
                    <a:lnTo>
                      <a:pt x="6640" y="2228"/>
                    </a:lnTo>
                    <a:lnTo>
                      <a:pt x="6641" y="2246"/>
                    </a:lnTo>
                    <a:lnTo>
                      <a:pt x="6643" y="2250"/>
                    </a:lnTo>
                    <a:lnTo>
                      <a:pt x="6645" y="2254"/>
                    </a:lnTo>
                    <a:lnTo>
                      <a:pt x="6648" y="2259"/>
                    </a:lnTo>
                    <a:lnTo>
                      <a:pt x="6653" y="2262"/>
                    </a:lnTo>
                    <a:lnTo>
                      <a:pt x="6656" y="2267"/>
                    </a:lnTo>
                    <a:lnTo>
                      <a:pt x="6659" y="2270"/>
                    </a:lnTo>
                    <a:lnTo>
                      <a:pt x="6663" y="2274"/>
                    </a:lnTo>
                    <a:lnTo>
                      <a:pt x="6665" y="2279"/>
                    </a:lnTo>
                    <a:lnTo>
                      <a:pt x="6666" y="2285"/>
                    </a:lnTo>
                    <a:lnTo>
                      <a:pt x="6666" y="2292"/>
                    </a:lnTo>
                    <a:lnTo>
                      <a:pt x="6666" y="2298"/>
                    </a:lnTo>
                    <a:lnTo>
                      <a:pt x="6665" y="2305"/>
                    </a:lnTo>
                    <a:lnTo>
                      <a:pt x="6665" y="2312"/>
                    </a:lnTo>
                    <a:lnTo>
                      <a:pt x="6664" y="2319"/>
                    </a:lnTo>
                    <a:lnTo>
                      <a:pt x="6665" y="2326"/>
                    </a:lnTo>
                    <a:lnTo>
                      <a:pt x="6666" y="2332"/>
                    </a:lnTo>
                    <a:lnTo>
                      <a:pt x="6667" y="2333"/>
                    </a:lnTo>
                    <a:lnTo>
                      <a:pt x="6667" y="2334"/>
                    </a:lnTo>
                    <a:lnTo>
                      <a:pt x="6680" y="2344"/>
                    </a:lnTo>
                    <a:lnTo>
                      <a:pt x="6692" y="2354"/>
                    </a:lnTo>
                    <a:lnTo>
                      <a:pt x="6703" y="2363"/>
                    </a:lnTo>
                    <a:lnTo>
                      <a:pt x="6711" y="2372"/>
                    </a:lnTo>
                    <a:lnTo>
                      <a:pt x="6717" y="2382"/>
                    </a:lnTo>
                    <a:lnTo>
                      <a:pt x="6721" y="2392"/>
                    </a:lnTo>
                    <a:lnTo>
                      <a:pt x="6724" y="2403"/>
                    </a:lnTo>
                    <a:lnTo>
                      <a:pt x="6725" y="2415"/>
                    </a:lnTo>
                    <a:lnTo>
                      <a:pt x="6725" y="2428"/>
                    </a:lnTo>
                    <a:lnTo>
                      <a:pt x="6725" y="2443"/>
                    </a:lnTo>
                    <a:lnTo>
                      <a:pt x="6725" y="2445"/>
                    </a:lnTo>
                    <a:lnTo>
                      <a:pt x="6725" y="2446"/>
                    </a:lnTo>
                    <a:lnTo>
                      <a:pt x="6724" y="2446"/>
                    </a:lnTo>
                    <a:lnTo>
                      <a:pt x="6722" y="2446"/>
                    </a:lnTo>
                    <a:lnTo>
                      <a:pt x="6722" y="2447"/>
                    </a:lnTo>
                    <a:lnTo>
                      <a:pt x="6722" y="2449"/>
                    </a:lnTo>
                    <a:lnTo>
                      <a:pt x="6713" y="2446"/>
                    </a:lnTo>
                    <a:lnTo>
                      <a:pt x="6701" y="2442"/>
                    </a:lnTo>
                    <a:lnTo>
                      <a:pt x="6696" y="2439"/>
                    </a:lnTo>
                    <a:lnTo>
                      <a:pt x="6690" y="2438"/>
                    </a:lnTo>
                    <a:lnTo>
                      <a:pt x="6685" y="2438"/>
                    </a:lnTo>
                    <a:lnTo>
                      <a:pt x="6680" y="2439"/>
                    </a:lnTo>
                    <a:lnTo>
                      <a:pt x="6678" y="2442"/>
                    </a:lnTo>
                    <a:lnTo>
                      <a:pt x="6677" y="2445"/>
                    </a:lnTo>
                    <a:lnTo>
                      <a:pt x="6675" y="2449"/>
                    </a:lnTo>
                    <a:lnTo>
                      <a:pt x="6674" y="2455"/>
                    </a:lnTo>
                    <a:lnTo>
                      <a:pt x="6673" y="2467"/>
                    </a:lnTo>
                    <a:lnTo>
                      <a:pt x="6673" y="2480"/>
                    </a:lnTo>
                    <a:lnTo>
                      <a:pt x="6673" y="2487"/>
                    </a:lnTo>
                    <a:lnTo>
                      <a:pt x="6674" y="2493"/>
                    </a:lnTo>
                    <a:lnTo>
                      <a:pt x="6675" y="2499"/>
                    </a:lnTo>
                    <a:lnTo>
                      <a:pt x="6677" y="2504"/>
                    </a:lnTo>
                    <a:lnTo>
                      <a:pt x="6680" y="2509"/>
                    </a:lnTo>
                    <a:lnTo>
                      <a:pt x="6684" y="2512"/>
                    </a:lnTo>
                    <a:lnTo>
                      <a:pt x="6687" y="2514"/>
                    </a:lnTo>
                    <a:lnTo>
                      <a:pt x="6691" y="2514"/>
                    </a:lnTo>
                    <a:lnTo>
                      <a:pt x="6695" y="2510"/>
                    </a:lnTo>
                    <a:lnTo>
                      <a:pt x="6698" y="2504"/>
                    </a:lnTo>
                    <a:lnTo>
                      <a:pt x="6703" y="2500"/>
                    </a:lnTo>
                    <a:lnTo>
                      <a:pt x="6709" y="2495"/>
                    </a:lnTo>
                    <a:lnTo>
                      <a:pt x="6716" y="2492"/>
                    </a:lnTo>
                    <a:lnTo>
                      <a:pt x="6721" y="2491"/>
                    </a:lnTo>
                    <a:lnTo>
                      <a:pt x="6724" y="2491"/>
                    </a:lnTo>
                    <a:lnTo>
                      <a:pt x="6728" y="2492"/>
                    </a:lnTo>
                    <a:lnTo>
                      <a:pt x="6730" y="2494"/>
                    </a:lnTo>
                    <a:lnTo>
                      <a:pt x="6733" y="2498"/>
                    </a:lnTo>
                    <a:lnTo>
                      <a:pt x="6734" y="2500"/>
                    </a:lnTo>
                    <a:lnTo>
                      <a:pt x="6735" y="2503"/>
                    </a:lnTo>
                    <a:lnTo>
                      <a:pt x="6735" y="2508"/>
                    </a:lnTo>
                    <a:lnTo>
                      <a:pt x="6734" y="2511"/>
                    </a:lnTo>
                    <a:lnTo>
                      <a:pt x="6733" y="2521"/>
                    </a:lnTo>
                    <a:lnTo>
                      <a:pt x="6730" y="2531"/>
                    </a:lnTo>
                    <a:lnTo>
                      <a:pt x="6727" y="2542"/>
                    </a:lnTo>
                    <a:lnTo>
                      <a:pt x="6723" y="2552"/>
                    </a:lnTo>
                    <a:lnTo>
                      <a:pt x="6721" y="2560"/>
                    </a:lnTo>
                    <a:lnTo>
                      <a:pt x="6721" y="2567"/>
                    </a:lnTo>
                    <a:lnTo>
                      <a:pt x="6721" y="2572"/>
                    </a:lnTo>
                    <a:lnTo>
                      <a:pt x="6723" y="2577"/>
                    </a:lnTo>
                    <a:lnTo>
                      <a:pt x="6725" y="2580"/>
                    </a:lnTo>
                    <a:lnTo>
                      <a:pt x="6729" y="2585"/>
                    </a:lnTo>
                    <a:lnTo>
                      <a:pt x="6731" y="2589"/>
                    </a:lnTo>
                    <a:lnTo>
                      <a:pt x="6733" y="2593"/>
                    </a:lnTo>
                    <a:lnTo>
                      <a:pt x="6735" y="2598"/>
                    </a:lnTo>
                    <a:lnTo>
                      <a:pt x="6736" y="2602"/>
                    </a:lnTo>
                    <a:lnTo>
                      <a:pt x="6738" y="2623"/>
                    </a:lnTo>
                    <a:lnTo>
                      <a:pt x="6736" y="2643"/>
                    </a:lnTo>
                    <a:lnTo>
                      <a:pt x="6734" y="2664"/>
                    </a:lnTo>
                    <a:lnTo>
                      <a:pt x="6733" y="2684"/>
                    </a:lnTo>
                    <a:lnTo>
                      <a:pt x="6735" y="2699"/>
                    </a:lnTo>
                    <a:lnTo>
                      <a:pt x="6738" y="2714"/>
                    </a:lnTo>
                    <a:lnTo>
                      <a:pt x="6738" y="2725"/>
                    </a:lnTo>
                    <a:lnTo>
                      <a:pt x="6738" y="2736"/>
                    </a:lnTo>
                    <a:lnTo>
                      <a:pt x="6739" y="2747"/>
                    </a:lnTo>
                    <a:lnTo>
                      <a:pt x="6739" y="2758"/>
                    </a:lnTo>
                    <a:lnTo>
                      <a:pt x="6740" y="2764"/>
                    </a:lnTo>
                    <a:lnTo>
                      <a:pt x="6741" y="2771"/>
                    </a:lnTo>
                    <a:lnTo>
                      <a:pt x="6743" y="2775"/>
                    </a:lnTo>
                    <a:lnTo>
                      <a:pt x="6745" y="2780"/>
                    </a:lnTo>
                    <a:lnTo>
                      <a:pt x="6750" y="2790"/>
                    </a:lnTo>
                    <a:lnTo>
                      <a:pt x="6753" y="2800"/>
                    </a:lnTo>
                    <a:lnTo>
                      <a:pt x="6753" y="2816"/>
                    </a:lnTo>
                    <a:lnTo>
                      <a:pt x="6752" y="2830"/>
                    </a:lnTo>
                    <a:lnTo>
                      <a:pt x="6753" y="2840"/>
                    </a:lnTo>
                    <a:lnTo>
                      <a:pt x="6755" y="2853"/>
                    </a:lnTo>
                    <a:lnTo>
                      <a:pt x="6756" y="2863"/>
                    </a:lnTo>
                    <a:lnTo>
                      <a:pt x="6757" y="2867"/>
                    </a:lnTo>
                    <a:lnTo>
                      <a:pt x="6753" y="2878"/>
                    </a:lnTo>
                    <a:lnTo>
                      <a:pt x="6750" y="2889"/>
                    </a:lnTo>
                    <a:lnTo>
                      <a:pt x="6750" y="2896"/>
                    </a:lnTo>
                    <a:lnTo>
                      <a:pt x="6749" y="2903"/>
                    </a:lnTo>
                    <a:lnTo>
                      <a:pt x="6750" y="2908"/>
                    </a:lnTo>
                    <a:lnTo>
                      <a:pt x="6751" y="2914"/>
                    </a:lnTo>
                    <a:lnTo>
                      <a:pt x="6755" y="2923"/>
                    </a:lnTo>
                    <a:lnTo>
                      <a:pt x="6758" y="2933"/>
                    </a:lnTo>
                    <a:lnTo>
                      <a:pt x="6758" y="2939"/>
                    </a:lnTo>
                    <a:lnTo>
                      <a:pt x="6758" y="2943"/>
                    </a:lnTo>
                    <a:lnTo>
                      <a:pt x="6757" y="2949"/>
                    </a:lnTo>
                    <a:lnTo>
                      <a:pt x="6755" y="2954"/>
                    </a:lnTo>
                    <a:lnTo>
                      <a:pt x="6751" y="2964"/>
                    </a:lnTo>
                    <a:lnTo>
                      <a:pt x="6745" y="2973"/>
                    </a:lnTo>
                    <a:lnTo>
                      <a:pt x="6738" y="2982"/>
                    </a:lnTo>
                    <a:lnTo>
                      <a:pt x="6730" y="2989"/>
                    </a:lnTo>
                    <a:lnTo>
                      <a:pt x="6721" y="2996"/>
                    </a:lnTo>
                    <a:lnTo>
                      <a:pt x="6712" y="3002"/>
                    </a:lnTo>
                    <a:lnTo>
                      <a:pt x="6702" y="3006"/>
                    </a:lnTo>
                    <a:lnTo>
                      <a:pt x="6691" y="3009"/>
                    </a:lnTo>
                    <a:lnTo>
                      <a:pt x="6679" y="3011"/>
                    </a:lnTo>
                    <a:lnTo>
                      <a:pt x="6667" y="3013"/>
                    </a:lnTo>
                    <a:lnTo>
                      <a:pt x="6642" y="3014"/>
                    </a:lnTo>
                    <a:lnTo>
                      <a:pt x="6616" y="3016"/>
                    </a:lnTo>
                    <a:lnTo>
                      <a:pt x="6598" y="3020"/>
                    </a:lnTo>
                    <a:lnTo>
                      <a:pt x="6580" y="3026"/>
                    </a:lnTo>
                    <a:lnTo>
                      <a:pt x="6563" y="3030"/>
                    </a:lnTo>
                    <a:lnTo>
                      <a:pt x="6544" y="3035"/>
                    </a:lnTo>
                    <a:lnTo>
                      <a:pt x="6531" y="3036"/>
                    </a:lnTo>
                    <a:lnTo>
                      <a:pt x="6516" y="3036"/>
                    </a:lnTo>
                    <a:lnTo>
                      <a:pt x="6502" y="3035"/>
                    </a:lnTo>
                    <a:lnTo>
                      <a:pt x="6488" y="3035"/>
                    </a:lnTo>
                    <a:lnTo>
                      <a:pt x="6472" y="3037"/>
                    </a:lnTo>
                    <a:lnTo>
                      <a:pt x="6457" y="3039"/>
                    </a:lnTo>
                    <a:lnTo>
                      <a:pt x="6439" y="3039"/>
                    </a:lnTo>
                    <a:lnTo>
                      <a:pt x="6421" y="3039"/>
                    </a:lnTo>
                    <a:lnTo>
                      <a:pt x="6403" y="3040"/>
                    </a:lnTo>
                    <a:lnTo>
                      <a:pt x="6385" y="3040"/>
                    </a:lnTo>
                    <a:lnTo>
                      <a:pt x="6373" y="3042"/>
                    </a:lnTo>
                    <a:lnTo>
                      <a:pt x="6361" y="3043"/>
                    </a:lnTo>
                    <a:lnTo>
                      <a:pt x="6350" y="3046"/>
                    </a:lnTo>
                    <a:lnTo>
                      <a:pt x="6338" y="3048"/>
                    </a:lnTo>
                    <a:lnTo>
                      <a:pt x="6328" y="3047"/>
                    </a:lnTo>
                    <a:lnTo>
                      <a:pt x="6318" y="3047"/>
                    </a:lnTo>
                    <a:lnTo>
                      <a:pt x="6307" y="3047"/>
                    </a:lnTo>
                    <a:lnTo>
                      <a:pt x="6297" y="3046"/>
                    </a:lnTo>
                    <a:lnTo>
                      <a:pt x="6276" y="3048"/>
                    </a:lnTo>
                    <a:lnTo>
                      <a:pt x="6255" y="3049"/>
                    </a:lnTo>
                    <a:lnTo>
                      <a:pt x="6235" y="3051"/>
                    </a:lnTo>
                    <a:lnTo>
                      <a:pt x="6214" y="3052"/>
                    </a:lnTo>
                    <a:lnTo>
                      <a:pt x="6197" y="3055"/>
                    </a:lnTo>
                    <a:lnTo>
                      <a:pt x="6182" y="3058"/>
                    </a:lnTo>
                    <a:lnTo>
                      <a:pt x="6166" y="3061"/>
                    </a:lnTo>
                    <a:lnTo>
                      <a:pt x="6151" y="3063"/>
                    </a:lnTo>
                    <a:lnTo>
                      <a:pt x="6135" y="3062"/>
                    </a:lnTo>
                    <a:lnTo>
                      <a:pt x="6119" y="3060"/>
                    </a:lnTo>
                    <a:lnTo>
                      <a:pt x="6108" y="3062"/>
                    </a:lnTo>
                    <a:lnTo>
                      <a:pt x="6097" y="3065"/>
                    </a:lnTo>
                    <a:lnTo>
                      <a:pt x="6085" y="3069"/>
                    </a:lnTo>
                    <a:lnTo>
                      <a:pt x="6073" y="3070"/>
                    </a:lnTo>
                    <a:lnTo>
                      <a:pt x="6060" y="3068"/>
                    </a:lnTo>
                    <a:lnTo>
                      <a:pt x="6047" y="3064"/>
                    </a:lnTo>
                    <a:lnTo>
                      <a:pt x="6035" y="3062"/>
                    </a:lnTo>
                    <a:lnTo>
                      <a:pt x="6022" y="3060"/>
                    </a:lnTo>
                    <a:lnTo>
                      <a:pt x="5988" y="3057"/>
                    </a:lnTo>
                    <a:lnTo>
                      <a:pt x="5953" y="3055"/>
                    </a:lnTo>
                    <a:lnTo>
                      <a:pt x="5919" y="3052"/>
                    </a:lnTo>
                    <a:lnTo>
                      <a:pt x="5884" y="3049"/>
                    </a:lnTo>
                    <a:lnTo>
                      <a:pt x="5877" y="3048"/>
                    </a:lnTo>
                    <a:lnTo>
                      <a:pt x="5868" y="3050"/>
                    </a:lnTo>
                    <a:lnTo>
                      <a:pt x="5859" y="3052"/>
                    </a:lnTo>
                    <a:lnTo>
                      <a:pt x="5850" y="3053"/>
                    </a:lnTo>
                    <a:lnTo>
                      <a:pt x="5837" y="3051"/>
                    </a:lnTo>
                    <a:lnTo>
                      <a:pt x="5824" y="3049"/>
                    </a:lnTo>
                    <a:lnTo>
                      <a:pt x="5811" y="3047"/>
                    </a:lnTo>
                    <a:lnTo>
                      <a:pt x="5798" y="3044"/>
                    </a:lnTo>
                    <a:lnTo>
                      <a:pt x="5780" y="3039"/>
                    </a:lnTo>
                    <a:lnTo>
                      <a:pt x="5761" y="3033"/>
                    </a:lnTo>
                    <a:lnTo>
                      <a:pt x="5744" y="3028"/>
                    </a:lnTo>
                    <a:lnTo>
                      <a:pt x="5725" y="3022"/>
                    </a:lnTo>
                    <a:lnTo>
                      <a:pt x="5712" y="3021"/>
                    </a:lnTo>
                    <a:lnTo>
                      <a:pt x="5697" y="3022"/>
                    </a:lnTo>
                    <a:lnTo>
                      <a:pt x="5683" y="3024"/>
                    </a:lnTo>
                    <a:lnTo>
                      <a:pt x="5669" y="3022"/>
                    </a:lnTo>
                    <a:lnTo>
                      <a:pt x="5656" y="3019"/>
                    </a:lnTo>
                    <a:lnTo>
                      <a:pt x="5636" y="3011"/>
                    </a:lnTo>
                    <a:lnTo>
                      <a:pt x="5617" y="3002"/>
                    </a:lnTo>
                    <a:lnTo>
                      <a:pt x="5605" y="2995"/>
                    </a:lnTo>
                    <a:lnTo>
                      <a:pt x="5598" y="2989"/>
                    </a:lnTo>
                    <a:lnTo>
                      <a:pt x="5591" y="2982"/>
                    </a:lnTo>
                    <a:lnTo>
                      <a:pt x="5583" y="2973"/>
                    </a:lnTo>
                    <a:lnTo>
                      <a:pt x="5575" y="2963"/>
                    </a:lnTo>
                    <a:lnTo>
                      <a:pt x="5569" y="2953"/>
                    </a:lnTo>
                    <a:lnTo>
                      <a:pt x="5563" y="2943"/>
                    </a:lnTo>
                    <a:lnTo>
                      <a:pt x="5559" y="2934"/>
                    </a:lnTo>
                    <a:lnTo>
                      <a:pt x="5556" y="2927"/>
                    </a:lnTo>
                    <a:lnTo>
                      <a:pt x="5556" y="2911"/>
                    </a:lnTo>
                    <a:lnTo>
                      <a:pt x="5556" y="2896"/>
                    </a:lnTo>
                    <a:lnTo>
                      <a:pt x="5556" y="2881"/>
                    </a:lnTo>
                    <a:lnTo>
                      <a:pt x="5556" y="2864"/>
                    </a:lnTo>
                    <a:lnTo>
                      <a:pt x="5554" y="2855"/>
                    </a:lnTo>
                    <a:lnTo>
                      <a:pt x="5552" y="2845"/>
                    </a:lnTo>
                    <a:lnTo>
                      <a:pt x="5550" y="2837"/>
                    </a:lnTo>
                    <a:lnTo>
                      <a:pt x="5548" y="2827"/>
                    </a:lnTo>
                    <a:lnTo>
                      <a:pt x="5549" y="2822"/>
                    </a:lnTo>
                    <a:lnTo>
                      <a:pt x="5550" y="2815"/>
                    </a:lnTo>
                    <a:lnTo>
                      <a:pt x="5551" y="2805"/>
                    </a:lnTo>
                    <a:lnTo>
                      <a:pt x="5551" y="2794"/>
                    </a:lnTo>
                    <a:lnTo>
                      <a:pt x="5551" y="2773"/>
                    </a:lnTo>
                    <a:lnTo>
                      <a:pt x="5549" y="2758"/>
                    </a:lnTo>
                    <a:lnTo>
                      <a:pt x="5547" y="2746"/>
                    </a:lnTo>
                    <a:lnTo>
                      <a:pt x="5545" y="2733"/>
                    </a:lnTo>
                    <a:lnTo>
                      <a:pt x="5544" y="2726"/>
                    </a:lnTo>
                    <a:lnTo>
                      <a:pt x="5542" y="2720"/>
                    </a:lnTo>
                    <a:lnTo>
                      <a:pt x="5541" y="2714"/>
                    </a:lnTo>
                    <a:lnTo>
                      <a:pt x="5538" y="2709"/>
                    </a:lnTo>
                    <a:lnTo>
                      <a:pt x="5534" y="2703"/>
                    </a:lnTo>
                    <a:lnTo>
                      <a:pt x="5530" y="2700"/>
                    </a:lnTo>
                    <a:lnTo>
                      <a:pt x="5526" y="2697"/>
                    </a:lnTo>
                    <a:lnTo>
                      <a:pt x="5520" y="2695"/>
                    </a:lnTo>
                    <a:lnTo>
                      <a:pt x="5509" y="2691"/>
                    </a:lnTo>
                    <a:lnTo>
                      <a:pt x="5498" y="2688"/>
                    </a:lnTo>
                    <a:lnTo>
                      <a:pt x="5489" y="2684"/>
                    </a:lnTo>
                    <a:lnTo>
                      <a:pt x="5481" y="2680"/>
                    </a:lnTo>
                    <a:lnTo>
                      <a:pt x="5471" y="2677"/>
                    </a:lnTo>
                    <a:lnTo>
                      <a:pt x="5462" y="2674"/>
                    </a:lnTo>
                    <a:lnTo>
                      <a:pt x="5448" y="2669"/>
                    </a:lnTo>
                    <a:lnTo>
                      <a:pt x="5433" y="2666"/>
                    </a:lnTo>
                    <a:lnTo>
                      <a:pt x="5425" y="2664"/>
                    </a:lnTo>
                    <a:lnTo>
                      <a:pt x="5419" y="2660"/>
                    </a:lnTo>
                    <a:lnTo>
                      <a:pt x="5412" y="2657"/>
                    </a:lnTo>
                    <a:lnTo>
                      <a:pt x="5407" y="2652"/>
                    </a:lnTo>
                    <a:lnTo>
                      <a:pt x="5401" y="2644"/>
                    </a:lnTo>
                    <a:lnTo>
                      <a:pt x="5398" y="2636"/>
                    </a:lnTo>
                    <a:lnTo>
                      <a:pt x="5396" y="2627"/>
                    </a:lnTo>
                    <a:lnTo>
                      <a:pt x="5396" y="2619"/>
                    </a:lnTo>
                    <a:lnTo>
                      <a:pt x="5397" y="2610"/>
                    </a:lnTo>
                    <a:lnTo>
                      <a:pt x="5399" y="2601"/>
                    </a:lnTo>
                    <a:lnTo>
                      <a:pt x="5402" y="2592"/>
                    </a:lnTo>
                    <a:lnTo>
                      <a:pt x="5407" y="2582"/>
                    </a:lnTo>
                    <a:lnTo>
                      <a:pt x="5417" y="2565"/>
                    </a:lnTo>
                    <a:lnTo>
                      <a:pt x="5428" y="2546"/>
                    </a:lnTo>
                    <a:lnTo>
                      <a:pt x="5436" y="2530"/>
                    </a:lnTo>
                    <a:lnTo>
                      <a:pt x="5443" y="2514"/>
                    </a:lnTo>
                    <a:lnTo>
                      <a:pt x="5443" y="2510"/>
                    </a:lnTo>
                    <a:lnTo>
                      <a:pt x="5442" y="2505"/>
                    </a:lnTo>
                    <a:lnTo>
                      <a:pt x="5441" y="2503"/>
                    </a:lnTo>
                    <a:lnTo>
                      <a:pt x="5439" y="2501"/>
                    </a:lnTo>
                    <a:lnTo>
                      <a:pt x="5436" y="2500"/>
                    </a:lnTo>
                    <a:lnTo>
                      <a:pt x="5434" y="2500"/>
                    </a:lnTo>
                    <a:lnTo>
                      <a:pt x="5430" y="2500"/>
                    </a:lnTo>
                    <a:lnTo>
                      <a:pt x="5427" y="2501"/>
                    </a:lnTo>
                    <a:lnTo>
                      <a:pt x="5422" y="2502"/>
                    </a:lnTo>
                    <a:lnTo>
                      <a:pt x="5417" y="2505"/>
                    </a:lnTo>
                    <a:lnTo>
                      <a:pt x="5407" y="2512"/>
                    </a:lnTo>
                    <a:lnTo>
                      <a:pt x="5397" y="2521"/>
                    </a:lnTo>
                    <a:lnTo>
                      <a:pt x="5387" y="2531"/>
                    </a:lnTo>
                    <a:lnTo>
                      <a:pt x="5379" y="2541"/>
                    </a:lnTo>
                    <a:lnTo>
                      <a:pt x="5373" y="2549"/>
                    </a:lnTo>
                    <a:lnTo>
                      <a:pt x="5367" y="2556"/>
                    </a:lnTo>
                    <a:lnTo>
                      <a:pt x="5363" y="2569"/>
                    </a:lnTo>
                    <a:lnTo>
                      <a:pt x="5357" y="2581"/>
                    </a:lnTo>
                    <a:lnTo>
                      <a:pt x="5350" y="2590"/>
                    </a:lnTo>
                    <a:lnTo>
                      <a:pt x="5340" y="2597"/>
                    </a:lnTo>
                    <a:lnTo>
                      <a:pt x="5331" y="2603"/>
                    </a:lnTo>
                    <a:lnTo>
                      <a:pt x="5323" y="2612"/>
                    </a:lnTo>
                    <a:lnTo>
                      <a:pt x="5310" y="2633"/>
                    </a:lnTo>
                    <a:lnTo>
                      <a:pt x="5296" y="2654"/>
                    </a:lnTo>
                    <a:lnTo>
                      <a:pt x="5289" y="2664"/>
                    </a:lnTo>
                    <a:lnTo>
                      <a:pt x="5282" y="2675"/>
                    </a:lnTo>
                    <a:lnTo>
                      <a:pt x="5275" y="2684"/>
                    </a:lnTo>
                    <a:lnTo>
                      <a:pt x="5267" y="2692"/>
                    </a:lnTo>
                    <a:lnTo>
                      <a:pt x="5258" y="2700"/>
                    </a:lnTo>
                    <a:lnTo>
                      <a:pt x="5249" y="2707"/>
                    </a:lnTo>
                    <a:lnTo>
                      <a:pt x="5239" y="2712"/>
                    </a:lnTo>
                    <a:lnTo>
                      <a:pt x="5228" y="2717"/>
                    </a:lnTo>
                    <a:lnTo>
                      <a:pt x="5216" y="2719"/>
                    </a:lnTo>
                    <a:lnTo>
                      <a:pt x="5204" y="2719"/>
                    </a:lnTo>
                    <a:lnTo>
                      <a:pt x="5190" y="2717"/>
                    </a:lnTo>
                    <a:lnTo>
                      <a:pt x="5175" y="2713"/>
                    </a:lnTo>
                    <a:lnTo>
                      <a:pt x="5160" y="2708"/>
                    </a:lnTo>
                    <a:lnTo>
                      <a:pt x="5146" y="2700"/>
                    </a:lnTo>
                    <a:lnTo>
                      <a:pt x="5139" y="2696"/>
                    </a:lnTo>
                    <a:lnTo>
                      <a:pt x="5133" y="2690"/>
                    </a:lnTo>
                    <a:lnTo>
                      <a:pt x="5127" y="2685"/>
                    </a:lnTo>
                    <a:lnTo>
                      <a:pt x="5123" y="2678"/>
                    </a:lnTo>
                    <a:lnTo>
                      <a:pt x="5118" y="2669"/>
                    </a:lnTo>
                    <a:lnTo>
                      <a:pt x="5117" y="2658"/>
                    </a:lnTo>
                    <a:lnTo>
                      <a:pt x="5116" y="2647"/>
                    </a:lnTo>
                    <a:lnTo>
                      <a:pt x="5116" y="2636"/>
                    </a:lnTo>
                    <a:lnTo>
                      <a:pt x="5115" y="2620"/>
                    </a:lnTo>
                    <a:lnTo>
                      <a:pt x="5116" y="2602"/>
                    </a:lnTo>
                    <a:lnTo>
                      <a:pt x="5117" y="2585"/>
                    </a:lnTo>
                    <a:lnTo>
                      <a:pt x="5122" y="2569"/>
                    </a:lnTo>
                    <a:lnTo>
                      <a:pt x="5126" y="2556"/>
                    </a:lnTo>
                    <a:lnTo>
                      <a:pt x="5133" y="2544"/>
                    </a:lnTo>
                    <a:lnTo>
                      <a:pt x="5139" y="2533"/>
                    </a:lnTo>
                    <a:lnTo>
                      <a:pt x="5146" y="2521"/>
                    </a:lnTo>
                    <a:lnTo>
                      <a:pt x="5162" y="2500"/>
                    </a:lnTo>
                    <a:lnTo>
                      <a:pt x="5179" y="2478"/>
                    </a:lnTo>
                    <a:lnTo>
                      <a:pt x="5183" y="2468"/>
                    </a:lnTo>
                    <a:lnTo>
                      <a:pt x="5189" y="2459"/>
                    </a:lnTo>
                    <a:lnTo>
                      <a:pt x="5197" y="2450"/>
                    </a:lnTo>
                    <a:lnTo>
                      <a:pt x="5204" y="2442"/>
                    </a:lnTo>
                    <a:lnTo>
                      <a:pt x="5211" y="2432"/>
                    </a:lnTo>
                    <a:lnTo>
                      <a:pt x="5217" y="2422"/>
                    </a:lnTo>
                    <a:lnTo>
                      <a:pt x="5224" y="2413"/>
                    </a:lnTo>
                    <a:lnTo>
                      <a:pt x="5230" y="2403"/>
                    </a:lnTo>
                    <a:lnTo>
                      <a:pt x="5237" y="2395"/>
                    </a:lnTo>
                    <a:lnTo>
                      <a:pt x="5245" y="2387"/>
                    </a:lnTo>
                    <a:lnTo>
                      <a:pt x="5253" y="2378"/>
                    </a:lnTo>
                    <a:lnTo>
                      <a:pt x="5260" y="2369"/>
                    </a:lnTo>
                    <a:lnTo>
                      <a:pt x="5276" y="2347"/>
                    </a:lnTo>
                    <a:lnTo>
                      <a:pt x="5290" y="2325"/>
                    </a:lnTo>
                    <a:lnTo>
                      <a:pt x="5304" y="2302"/>
                    </a:lnTo>
                    <a:lnTo>
                      <a:pt x="5319" y="2279"/>
                    </a:lnTo>
                    <a:lnTo>
                      <a:pt x="5328" y="2267"/>
                    </a:lnTo>
                    <a:lnTo>
                      <a:pt x="5340" y="2251"/>
                    </a:lnTo>
                    <a:lnTo>
                      <a:pt x="5346" y="2243"/>
                    </a:lnTo>
                    <a:lnTo>
                      <a:pt x="5351" y="2236"/>
                    </a:lnTo>
                    <a:lnTo>
                      <a:pt x="5355" y="2229"/>
                    </a:lnTo>
                    <a:lnTo>
                      <a:pt x="5356" y="2224"/>
                    </a:lnTo>
                    <a:lnTo>
                      <a:pt x="5356" y="2220"/>
                    </a:lnTo>
                    <a:lnTo>
                      <a:pt x="5354" y="2217"/>
                    </a:lnTo>
                    <a:lnTo>
                      <a:pt x="5352" y="2214"/>
                    </a:lnTo>
                    <a:lnTo>
                      <a:pt x="5348" y="2212"/>
                    </a:lnTo>
                    <a:lnTo>
                      <a:pt x="5340" y="2207"/>
                    </a:lnTo>
                    <a:lnTo>
                      <a:pt x="5328" y="2205"/>
                    </a:lnTo>
                    <a:lnTo>
                      <a:pt x="5298" y="2199"/>
                    </a:lnTo>
                    <a:lnTo>
                      <a:pt x="5264" y="2194"/>
                    </a:lnTo>
                    <a:lnTo>
                      <a:pt x="5247" y="2190"/>
                    </a:lnTo>
                    <a:lnTo>
                      <a:pt x="5231" y="2185"/>
                    </a:lnTo>
                    <a:lnTo>
                      <a:pt x="5223" y="2182"/>
                    </a:lnTo>
                    <a:lnTo>
                      <a:pt x="5215" y="2179"/>
                    </a:lnTo>
                    <a:lnTo>
                      <a:pt x="5209" y="2175"/>
                    </a:lnTo>
                    <a:lnTo>
                      <a:pt x="5203" y="2171"/>
                    </a:lnTo>
                    <a:lnTo>
                      <a:pt x="5197" y="2166"/>
                    </a:lnTo>
                    <a:lnTo>
                      <a:pt x="5192" y="2162"/>
                    </a:lnTo>
                    <a:lnTo>
                      <a:pt x="5188" y="2155"/>
                    </a:lnTo>
                    <a:lnTo>
                      <a:pt x="5184" y="2150"/>
                    </a:lnTo>
                    <a:lnTo>
                      <a:pt x="5182" y="2143"/>
                    </a:lnTo>
                    <a:lnTo>
                      <a:pt x="5181" y="2136"/>
                    </a:lnTo>
                    <a:lnTo>
                      <a:pt x="5181" y="2127"/>
                    </a:lnTo>
                    <a:lnTo>
                      <a:pt x="5182" y="2118"/>
                    </a:lnTo>
                    <a:lnTo>
                      <a:pt x="5184" y="2107"/>
                    </a:lnTo>
                    <a:lnTo>
                      <a:pt x="5188" y="2095"/>
                    </a:lnTo>
                    <a:lnTo>
                      <a:pt x="5192" y="2084"/>
                    </a:lnTo>
                    <a:lnTo>
                      <a:pt x="5199" y="2075"/>
                    </a:lnTo>
                    <a:lnTo>
                      <a:pt x="5204" y="2069"/>
                    </a:lnTo>
                    <a:lnTo>
                      <a:pt x="5211" y="2063"/>
                    </a:lnTo>
                    <a:lnTo>
                      <a:pt x="5217" y="2056"/>
                    </a:lnTo>
                    <a:lnTo>
                      <a:pt x="5225" y="2052"/>
                    </a:lnTo>
                    <a:lnTo>
                      <a:pt x="5241" y="2042"/>
                    </a:lnTo>
                    <a:lnTo>
                      <a:pt x="5256" y="2032"/>
                    </a:lnTo>
                    <a:lnTo>
                      <a:pt x="5271" y="2020"/>
                    </a:lnTo>
                    <a:lnTo>
                      <a:pt x="5288" y="2009"/>
                    </a:lnTo>
                    <a:lnTo>
                      <a:pt x="5304" y="1997"/>
                    </a:lnTo>
                    <a:lnTo>
                      <a:pt x="5321" y="1986"/>
                    </a:lnTo>
                    <a:lnTo>
                      <a:pt x="5328" y="1983"/>
                    </a:lnTo>
                    <a:lnTo>
                      <a:pt x="5336" y="1979"/>
                    </a:lnTo>
                    <a:lnTo>
                      <a:pt x="5345" y="1978"/>
                    </a:lnTo>
                    <a:lnTo>
                      <a:pt x="5354" y="1977"/>
                    </a:lnTo>
                    <a:lnTo>
                      <a:pt x="5372" y="1967"/>
                    </a:lnTo>
                    <a:lnTo>
                      <a:pt x="5391" y="1960"/>
                    </a:lnTo>
                    <a:lnTo>
                      <a:pt x="5401" y="1955"/>
                    </a:lnTo>
                    <a:lnTo>
                      <a:pt x="5411" y="1950"/>
                    </a:lnTo>
                    <a:lnTo>
                      <a:pt x="5420" y="1944"/>
                    </a:lnTo>
                    <a:lnTo>
                      <a:pt x="5427" y="1938"/>
                    </a:lnTo>
                    <a:lnTo>
                      <a:pt x="5431" y="1931"/>
                    </a:lnTo>
                    <a:lnTo>
                      <a:pt x="5434" y="1924"/>
                    </a:lnTo>
                    <a:lnTo>
                      <a:pt x="5436" y="1917"/>
                    </a:lnTo>
                    <a:lnTo>
                      <a:pt x="5439" y="1909"/>
                    </a:lnTo>
                    <a:lnTo>
                      <a:pt x="5445" y="1895"/>
                    </a:lnTo>
                    <a:lnTo>
                      <a:pt x="5452" y="1878"/>
                    </a:lnTo>
                    <a:lnTo>
                      <a:pt x="5459" y="1863"/>
                    </a:lnTo>
                    <a:lnTo>
                      <a:pt x="5464" y="1845"/>
                    </a:lnTo>
                    <a:lnTo>
                      <a:pt x="5466" y="1837"/>
                    </a:lnTo>
                    <a:lnTo>
                      <a:pt x="5467" y="1829"/>
                    </a:lnTo>
                    <a:lnTo>
                      <a:pt x="5468" y="1820"/>
                    </a:lnTo>
                    <a:lnTo>
                      <a:pt x="5468" y="1811"/>
                    </a:lnTo>
                    <a:lnTo>
                      <a:pt x="5468" y="1802"/>
                    </a:lnTo>
                    <a:lnTo>
                      <a:pt x="5466" y="1795"/>
                    </a:lnTo>
                    <a:lnTo>
                      <a:pt x="5464" y="1786"/>
                    </a:lnTo>
                    <a:lnTo>
                      <a:pt x="5460" y="1777"/>
                    </a:lnTo>
                    <a:lnTo>
                      <a:pt x="5457" y="1773"/>
                    </a:lnTo>
                    <a:lnTo>
                      <a:pt x="5454" y="1769"/>
                    </a:lnTo>
                    <a:lnTo>
                      <a:pt x="5451" y="1765"/>
                    </a:lnTo>
                    <a:lnTo>
                      <a:pt x="5446" y="1763"/>
                    </a:lnTo>
                    <a:lnTo>
                      <a:pt x="5441" y="1759"/>
                    </a:lnTo>
                    <a:lnTo>
                      <a:pt x="5436" y="1757"/>
                    </a:lnTo>
                    <a:lnTo>
                      <a:pt x="5431" y="1756"/>
                    </a:lnTo>
                    <a:lnTo>
                      <a:pt x="5425" y="1756"/>
                    </a:lnTo>
                    <a:lnTo>
                      <a:pt x="5420" y="1756"/>
                    </a:lnTo>
                    <a:lnTo>
                      <a:pt x="5413" y="1758"/>
                    </a:lnTo>
                    <a:lnTo>
                      <a:pt x="5407" y="1762"/>
                    </a:lnTo>
                    <a:lnTo>
                      <a:pt x="5399" y="1765"/>
                    </a:lnTo>
                    <a:lnTo>
                      <a:pt x="5386" y="1775"/>
                    </a:lnTo>
                    <a:lnTo>
                      <a:pt x="5373" y="1787"/>
                    </a:lnTo>
                    <a:lnTo>
                      <a:pt x="5347" y="1812"/>
                    </a:lnTo>
                    <a:lnTo>
                      <a:pt x="5326" y="1834"/>
                    </a:lnTo>
                    <a:lnTo>
                      <a:pt x="5317" y="1841"/>
                    </a:lnTo>
                    <a:lnTo>
                      <a:pt x="5307" y="1847"/>
                    </a:lnTo>
                    <a:lnTo>
                      <a:pt x="5298" y="1855"/>
                    </a:lnTo>
                    <a:lnTo>
                      <a:pt x="5288" y="1862"/>
                    </a:lnTo>
                    <a:lnTo>
                      <a:pt x="5272" y="1876"/>
                    </a:lnTo>
                    <a:lnTo>
                      <a:pt x="5258" y="1890"/>
                    </a:lnTo>
                    <a:lnTo>
                      <a:pt x="5243" y="1906"/>
                    </a:lnTo>
                    <a:lnTo>
                      <a:pt x="5227" y="1920"/>
                    </a:lnTo>
                    <a:lnTo>
                      <a:pt x="5217" y="1926"/>
                    </a:lnTo>
                    <a:lnTo>
                      <a:pt x="5209" y="1932"/>
                    </a:lnTo>
                    <a:lnTo>
                      <a:pt x="5199" y="1939"/>
                    </a:lnTo>
                    <a:lnTo>
                      <a:pt x="5189" y="1944"/>
                    </a:lnTo>
                    <a:lnTo>
                      <a:pt x="5175" y="1955"/>
                    </a:lnTo>
                    <a:lnTo>
                      <a:pt x="5160" y="1967"/>
                    </a:lnTo>
                    <a:lnTo>
                      <a:pt x="5146" y="1978"/>
                    </a:lnTo>
                    <a:lnTo>
                      <a:pt x="5130" y="1988"/>
                    </a:lnTo>
                    <a:lnTo>
                      <a:pt x="5115" y="1995"/>
                    </a:lnTo>
                    <a:lnTo>
                      <a:pt x="5091" y="2001"/>
                    </a:lnTo>
                    <a:lnTo>
                      <a:pt x="5066" y="2007"/>
                    </a:lnTo>
                    <a:lnTo>
                      <a:pt x="5047" y="2010"/>
                    </a:lnTo>
                    <a:lnTo>
                      <a:pt x="5033" y="2010"/>
                    </a:lnTo>
                    <a:lnTo>
                      <a:pt x="5018" y="2008"/>
                    </a:lnTo>
                    <a:lnTo>
                      <a:pt x="5004" y="2006"/>
                    </a:lnTo>
                    <a:lnTo>
                      <a:pt x="4991" y="2004"/>
                    </a:lnTo>
                    <a:lnTo>
                      <a:pt x="4965" y="2000"/>
                    </a:lnTo>
                    <a:lnTo>
                      <a:pt x="4939" y="1998"/>
                    </a:lnTo>
                    <a:lnTo>
                      <a:pt x="4914" y="1995"/>
                    </a:lnTo>
                    <a:lnTo>
                      <a:pt x="4888" y="1992"/>
                    </a:lnTo>
                    <a:lnTo>
                      <a:pt x="4876" y="1988"/>
                    </a:lnTo>
                    <a:lnTo>
                      <a:pt x="4865" y="1983"/>
                    </a:lnTo>
                    <a:lnTo>
                      <a:pt x="4854" y="1977"/>
                    </a:lnTo>
                    <a:lnTo>
                      <a:pt x="4844" y="1972"/>
                    </a:lnTo>
                    <a:lnTo>
                      <a:pt x="4830" y="1965"/>
                    </a:lnTo>
                    <a:lnTo>
                      <a:pt x="4817" y="1960"/>
                    </a:lnTo>
                    <a:lnTo>
                      <a:pt x="4804" y="1953"/>
                    </a:lnTo>
                    <a:lnTo>
                      <a:pt x="4790" y="1946"/>
                    </a:lnTo>
                    <a:lnTo>
                      <a:pt x="4782" y="1941"/>
                    </a:lnTo>
                    <a:lnTo>
                      <a:pt x="4772" y="1935"/>
                    </a:lnTo>
                    <a:lnTo>
                      <a:pt x="4763" y="1929"/>
                    </a:lnTo>
                    <a:lnTo>
                      <a:pt x="4755" y="1922"/>
                    </a:lnTo>
                    <a:lnTo>
                      <a:pt x="4747" y="1913"/>
                    </a:lnTo>
                    <a:lnTo>
                      <a:pt x="4742" y="1905"/>
                    </a:lnTo>
                    <a:lnTo>
                      <a:pt x="4740" y="1900"/>
                    </a:lnTo>
                    <a:lnTo>
                      <a:pt x="4738" y="1895"/>
                    </a:lnTo>
                    <a:lnTo>
                      <a:pt x="4736" y="1889"/>
                    </a:lnTo>
                    <a:lnTo>
                      <a:pt x="4736" y="1884"/>
                    </a:lnTo>
                    <a:lnTo>
                      <a:pt x="4735" y="1878"/>
                    </a:lnTo>
                    <a:lnTo>
                      <a:pt x="4735" y="1873"/>
                    </a:lnTo>
                    <a:lnTo>
                      <a:pt x="4736" y="1867"/>
                    </a:lnTo>
                    <a:lnTo>
                      <a:pt x="4738" y="1865"/>
                    </a:lnTo>
                    <a:lnTo>
                      <a:pt x="4742" y="1857"/>
                    </a:lnTo>
                    <a:lnTo>
                      <a:pt x="4749" y="1851"/>
                    </a:lnTo>
                    <a:lnTo>
                      <a:pt x="4756" y="1844"/>
                    </a:lnTo>
                    <a:lnTo>
                      <a:pt x="4766" y="1837"/>
                    </a:lnTo>
                    <a:lnTo>
                      <a:pt x="4777" y="1831"/>
                    </a:lnTo>
                    <a:lnTo>
                      <a:pt x="4788" y="1825"/>
                    </a:lnTo>
                    <a:lnTo>
                      <a:pt x="4801" y="1820"/>
                    </a:lnTo>
                    <a:lnTo>
                      <a:pt x="4813" y="1815"/>
                    </a:lnTo>
                    <a:lnTo>
                      <a:pt x="4841" y="1808"/>
                    </a:lnTo>
                    <a:lnTo>
                      <a:pt x="4866" y="1801"/>
                    </a:lnTo>
                    <a:lnTo>
                      <a:pt x="4891" y="1798"/>
                    </a:lnTo>
                    <a:lnTo>
                      <a:pt x="4909" y="1796"/>
                    </a:lnTo>
                    <a:lnTo>
                      <a:pt x="4924" y="1791"/>
                    </a:lnTo>
                    <a:lnTo>
                      <a:pt x="4937" y="1787"/>
                    </a:lnTo>
                    <a:lnTo>
                      <a:pt x="4948" y="1779"/>
                    </a:lnTo>
                    <a:lnTo>
                      <a:pt x="4960" y="1771"/>
                    </a:lnTo>
                    <a:lnTo>
                      <a:pt x="4969" y="1768"/>
                    </a:lnTo>
                    <a:lnTo>
                      <a:pt x="4977" y="1766"/>
                    </a:lnTo>
                    <a:lnTo>
                      <a:pt x="4987" y="1764"/>
                    </a:lnTo>
                    <a:lnTo>
                      <a:pt x="4996" y="1762"/>
                    </a:lnTo>
                    <a:lnTo>
                      <a:pt x="5017" y="1754"/>
                    </a:lnTo>
                    <a:lnTo>
                      <a:pt x="5039" y="1745"/>
                    </a:lnTo>
                    <a:lnTo>
                      <a:pt x="5061" y="1736"/>
                    </a:lnTo>
                    <a:lnTo>
                      <a:pt x="5082" y="1727"/>
                    </a:lnTo>
                    <a:lnTo>
                      <a:pt x="5103" y="1718"/>
                    </a:lnTo>
                    <a:lnTo>
                      <a:pt x="5124" y="1709"/>
                    </a:lnTo>
                    <a:lnTo>
                      <a:pt x="5145" y="1699"/>
                    </a:lnTo>
                    <a:lnTo>
                      <a:pt x="5166" y="1688"/>
                    </a:lnTo>
                    <a:lnTo>
                      <a:pt x="5176" y="1682"/>
                    </a:lnTo>
                    <a:lnTo>
                      <a:pt x="5186" y="1676"/>
                    </a:lnTo>
                    <a:lnTo>
                      <a:pt x="5197" y="1668"/>
                    </a:lnTo>
                    <a:lnTo>
                      <a:pt x="5206" y="1660"/>
                    </a:lnTo>
                    <a:lnTo>
                      <a:pt x="5226" y="1644"/>
                    </a:lnTo>
                    <a:lnTo>
                      <a:pt x="5245" y="1628"/>
                    </a:lnTo>
                    <a:lnTo>
                      <a:pt x="5257" y="1623"/>
                    </a:lnTo>
                    <a:lnTo>
                      <a:pt x="5269" y="1616"/>
                    </a:lnTo>
                    <a:lnTo>
                      <a:pt x="5281" y="1610"/>
                    </a:lnTo>
                    <a:lnTo>
                      <a:pt x="5292" y="1603"/>
                    </a:lnTo>
                    <a:lnTo>
                      <a:pt x="5311" y="1590"/>
                    </a:lnTo>
                    <a:lnTo>
                      <a:pt x="5329" y="1576"/>
                    </a:lnTo>
                    <a:lnTo>
                      <a:pt x="5346" y="1561"/>
                    </a:lnTo>
                    <a:lnTo>
                      <a:pt x="5364" y="1548"/>
                    </a:lnTo>
                    <a:lnTo>
                      <a:pt x="5380" y="1537"/>
                    </a:lnTo>
                    <a:lnTo>
                      <a:pt x="5396" y="1526"/>
                    </a:lnTo>
                    <a:lnTo>
                      <a:pt x="5411" y="1515"/>
                    </a:lnTo>
                    <a:lnTo>
                      <a:pt x="5427" y="1504"/>
                    </a:lnTo>
                    <a:lnTo>
                      <a:pt x="5433" y="1501"/>
                    </a:lnTo>
                    <a:lnTo>
                      <a:pt x="5441" y="1498"/>
                    </a:lnTo>
                    <a:lnTo>
                      <a:pt x="5445" y="1496"/>
                    </a:lnTo>
                    <a:lnTo>
                      <a:pt x="5449" y="1494"/>
                    </a:lnTo>
                    <a:lnTo>
                      <a:pt x="5451" y="1492"/>
                    </a:lnTo>
                    <a:lnTo>
                      <a:pt x="5453" y="1489"/>
                    </a:lnTo>
                    <a:lnTo>
                      <a:pt x="5455" y="1480"/>
                    </a:lnTo>
                    <a:lnTo>
                      <a:pt x="5455" y="1472"/>
                    </a:lnTo>
                    <a:lnTo>
                      <a:pt x="5454" y="1465"/>
                    </a:lnTo>
                    <a:lnTo>
                      <a:pt x="5451" y="1457"/>
                    </a:lnTo>
                    <a:lnTo>
                      <a:pt x="5448" y="1449"/>
                    </a:lnTo>
                    <a:lnTo>
                      <a:pt x="5445" y="1441"/>
                    </a:lnTo>
                    <a:lnTo>
                      <a:pt x="5443" y="1435"/>
                    </a:lnTo>
                    <a:lnTo>
                      <a:pt x="5442" y="1427"/>
                    </a:lnTo>
                    <a:lnTo>
                      <a:pt x="5443" y="1415"/>
                    </a:lnTo>
                    <a:lnTo>
                      <a:pt x="5444" y="1404"/>
                    </a:lnTo>
                    <a:lnTo>
                      <a:pt x="5445" y="1392"/>
                    </a:lnTo>
                    <a:lnTo>
                      <a:pt x="5446" y="1381"/>
                    </a:lnTo>
                    <a:lnTo>
                      <a:pt x="5446" y="1357"/>
                    </a:lnTo>
                    <a:lnTo>
                      <a:pt x="5446" y="1332"/>
                    </a:lnTo>
                    <a:lnTo>
                      <a:pt x="5446" y="1308"/>
                    </a:lnTo>
                    <a:lnTo>
                      <a:pt x="5446" y="1284"/>
                    </a:lnTo>
                    <a:lnTo>
                      <a:pt x="5444" y="1268"/>
                    </a:lnTo>
                    <a:lnTo>
                      <a:pt x="5440" y="1252"/>
                    </a:lnTo>
                    <a:lnTo>
                      <a:pt x="5438" y="1243"/>
                    </a:lnTo>
                    <a:lnTo>
                      <a:pt x="5436" y="1236"/>
                    </a:lnTo>
                    <a:lnTo>
                      <a:pt x="5435" y="1227"/>
                    </a:lnTo>
                    <a:lnTo>
                      <a:pt x="5435" y="1218"/>
                    </a:lnTo>
                    <a:lnTo>
                      <a:pt x="5438" y="1209"/>
                    </a:lnTo>
                    <a:lnTo>
                      <a:pt x="5441" y="1200"/>
                    </a:lnTo>
                    <a:lnTo>
                      <a:pt x="5445" y="1193"/>
                    </a:lnTo>
                    <a:lnTo>
                      <a:pt x="5450" y="1185"/>
                    </a:lnTo>
                    <a:lnTo>
                      <a:pt x="5453" y="1182"/>
                    </a:lnTo>
                    <a:lnTo>
                      <a:pt x="5457" y="1177"/>
                    </a:lnTo>
                    <a:lnTo>
                      <a:pt x="5464" y="1174"/>
                    </a:lnTo>
                    <a:lnTo>
                      <a:pt x="5471" y="1170"/>
                    </a:lnTo>
                    <a:lnTo>
                      <a:pt x="5486" y="1162"/>
                    </a:lnTo>
                    <a:lnTo>
                      <a:pt x="5504" y="1155"/>
                    </a:lnTo>
                    <a:lnTo>
                      <a:pt x="5539" y="1143"/>
                    </a:lnTo>
                    <a:lnTo>
                      <a:pt x="5566" y="1133"/>
                    </a:lnTo>
                    <a:lnTo>
                      <a:pt x="5578" y="1128"/>
                    </a:lnTo>
                    <a:lnTo>
                      <a:pt x="5592" y="1121"/>
                    </a:lnTo>
                    <a:lnTo>
                      <a:pt x="5604" y="1115"/>
                    </a:lnTo>
                    <a:lnTo>
                      <a:pt x="5616" y="1108"/>
                    </a:lnTo>
                    <a:lnTo>
                      <a:pt x="5625" y="1100"/>
                    </a:lnTo>
                    <a:lnTo>
                      <a:pt x="5632" y="1093"/>
                    </a:lnTo>
                    <a:lnTo>
                      <a:pt x="5641" y="1085"/>
                    </a:lnTo>
                    <a:lnTo>
                      <a:pt x="5650" y="1077"/>
                    </a:lnTo>
                    <a:lnTo>
                      <a:pt x="5671" y="1060"/>
                    </a:lnTo>
                    <a:lnTo>
                      <a:pt x="5694" y="1040"/>
                    </a:lnTo>
                    <a:lnTo>
                      <a:pt x="5704" y="1029"/>
                    </a:lnTo>
                    <a:lnTo>
                      <a:pt x="5713" y="1017"/>
                    </a:lnTo>
                    <a:lnTo>
                      <a:pt x="5716" y="1010"/>
                    </a:lnTo>
                    <a:lnTo>
                      <a:pt x="5717" y="1005"/>
                    </a:lnTo>
                    <a:lnTo>
                      <a:pt x="5718" y="998"/>
                    </a:lnTo>
                    <a:lnTo>
                      <a:pt x="5718" y="990"/>
                    </a:lnTo>
                    <a:lnTo>
                      <a:pt x="5718" y="987"/>
                    </a:lnTo>
                    <a:lnTo>
                      <a:pt x="5716" y="983"/>
                    </a:lnTo>
                    <a:lnTo>
                      <a:pt x="5714" y="978"/>
                    </a:lnTo>
                    <a:lnTo>
                      <a:pt x="5711" y="975"/>
                    </a:lnTo>
                    <a:lnTo>
                      <a:pt x="5703" y="966"/>
                    </a:lnTo>
                    <a:lnTo>
                      <a:pt x="5694" y="958"/>
                    </a:lnTo>
                    <a:lnTo>
                      <a:pt x="5685" y="951"/>
                    </a:lnTo>
                    <a:lnTo>
                      <a:pt x="5675" y="944"/>
                    </a:lnTo>
                    <a:lnTo>
                      <a:pt x="5667" y="940"/>
                    </a:lnTo>
                    <a:lnTo>
                      <a:pt x="5659" y="936"/>
                    </a:lnTo>
                    <a:lnTo>
                      <a:pt x="5643" y="932"/>
                    </a:lnTo>
                    <a:lnTo>
                      <a:pt x="5628" y="929"/>
                    </a:lnTo>
                    <a:lnTo>
                      <a:pt x="5613" y="924"/>
                    </a:lnTo>
                    <a:lnTo>
                      <a:pt x="5597" y="921"/>
                    </a:lnTo>
                    <a:lnTo>
                      <a:pt x="5586" y="915"/>
                    </a:lnTo>
                    <a:lnTo>
                      <a:pt x="5574" y="908"/>
                    </a:lnTo>
                    <a:lnTo>
                      <a:pt x="5562" y="900"/>
                    </a:lnTo>
                    <a:lnTo>
                      <a:pt x="5550" y="896"/>
                    </a:lnTo>
                    <a:lnTo>
                      <a:pt x="5540" y="895"/>
                    </a:lnTo>
                    <a:lnTo>
                      <a:pt x="5530" y="895"/>
                    </a:lnTo>
                    <a:lnTo>
                      <a:pt x="5520" y="893"/>
                    </a:lnTo>
                    <a:lnTo>
                      <a:pt x="5510" y="892"/>
                    </a:lnTo>
                    <a:lnTo>
                      <a:pt x="5496" y="889"/>
                    </a:lnTo>
                    <a:lnTo>
                      <a:pt x="5482" y="886"/>
                    </a:lnTo>
                    <a:lnTo>
                      <a:pt x="5459" y="881"/>
                    </a:lnTo>
                    <a:lnTo>
                      <a:pt x="5436" y="876"/>
                    </a:lnTo>
                    <a:lnTo>
                      <a:pt x="5427" y="871"/>
                    </a:lnTo>
                    <a:lnTo>
                      <a:pt x="5418" y="867"/>
                    </a:lnTo>
                    <a:lnTo>
                      <a:pt x="5413" y="864"/>
                    </a:lnTo>
                    <a:lnTo>
                      <a:pt x="5410" y="859"/>
                    </a:lnTo>
                    <a:lnTo>
                      <a:pt x="5406" y="855"/>
                    </a:lnTo>
                    <a:lnTo>
                      <a:pt x="5402" y="851"/>
                    </a:lnTo>
                    <a:lnTo>
                      <a:pt x="5400" y="846"/>
                    </a:lnTo>
                    <a:lnTo>
                      <a:pt x="5397" y="842"/>
                    </a:lnTo>
                    <a:lnTo>
                      <a:pt x="5395" y="836"/>
                    </a:lnTo>
                    <a:lnTo>
                      <a:pt x="5395" y="831"/>
                    </a:lnTo>
                    <a:lnTo>
                      <a:pt x="5396" y="827"/>
                    </a:lnTo>
                    <a:lnTo>
                      <a:pt x="5398" y="823"/>
                    </a:lnTo>
                    <a:lnTo>
                      <a:pt x="5400" y="820"/>
                    </a:lnTo>
                    <a:lnTo>
                      <a:pt x="5403" y="818"/>
                    </a:lnTo>
                    <a:lnTo>
                      <a:pt x="5411" y="812"/>
                    </a:lnTo>
                    <a:lnTo>
                      <a:pt x="5418" y="808"/>
                    </a:lnTo>
                    <a:lnTo>
                      <a:pt x="5431" y="799"/>
                    </a:lnTo>
                    <a:lnTo>
                      <a:pt x="5445" y="790"/>
                    </a:lnTo>
                    <a:lnTo>
                      <a:pt x="5460" y="782"/>
                    </a:lnTo>
                    <a:lnTo>
                      <a:pt x="5474" y="776"/>
                    </a:lnTo>
                    <a:lnTo>
                      <a:pt x="5489" y="769"/>
                    </a:lnTo>
                    <a:lnTo>
                      <a:pt x="5504" y="764"/>
                    </a:lnTo>
                    <a:lnTo>
                      <a:pt x="5519" y="758"/>
                    </a:lnTo>
                    <a:lnTo>
                      <a:pt x="5536" y="754"/>
                    </a:lnTo>
                    <a:lnTo>
                      <a:pt x="5567" y="745"/>
                    </a:lnTo>
                    <a:lnTo>
                      <a:pt x="5601" y="738"/>
                    </a:lnTo>
                    <a:lnTo>
                      <a:pt x="5632" y="732"/>
                    </a:lnTo>
                    <a:lnTo>
                      <a:pt x="5665" y="725"/>
                    </a:lnTo>
                    <a:lnTo>
                      <a:pt x="5685" y="720"/>
                    </a:lnTo>
                    <a:lnTo>
                      <a:pt x="5704" y="712"/>
                    </a:lnTo>
                    <a:lnTo>
                      <a:pt x="5713" y="709"/>
                    </a:lnTo>
                    <a:lnTo>
                      <a:pt x="5723" y="705"/>
                    </a:lnTo>
                    <a:lnTo>
                      <a:pt x="5734" y="703"/>
                    </a:lnTo>
                    <a:lnTo>
                      <a:pt x="5745" y="703"/>
                    </a:lnTo>
                    <a:lnTo>
                      <a:pt x="5755" y="699"/>
                    </a:lnTo>
                    <a:lnTo>
                      <a:pt x="5766" y="695"/>
                    </a:lnTo>
                    <a:lnTo>
                      <a:pt x="5779" y="689"/>
                    </a:lnTo>
                    <a:lnTo>
                      <a:pt x="5792" y="682"/>
                    </a:lnTo>
                    <a:lnTo>
                      <a:pt x="5800" y="679"/>
                    </a:lnTo>
                    <a:lnTo>
                      <a:pt x="5806" y="677"/>
                    </a:lnTo>
                    <a:lnTo>
                      <a:pt x="5814" y="676"/>
                    </a:lnTo>
                    <a:lnTo>
                      <a:pt x="5823" y="675"/>
                    </a:lnTo>
                    <a:lnTo>
                      <a:pt x="5838" y="671"/>
                    </a:lnTo>
                    <a:lnTo>
                      <a:pt x="5854" y="668"/>
                    </a:lnTo>
                    <a:lnTo>
                      <a:pt x="5867" y="662"/>
                    </a:lnTo>
                    <a:lnTo>
                      <a:pt x="5880" y="657"/>
                    </a:lnTo>
                    <a:lnTo>
                      <a:pt x="5893" y="651"/>
                    </a:lnTo>
                    <a:lnTo>
                      <a:pt x="5907" y="647"/>
                    </a:lnTo>
                    <a:lnTo>
                      <a:pt x="5919" y="643"/>
                    </a:lnTo>
                    <a:lnTo>
                      <a:pt x="5930" y="639"/>
                    </a:lnTo>
                    <a:lnTo>
                      <a:pt x="5942" y="636"/>
                    </a:lnTo>
                    <a:lnTo>
                      <a:pt x="5953" y="633"/>
                    </a:lnTo>
                    <a:lnTo>
                      <a:pt x="5981" y="621"/>
                    </a:lnTo>
                    <a:lnTo>
                      <a:pt x="6009" y="609"/>
                    </a:lnTo>
                    <a:lnTo>
                      <a:pt x="6037" y="598"/>
                    </a:lnTo>
                    <a:lnTo>
                      <a:pt x="6066" y="588"/>
                    </a:lnTo>
                    <a:lnTo>
                      <a:pt x="6082" y="585"/>
                    </a:lnTo>
                    <a:lnTo>
                      <a:pt x="6098" y="583"/>
                    </a:lnTo>
                    <a:lnTo>
                      <a:pt x="6116" y="582"/>
                    </a:lnTo>
                    <a:lnTo>
                      <a:pt x="6131" y="579"/>
                    </a:lnTo>
                    <a:lnTo>
                      <a:pt x="6152" y="572"/>
                    </a:lnTo>
                    <a:lnTo>
                      <a:pt x="6173" y="564"/>
                    </a:lnTo>
                    <a:lnTo>
                      <a:pt x="6195" y="556"/>
                    </a:lnTo>
                    <a:lnTo>
                      <a:pt x="6216" y="548"/>
                    </a:lnTo>
                    <a:lnTo>
                      <a:pt x="6238" y="541"/>
                    </a:lnTo>
                    <a:lnTo>
                      <a:pt x="6261" y="536"/>
                    </a:lnTo>
                    <a:lnTo>
                      <a:pt x="6272" y="534"/>
                    </a:lnTo>
                    <a:lnTo>
                      <a:pt x="6283" y="533"/>
                    </a:lnTo>
                    <a:lnTo>
                      <a:pt x="6295" y="531"/>
                    </a:lnTo>
                    <a:lnTo>
                      <a:pt x="6307" y="530"/>
                    </a:lnTo>
                    <a:lnTo>
                      <a:pt x="6319" y="528"/>
                    </a:lnTo>
                    <a:lnTo>
                      <a:pt x="6331" y="525"/>
                    </a:lnTo>
                    <a:close/>
                    <a:moveTo>
                      <a:pt x="10438" y="559"/>
                    </a:moveTo>
                    <a:lnTo>
                      <a:pt x="10451" y="559"/>
                    </a:lnTo>
                    <a:lnTo>
                      <a:pt x="10466" y="560"/>
                    </a:lnTo>
                    <a:lnTo>
                      <a:pt x="10479" y="562"/>
                    </a:lnTo>
                    <a:lnTo>
                      <a:pt x="10492" y="567"/>
                    </a:lnTo>
                    <a:lnTo>
                      <a:pt x="10504" y="571"/>
                    </a:lnTo>
                    <a:lnTo>
                      <a:pt x="10515" y="578"/>
                    </a:lnTo>
                    <a:lnTo>
                      <a:pt x="10521" y="581"/>
                    </a:lnTo>
                    <a:lnTo>
                      <a:pt x="10525" y="585"/>
                    </a:lnTo>
                    <a:lnTo>
                      <a:pt x="10530" y="590"/>
                    </a:lnTo>
                    <a:lnTo>
                      <a:pt x="10533" y="594"/>
                    </a:lnTo>
                    <a:lnTo>
                      <a:pt x="10538" y="609"/>
                    </a:lnTo>
                    <a:lnTo>
                      <a:pt x="10542" y="623"/>
                    </a:lnTo>
                    <a:lnTo>
                      <a:pt x="10548" y="635"/>
                    </a:lnTo>
                    <a:lnTo>
                      <a:pt x="10555" y="647"/>
                    </a:lnTo>
                    <a:lnTo>
                      <a:pt x="10557" y="659"/>
                    </a:lnTo>
                    <a:lnTo>
                      <a:pt x="10559" y="672"/>
                    </a:lnTo>
                    <a:lnTo>
                      <a:pt x="10560" y="686"/>
                    </a:lnTo>
                    <a:lnTo>
                      <a:pt x="10561" y="700"/>
                    </a:lnTo>
                    <a:lnTo>
                      <a:pt x="10561" y="713"/>
                    </a:lnTo>
                    <a:lnTo>
                      <a:pt x="10560" y="727"/>
                    </a:lnTo>
                    <a:lnTo>
                      <a:pt x="10558" y="739"/>
                    </a:lnTo>
                    <a:lnTo>
                      <a:pt x="10556" y="753"/>
                    </a:lnTo>
                    <a:lnTo>
                      <a:pt x="10553" y="761"/>
                    </a:lnTo>
                    <a:lnTo>
                      <a:pt x="10547" y="770"/>
                    </a:lnTo>
                    <a:lnTo>
                      <a:pt x="10543" y="780"/>
                    </a:lnTo>
                    <a:lnTo>
                      <a:pt x="10539" y="790"/>
                    </a:lnTo>
                    <a:lnTo>
                      <a:pt x="10539" y="804"/>
                    </a:lnTo>
                    <a:lnTo>
                      <a:pt x="10538" y="820"/>
                    </a:lnTo>
                    <a:lnTo>
                      <a:pt x="10537" y="834"/>
                    </a:lnTo>
                    <a:lnTo>
                      <a:pt x="10537" y="848"/>
                    </a:lnTo>
                    <a:lnTo>
                      <a:pt x="10533" y="860"/>
                    </a:lnTo>
                    <a:lnTo>
                      <a:pt x="10528" y="873"/>
                    </a:lnTo>
                    <a:lnTo>
                      <a:pt x="10524" y="884"/>
                    </a:lnTo>
                    <a:lnTo>
                      <a:pt x="10521" y="897"/>
                    </a:lnTo>
                    <a:lnTo>
                      <a:pt x="10519" y="918"/>
                    </a:lnTo>
                    <a:lnTo>
                      <a:pt x="10519" y="940"/>
                    </a:lnTo>
                    <a:lnTo>
                      <a:pt x="10520" y="962"/>
                    </a:lnTo>
                    <a:lnTo>
                      <a:pt x="10519" y="984"/>
                    </a:lnTo>
                    <a:lnTo>
                      <a:pt x="10515" y="992"/>
                    </a:lnTo>
                    <a:lnTo>
                      <a:pt x="10512" y="1001"/>
                    </a:lnTo>
                    <a:lnTo>
                      <a:pt x="10508" y="1010"/>
                    </a:lnTo>
                    <a:lnTo>
                      <a:pt x="10504" y="1019"/>
                    </a:lnTo>
                    <a:lnTo>
                      <a:pt x="10504" y="1029"/>
                    </a:lnTo>
                    <a:lnTo>
                      <a:pt x="10503" y="1039"/>
                    </a:lnTo>
                    <a:lnTo>
                      <a:pt x="10503" y="1049"/>
                    </a:lnTo>
                    <a:lnTo>
                      <a:pt x="10503" y="1059"/>
                    </a:lnTo>
                    <a:lnTo>
                      <a:pt x="10501" y="1072"/>
                    </a:lnTo>
                    <a:lnTo>
                      <a:pt x="10499" y="1084"/>
                    </a:lnTo>
                    <a:lnTo>
                      <a:pt x="10498" y="1096"/>
                    </a:lnTo>
                    <a:lnTo>
                      <a:pt x="10495" y="1109"/>
                    </a:lnTo>
                    <a:lnTo>
                      <a:pt x="10495" y="1134"/>
                    </a:lnTo>
                    <a:lnTo>
                      <a:pt x="10497" y="1161"/>
                    </a:lnTo>
                    <a:lnTo>
                      <a:pt x="10497" y="1186"/>
                    </a:lnTo>
                    <a:lnTo>
                      <a:pt x="10497" y="1211"/>
                    </a:lnTo>
                    <a:lnTo>
                      <a:pt x="10495" y="1238"/>
                    </a:lnTo>
                    <a:lnTo>
                      <a:pt x="10494" y="1264"/>
                    </a:lnTo>
                    <a:lnTo>
                      <a:pt x="10493" y="1291"/>
                    </a:lnTo>
                    <a:lnTo>
                      <a:pt x="10492" y="1317"/>
                    </a:lnTo>
                    <a:lnTo>
                      <a:pt x="10484" y="1335"/>
                    </a:lnTo>
                    <a:lnTo>
                      <a:pt x="10476" y="1350"/>
                    </a:lnTo>
                    <a:lnTo>
                      <a:pt x="10473" y="1362"/>
                    </a:lnTo>
                    <a:lnTo>
                      <a:pt x="10472" y="1374"/>
                    </a:lnTo>
                    <a:lnTo>
                      <a:pt x="10472" y="1386"/>
                    </a:lnTo>
                    <a:lnTo>
                      <a:pt x="10475" y="1398"/>
                    </a:lnTo>
                    <a:lnTo>
                      <a:pt x="10476" y="1404"/>
                    </a:lnTo>
                    <a:lnTo>
                      <a:pt x="10478" y="1408"/>
                    </a:lnTo>
                    <a:lnTo>
                      <a:pt x="10481" y="1413"/>
                    </a:lnTo>
                    <a:lnTo>
                      <a:pt x="10484" y="1417"/>
                    </a:lnTo>
                    <a:lnTo>
                      <a:pt x="10489" y="1420"/>
                    </a:lnTo>
                    <a:lnTo>
                      <a:pt x="10494" y="1423"/>
                    </a:lnTo>
                    <a:lnTo>
                      <a:pt x="10501" y="1424"/>
                    </a:lnTo>
                    <a:lnTo>
                      <a:pt x="10508" y="1424"/>
                    </a:lnTo>
                    <a:lnTo>
                      <a:pt x="10526" y="1409"/>
                    </a:lnTo>
                    <a:lnTo>
                      <a:pt x="10545" y="1395"/>
                    </a:lnTo>
                    <a:lnTo>
                      <a:pt x="10554" y="1389"/>
                    </a:lnTo>
                    <a:lnTo>
                      <a:pt x="10563" y="1381"/>
                    </a:lnTo>
                    <a:lnTo>
                      <a:pt x="10570" y="1372"/>
                    </a:lnTo>
                    <a:lnTo>
                      <a:pt x="10577" y="1362"/>
                    </a:lnTo>
                    <a:lnTo>
                      <a:pt x="10578" y="1361"/>
                    </a:lnTo>
                    <a:lnTo>
                      <a:pt x="10579" y="1360"/>
                    </a:lnTo>
                    <a:lnTo>
                      <a:pt x="10580" y="1359"/>
                    </a:lnTo>
                    <a:lnTo>
                      <a:pt x="10582" y="1359"/>
                    </a:lnTo>
                    <a:lnTo>
                      <a:pt x="10593" y="1349"/>
                    </a:lnTo>
                    <a:lnTo>
                      <a:pt x="10608" y="1335"/>
                    </a:lnTo>
                    <a:lnTo>
                      <a:pt x="10624" y="1317"/>
                    </a:lnTo>
                    <a:lnTo>
                      <a:pt x="10642" y="1297"/>
                    </a:lnTo>
                    <a:lnTo>
                      <a:pt x="10658" y="1277"/>
                    </a:lnTo>
                    <a:lnTo>
                      <a:pt x="10673" y="1259"/>
                    </a:lnTo>
                    <a:lnTo>
                      <a:pt x="10678" y="1251"/>
                    </a:lnTo>
                    <a:lnTo>
                      <a:pt x="10683" y="1243"/>
                    </a:lnTo>
                    <a:lnTo>
                      <a:pt x="10685" y="1236"/>
                    </a:lnTo>
                    <a:lnTo>
                      <a:pt x="10686" y="1230"/>
                    </a:lnTo>
                    <a:lnTo>
                      <a:pt x="10686" y="1222"/>
                    </a:lnTo>
                    <a:lnTo>
                      <a:pt x="10686" y="1215"/>
                    </a:lnTo>
                    <a:lnTo>
                      <a:pt x="10690" y="1211"/>
                    </a:lnTo>
                    <a:lnTo>
                      <a:pt x="10695" y="1207"/>
                    </a:lnTo>
                    <a:lnTo>
                      <a:pt x="10697" y="1203"/>
                    </a:lnTo>
                    <a:lnTo>
                      <a:pt x="10700" y="1198"/>
                    </a:lnTo>
                    <a:lnTo>
                      <a:pt x="10702" y="1188"/>
                    </a:lnTo>
                    <a:lnTo>
                      <a:pt x="10705" y="1177"/>
                    </a:lnTo>
                    <a:lnTo>
                      <a:pt x="10705" y="1154"/>
                    </a:lnTo>
                    <a:lnTo>
                      <a:pt x="10705" y="1130"/>
                    </a:lnTo>
                    <a:lnTo>
                      <a:pt x="10706" y="1125"/>
                    </a:lnTo>
                    <a:lnTo>
                      <a:pt x="10709" y="1119"/>
                    </a:lnTo>
                    <a:lnTo>
                      <a:pt x="10712" y="1115"/>
                    </a:lnTo>
                    <a:lnTo>
                      <a:pt x="10716" y="1109"/>
                    </a:lnTo>
                    <a:lnTo>
                      <a:pt x="10720" y="1103"/>
                    </a:lnTo>
                    <a:lnTo>
                      <a:pt x="10723" y="1096"/>
                    </a:lnTo>
                    <a:lnTo>
                      <a:pt x="10725" y="1089"/>
                    </a:lnTo>
                    <a:lnTo>
                      <a:pt x="10728" y="1081"/>
                    </a:lnTo>
                    <a:lnTo>
                      <a:pt x="10728" y="1072"/>
                    </a:lnTo>
                    <a:lnTo>
                      <a:pt x="10728" y="1062"/>
                    </a:lnTo>
                    <a:lnTo>
                      <a:pt x="10725" y="1052"/>
                    </a:lnTo>
                    <a:lnTo>
                      <a:pt x="10723" y="1044"/>
                    </a:lnTo>
                    <a:lnTo>
                      <a:pt x="10718" y="1032"/>
                    </a:lnTo>
                    <a:lnTo>
                      <a:pt x="10712" y="1021"/>
                    </a:lnTo>
                    <a:lnTo>
                      <a:pt x="10709" y="1002"/>
                    </a:lnTo>
                    <a:lnTo>
                      <a:pt x="10708" y="985"/>
                    </a:lnTo>
                    <a:lnTo>
                      <a:pt x="10707" y="966"/>
                    </a:lnTo>
                    <a:lnTo>
                      <a:pt x="10703" y="947"/>
                    </a:lnTo>
                    <a:lnTo>
                      <a:pt x="10697" y="933"/>
                    </a:lnTo>
                    <a:lnTo>
                      <a:pt x="10690" y="919"/>
                    </a:lnTo>
                    <a:lnTo>
                      <a:pt x="10685" y="904"/>
                    </a:lnTo>
                    <a:lnTo>
                      <a:pt x="10678" y="890"/>
                    </a:lnTo>
                    <a:lnTo>
                      <a:pt x="10674" y="885"/>
                    </a:lnTo>
                    <a:lnTo>
                      <a:pt x="10667" y="877"/>
                    </a:lnTo>
                    <a:lnTo>
                      <a:pt x="10665" y="874"/>
                    </a:lnTo>
                    <a:lnTo>
                      <a:pt x="10663" y="870"/>
                    </a:lnTo>
                    <a:lnTo>
                      <a:pt x="10662" y="866"/>
                    </a:lnTo>
                    <a:lnTo>
                      <a:pt x="10661" y="862"/>
                    </a:lnTo>
                    <a:lnTo>
                      <a:pt x="10667" y="859"/>
                    </a:lnTo>
                    <a:lnTo>
                      <a:pt x="10674" y="857"/>
                    </a:lnTo>
                    <a:lnTo>
                      <a:pt x="10680" y="855"/>
                    </a:lnTo>
                    <a:lnTo>
                      <a:pt x="10687" y="854"/>
                    </a:lnTo>
                    <a:lnTo>
                      <a:pt x="10701" y="853"/>
                    </a:lnTo>
                    <a:lnTo>
                      <a:pt x="10717" y="853"/>
                    </a:lnTo>
                    <a:lnTo>
                      <a:pt x="10730" y="854"/>
                    </a:lnTo>
                    <a:lnTo>
                      <a:pt x="10743" y="854"/>
                    </a:lnTo>
                    <a:lnTo>
                      <a:pt x="10755" y="855"/>
                    </a:lnTo>
                    <a:lnTo>
                      <a:pt x="10768" y="855"/>
                    </a:lnTo>
                    <a:lnTo>
                      <a:pt x="10775" y="858"/>
                    </a:lnTo>
                    <a:lnTo>
                      <a:pt x="10782" y="864"/>
                    </a:lnTo>
                    <a:lnTo>
                      <a:pt x="10788" y="869"/>
                    </a:lnTo>
                    <a:lnTo>
                      <a:pt x="10794" y="876"/>
                    </a:lnTo>
                    <a:lnTo>
                      <a:pt x="10804" y="890"/>
                    </a:lnTo>
                    <a:lnTo>
                      <a:pt x="10812" y="903"/>
                    </a:lnTo>
                    <a:lnTo>
                      <a:pt x="10818" y="914"/>
                    </a:lnTo>
                    <a:lnTo>
                      <a:pt x="10822" y="924"/>
                    </a:lnTo>
                    <a:lnTo>
                      <a:pt x="10832" y="935"/>
                    </a:lnTo>
                    <a:lnTo>
                      <a:pt x="10843" y="948"/>
                    </a:lnTo>
                    <a:lnTo>
                      <a:pt x="10850" y="955"/>
                    </a:lnTo>
                    <a:lnTo>
                      <a:pt x="10854" y="962"/>
                    </a:lnTo>
                    <a:lnTo>
                      <a:pt x="10859" y="967"/>
                    </a:lnTo>
                    <a:lnTo>
                      <a:pt x="10861" y="973"/>
                    </a:lnTo>
                    <a:lnTo>
                      <a:pt x="10863" y="980"/>
                    </a:lnTo>
                    <a:lnTo>
                      <a:pt x="10863" y="989"/>
                    </a:lnTo>
                    <a:lnTo>
                      <a:pt x="10863" y="999"/>
                    </a:lnTo>
                    <a:lnTo>
                      <a:pt x="10863" y="1009"/>
                    </a:lnTo>
                    <a:lnTo>
                      <a:pt x="10862" y="1028"/>
                    </a:lnTo>
                    <a:lnTo>
                      <a:pt x="10862" y="1046"/>
                    </a:lnTo>
                    <a:lnTo>
                      <a:pt x="10862" y="1074"/>
                    </a:lnTo>
                    <a:lnTo>
                      <a:pt x="10862" y="1101"/>
                    </a:lnTo>
                    <a:lnTo>
                      <a:pt x="10862" y="1129"/>
                    </a:lnTo>
                    <a:lnTo>
                      <a:pt x="10862" y="1155"/>
                    </a:lnTo>
                    <a:lnTo>
                      <a:pt x="10862" y="1171"/>
                    </a:lnTo>
                    <a:lnTo>
                      <a:pt x="10863" y="1187"/>
                    </a:lnTo>
                    <a:lnTo>
                      <a:pt x="10864" y="1203"/>
                    </a:lnTo>
                    <a:lnTo>
                      <a:pt x="10863" y="1218"/>
                    </a:lnTo>
                    <a:lnTo>
                      <a:pt x="10862" y="1225"/>
                    </a:lnTo>
                    <a:lnTo>
                      <a:pt x="10860" y="1231"/>
                    </a:lnTo>
                    <a:lnTo>
                      <a:pt x="10856" y="1237"/>
                    </a:lnTo>
                    <a:lnTo>
                      <a:pt x="10853" y="1241"/>
                    </a:lnTo>
                    <a:lnTo>
                      <a:pt x="10847" y="1251"/>
                    </a:lnTo>
                    <a:lnTo>
                      <a:pt x="10840" y="1262"/>
                    </a:lnTo>
                    <a:lnTo>
                      <a:pt x="10838" y="1271"/>
                    </a:lnTo>
                    <a:lnTo>
                      <a:pt x="10837" y="1282"/>
                    </a:lnTo>
                    <a:lnTo>
                      <a:pt x="10837" y="1294"/>
                    </a:lnTo>
                    <a:lnTo>
                      <a:pt x="10838" y="1303"/>
                    </a:lnTo>
                    <a:lnTo>
                      <a:pt x="10839" y="1305"/>
                    </a:lnTo>
                    <a:lnTo>
                      <a:pt x="10839" y="1305"/>
                    </a:lnTo>
                    <a:lnTo>
                      <a:pt x="10838" y="1306"/>
                    </a:lnTo>
                    <a:lnTo>
                      <a:pt x="10836" y="1306"/>
                    </a:lnTo>
                    <a:lnTo>
                      <a:pt x="10827" y="1314"/>
                    </a:lnTo>
                    <a:lnTo>
                      <a:pt x="10818" y="1321"/>
                    </a:lnTo>
                    <a:lnTo>
                      <a:pt x="10810" y="1336"/>
                    </a:lnTo>
                    <a:lnTo>
                      <a:pt x="10803" y="1351"/>
                    </a:lnTo>
                    <a:lnTo>
                      <a:pt x="10794" y="1356"/>
                    </a:lnTo>
                    <a:lnTo>
                      <a:pt x="10785" y="1361"/>
                    </a:lnTo>
                    <a:lnTo>
                      <a:pt x="10774" y="1373"/>
                    </a:lnTo>
                    <a:lnTo>
                      <a:pt x="10763" y="1385"/>
                    </a:lnTo>
                    <a:lnTo>
                      <a:pt x="10754" y="1400"/>
                    </a:lnTo>
                    <a:lnTo>
                      <a:pt x="10744" y="1414"/>
                    </a:lnTo>
                    <a:lnTo>
                      <a:pt x="10733" y="1426"/>
                    </a:lnTo>
                    <a:lnTo>
                      <a:pt x="10720" y="1435"/>
                    </a:lnTo>
                    <a:lnTo>
                      <a:pt x="10706" y="1444"/>
                    </a:lnTo>
                    <a:lnTo>
                      <a:pt x="10694" y="1454"/>
                    </a:lnTo>
                    <a:lnTo>
                      <a:pt x="10687" y="1467"/>
                    </a:lnTo>
                    <a:lnTo>
                      <a:pt x="10679" y="1480"/>
                    </a:lnTo>
                    <a:lnTo>
                      <a:pt x="10672" y="1483"/>
                    </a:lnTo>
                    <a:lnTo>
                      <a:pt x="10663" y="1487"/>
                    </a:lnTo>
                    <a:lnTo>
                      <a:pt x="10651" y="1495"/>
                    </a:lnTo>
                    <a:lnTo>
                      <a:pt x="10639" y="1504"/>
                    </a:lnTo>
                    <a:lnTo>
                      <a:pt x="10628" y="1510"/>
                    </a:lnTo>
                    <a:lnTo>
                      <a:pt x="10617" y="1515"/>
                    </a:lnTo>
                    <a:lnTo>
                      <a:pt x="10608" y="1522"/>
                    </a:lnTo>
                    <a:lnTo>
                      <a:pt x="10600" y="1528"/>
                    </a:lnTo>
                    <a:lnTo>
                      <a:pt x="10592" y="1536"/>
                    </a:lnTo>
                    <a:lnTo>
                      <a:pt x="10585" y="1545"/>
                    </a:lnTo>
                    <a:lnTo>
                      <a:pt x="10569" y="1561"/>
                    </a:lnTo>
                    <a:lnTo>
                      <a:pt x="10555" y="1578"/>
                    </a:lnTo>
                    <a:lnTo>
                      <a:pt x="10538" y="1591"/>
                    </a:lnTo>
                    <a:lnTo>
                      <a:pt x="10523" y="1605"/>
                    </a:lnTo>
                    <a:lnTo>
                      <a:pt x="10517" y="1613"/>
                    </a:lnTo>
                    <a:lnTo>
                      <a:pt x="10513" y="1622"/>
                    </a:lnTo>
                    <a:lnTo>
                      <a:pt x="10508" y="1630"/>
                    </a:lnTo>
                    <a:lnTo>
                      <a:pt x="10503" y="1638"/>
                    </a:lnTo>
                    <a:lnTo>
                      <a:pt x="10501" y="1641"/>
                    </a:lnTo>
                    <a:lnTo>
                      <a:pt x="10500" y="1644"/>
                    </a:lnTo>
                    <a:lnTo>
                      <a:pt x="10498" y="1645"/>
                    </a:lnTo>
                    <a:lnTo>
                      <a:pt x="10495" y="1646"/>
                    </a:lnTo>
                    <a:lnTo>
                      <a:pt x="10494" y="1655"/>
                    </a:lnTo>
                    <a:lnTo>
                      <a:pt x="10493" y="1664"/>
                    </a:lnTo>
                    <a:lnTo>
                      <a:pt x="10490" y="1671"/>
                    </a:lnTo>
                    <a:lnTo>
                      <a:pt x="10487" y="1678"/>
                    </a:lnTo>
                    <a:lnTo>
                      <a:pt x="10482" y="1686"/>
                    </a:lnTo>
                    <a:lnTo>
                      <a:pt x="10479" y="1693"/>
                    </a:lnTo>
                    <a:lnTo>
                      <a:pt x="10476" y="1701"/>
                    </a:lnTo>
                    <a:lnTo>
                      <a:pt x="10473" y="1709"/>
                    </a:lnTo>
                    <a:lnTo>
                      <a:pt x="10472" y="1726"/>
                    </a:lnTo>
                    <a:lnTo>
                      <a:pt x="10471" y="1745"/>
                    </a:lnTo>
                    <a:lnTo>
                      <a:pt x="10471" y="1764"/>
                    </a:lnTo>
                    <a:lnTo>
                      <a:pt x="10472" y="1784"/>
                    </a:lnTo>
                    <a:lnTo>
                      <a:pt x="10472" y="1802"/>
                    </a:lnTo>
                    <a:lnTo>
                      <a:pt x="10472" y="1821"/>
                    </a:lnTo>
                    <a:lnTo>
                      <a:pt x="10472" y="1840"/>
                    </a:lnTo>
                    <a:lnTo>
                      <a:pt x="10471" y="1858"/>
                    </a:lnTo>
                    <a:lnTo>
                      <a:pt x="10468" y="1875"/>
                    </a:lnTo>
                    <a:lnTo>
                      <a:pt x="10461" y="1893"/>
                    </a:lnTo>
                    <a:lnTo>
                      <a:pt x="10459" y="1900"/>
                    </a:lnTo>
                    <a:lnTo>
                      <a:pt x="10456" y="1909"/>
                    </a:lnTo>
                    <a:lnTo>
                      <a:pt x="10455" y="1918"/>
                    </a:lnTo>
                    <a:lnTo>
                      <a:pt x="10454" y="1928"/>
                    </a:lnTo>
                    <a:lnTo>
                      <a:pt x="10455" y="1932"/>
                    </a:lnTo>
                    <a:lnTo>
                      <a:pt x="10456" y="1938"/>
                    </a:lnTo>
                    <a:lnTo>
                      <a:pt x="10459" y="1943"/>
                    </a:lnTo>
                    <a:lnTo>
                      <a:pt x="10461" y="1949"/>
                    </a:lnTo>
                    <a:lnTo>
                      <a:pt x="10467" y="1959"/>
                    </a:lnTo>
                    <a:lnTo>
                      <a:pt x="10470" y="1968"/>
                    </a:lnTo>
                    <a:lnTo>
                      <a:pt x="10471" y="1984"/>
                    </a:lnTo>
                    <a:lnTo>
                      <a:pt x="10472" y="1999"/>
                    </a:lnTo>
                    <a:lnTo>
                      <a:pt x="10472" y="2015"/>
                    </a:lnTo>
                    <a:lnTo>
                      <a:pt x="10476" y="2030"/>
                    </a:lnTo>
                    <a:lnTo>
                      <a:pt x="10482" y="2041"/>
                    </a:lnTo>
                    <a:lnTo>
                      <a:pt x="10489" y="2052"/>
                    </a:lnTo>
                    <a:lnTo>
                      <a:pt x="10491" y="2061"/>
                    </a:lnTo>
                    <a:lnTo>
                      <a:pt x="10494" y="2069"/>
                    </a:lnTo>
                    <a:lnTo>
                      <a:pt x="10497" y="2077"/>
                    </a:lnTo>
                    <a:lnTo>
                      <a:pt x="10500" y="2085"/>
                    </a:lnTo>
                    <a:lnTo>
                      <a:pt x="10509" y="2097"/>
                    </a:lnTo>
                    <a:lnTo>
                      <a:pt x="10517" y="2110"/>
                    </a:lnTo>
                    <a:lnTo>
                      <a:pt x="10519" y="2117"/>
                    </a:lnTo>
                    <a:lnTo>
                      <a:pt x="10520" y="2126"/>
                    </a:lnTo>
                    <a:lnTo>
                      <a:pt x="10520" y="2135"/>
                    </a:lnTo>
                    <a:lnTo>
                      <a:pt x="10520" y="2146"/>
                    </a:lnTo>
                    <a:lnTo>
                      <a:pt x="10519" y="2165"/>
                    </a:lnTo>
                    <a:lnTo>
                      <a:pt x="10519" y="2183"/>
                    </a:lnTo>
                    <a:lnTo>
                      <a:pt x="10523" y="2198"/>
                    </a:lnTo>
                    <a:lnTo>
                      <a:pt x="10527" y="2215"/>
                    </a:lnTo>
                    <a:lnTo>
                      <a:pt x="10526" y="2221"/>
                    </a:lnTo>
                    <a:lnTo>
                      <a:pt x="10525" y="2227"/>
                    </a:lnTo>
                    <a:lnTo>
                      <a:pt x="10522" y="2232"/>
                    </a:lnTo>
                    <a:lnTo>
                      <a:pt x="10519" y="2238"/>
                    </a:lnTo>
                    <a:lnTo>
                      <a:pt x="10510" y="2247"/>
                    </a:lnTo>
                    <a:lnTo>
                      <a:pt x="10500" y="2254"/>
                    </a:lnTo>
                    <a:lnTo>
                      <a:pt x="10489" y="2262"/>
                    </a:lnTo>
                    <a:lnTo>
                      <a:pt x="10479" y="2270"/>
                    </a:lnTo>
                    <a:lnTo>
                      <a:pt x="10469" y="2278"/>
                    </a:lnTo>
                    <a:lnTo>
                      <a:pt x="10460" y="2286"/>
                    </a:lnTo>
                    <a:lnTo>
                      <a:pt x="10458" y="2291"/>
                    </a:lnTo>
                    <a:lnTo>
                      <a:pt x="10456" y="2294"/>
                    </a:lnTo>
                    <a:lnTo>
                      <a:pt x="10455" y="2298"/>
                    </a:lnTo>
                    <a:lnTo>
                      <a:pt x="10454" y="2303"/>
                    </a:lnTo>
                    <a:lnTo>
                      <a:pt x="10454" y="2311"/>
                    </a:lnTo>
                    <a:lnTo>
                      <a:pt x="10456" y="2317"/>
                    </a:lnTo>
                    <a:lnTo>
                      <a:pt x="10462" y="2332"/>
                    </a:lnTo>
                    <a:lnTo>
                      <a:pt x="10469" y="2345"/>
                    </a:lnTo>
                    <a:lnTo>
                      <a:pt x="10470" y="2356"/>
                    </a:lnTo>
                    <a:lnTo>
                      <a:pt x="10472" y="2368"/>
                    </a:lnTo>
                    <a:lnTo>
                      <a:pt x="10470" y="2379"/>
                    </a:lnTo>
                    <a:lnTo>
                      <a:pt x="10467" y="2390"/>
                    </a:lnTo>
                    <a:lnTo>
                      <a:pt x="10466" y="2395"/>
                    </a:lnTo>
                    <a:lnTo>
                      <a:pt x="10465" y="2401"/>
                    </a:lnTo>
                    <a:lnTo>
                      <a:pt x="10465" y="2406"/>
                    </a:lnTo>
                    <a:lnTo>
                      <a:pt x="10465" y="2411"/>
                    </a:lnTo>
                    <a:lnTo>
                      <a:pt x="10467" y="2417"/>
                    </a:lnTo>
                    <a:lnTo>
                      <a:pt x="10470" y="2423"/>
                    </a:lnTo>
                    <a:lnTo>
                      <a:pt x="10473" y="2427"/>
                    </a:lnTo>
                    <a:lnTo>
                      <a:pt x="10478" y="2431"/>
                    </a:lnTo>
                    <a:lnTo>
                      <a:pt x="10487" y="2435"/>
                    </a:lnTo>
                    <a:lnTo>
                      <a:pt x="10497" y="2437"/>
                    </a:lnTo>
                    <a:lnTo>
                      <a:pt x="10505" y="2439"/>
                    </a:lnTo>
                    <a:lnTo>
                      <a:pt x="10515" y="2442"/>
                    </a:lnTo>
                    <a:lnTo>
                      <a:pt x="10519" y="2443"/>
                    </a:lnTo>
                    <a:lnTo>
                      <a:pt x="10522" y="2445"/>
                    </a:lnTo>
                    <a:lnTo>
                      <a:pt x="10525" y="2448"/>
                    </a:lnTo>
                    <a:lnTo>
                      <a:pt x="10527" y="2451"/>
                    </a:lnTo>
                    <a:lnTo>
                      <a:pt x="10528" y="2455"/>
                    </a:lnTo>
                    <a:lnTo>
                      <a:pt x="10528" y="2459"/>
                    </a:lnTo>
                    <a:lnTo>
                      <a:pt x="10528" y="2462"/>
                    </a:lnTo>
                    <a:lnTo>
                      <a:pt x="10527" y="2467"/>
                    </a:lnTo>
                    <a:lnTo>
                      <a:pt x="10524" y="2473"/>
                    </a:lnTo>
                    <a:lnTo>
                      <a:pt x="10522" y="2480"/>
                    </a:lnTo>
                    <a:lnTo>
                      <a:pt x="10520" y="2490"/>
                    </a:lnTo>
                    <a:lnTo>
                      <a:pt x="10519" y="2499"/>
                    </a:lnTo>
                    <a:lnTo>
                      <a:pt x="10517" y="2508"/>
                    </a:lnTo>
                    <a:lnTo>
                      <a:pt x="10516" y="2516"/>
                    </a:lnTo>
                    <a:lnTo>
                      <a:pt x="10515" y="2520"/>
                    </a:lnTo>
                    <a:lnTo>
                      <a:pt x="10513" y="2523"/>
                    </a:lnTo>
                    <a:lnTo>
                      <a:pt x="10511" y="2525"/>
                    </a:lnTo>
                    <a:lnTo>
                      <a:pt x="10509" y="2527"/>
                    </a:lnTo>
                    <a:lnTo>
                      <a:pt x="10502" y="2531"/>
                    </a:lnTo>
                    <a:lnTo>
                      <a:pt x="10495" y="2533"/>
                    </a:lnTo>
                    <a:lnTo>
                      <a:pt x="10480" y="2536"/>
                    </a:lnTo>
                    <a:lnTo>
                      <a:pt x="10468" y="2541"/>
                    </a:lnTo>
                    <a:lnTo>
                      <a:pt x="10466" y="2542"/>
                    </a:lnTo>
                    <a:lnTo>
                      <a:pt x="10462" y="2544"/>
                    </a:lnTo>
                    <a:lnTo>
                      <a:pt x="10461" y="2544"/>
                    </a:lnTo>
                    <a:lnTo>
                      <a:pt x="10461" y="2545"/>
                    </a:lnTo>
                    <a:lnTo>
                      <a:pt x="10462" y="2546"/>
                    </a:lnTo>
                    <a:lnTo>
                      <a:pt x="10464" y="2546"/>
                    </a:lnTo>
                    <a:lnTo>
                      <a:pt x="10467" y="2554"/>
                    </a:lnTo>
                    <a:lnTo>
                      <a:pt x="10468" y="2561"/>
                    </a:lnTo>
                    <a:lnTo>
                      <a:pt x="10469" y="2569"/>
                    </a:lnTo>
                    <a:lnTo>
                      <a:pt x="10470" y="2576"/>
                    </a:lnTo>
                    <a:lnTo>
                      <a:pt x="10470" y="2591"/>
                    </a:lnTo>
                    <a:lnTo>
                      <a:pt x="10470" y="2609"/>
                    </a:lnTo>
                    <a:lnTo>
                      <a:pt x="10477" y="2610"/>
                    </a:lnTo>
                    <a:lnTo>
                      <a:pt x="10484" y="2611"/>
                    </a:lnTo>
                    <a:lnTo>
                      <a:pt x="10489" y="2611"/>
                    </a:lnTo>
                    <a:lnTo>
                      <a:pt x="10492" y="2610"/>
                    </a:lnTo>
                    <a:lnTo>
                      <a:pt x="10495" y="2609"/>
                    </a:lnTo>
                    <a:lnTo>
                      <a:pt x="10499" y="2607"/>
                    </a:lnTo>
                    <a:lnTo>
                      <a:pt x="10504" y="2591"/>
                    </a:lnTo>
                    <a:lnTo>
                      <a:pt x="10512" y="2571"/>
                    </a:lnTo>
                    <a:lnTo>
                      <a:pt x="10514" y="2567"/>
                    </a:lnTo>
                    <a:lnTo>
                      <a:pt x="10516" y="2563"/>
                    </a:lnTo>
                    <a:lnTo>
                      <a:pt x="10520" y="2560"/>
                    </a:lnTo>
                    <a:lnTo>
                      <a:pt x="10523" y="2558"/>
                    </a:lnTo>
                    <a:lnTo>
                      <a:pt x="10526" y="2558"/>
                    </a:lnTo>
                    <a:lnTo>
                      <a:pt x="10531" y="2559"/>
                    </a:lnTo>
                    <a:lnTo>
                      <a:pt x="10535" y="2561"/>
                    </a:lnTo>
                    <a:lnTo>
                      <a:pt x="10539" y="2567"/>
                    </a:lnTo>
                    <a:lnTo>
                      <a:pt x="10542" y="2569"/>
                    </a:lnTo>
                    <a:lnTo>
                      <a:pt x="10544" y="2572"/>
                    </a:lnTo>
                    <a:lnTo>
                      <a:pt x="10545" y="2577"/>
                    </a:lnTo>
                    <a:lnTo>
                      <a:pt x="10545" y="2580"/>
                    </a:lnTo>
                    <a:lnTo>
                      <a:pt x="10544" y="2589"/>
                    </a:lnTo>
                    <a:lnTo>
                      <a:pt x="10543" y="2598"/>
                    </a:lnTo>
                    <a:lnTo>
                      <a:pt x="10541" y="2607"/>
                    </a:lnTo>
                    <a:lnTo>
                      <a:pt x="10539" y="2614"/>
                    </a:lnTo>
                    <a:lnTo>
                      <a:pt x="10538" y="2638"/>
                    </a:lnTo>
                    <a:lnTo>
                      <a:pt x="10538" y="2662"/>
                    </a:lnTo>
                    <a:lnTo>
                      <a:pt x="10537" y="2685"/>
                    </a:lnTo>
                    <a:lnTo>
                      <a:pt x="10537" y="2708"/>
                    </a:lnTo>
                    <a:lnTo>
                      <a:pt x="10534" y="2718"/>
                    </a:lnTo>
                    <a:lnTo>
                      <a:pt x="10528" y="2726"/>
                    </a:lnTo>
                    <a:lnTo>
                      <a:pt x="10524" y="2735"/>
                    </a:lnTo>
                    <a:lnTo>
                      <a:pt x="10521" y="2746"/>
                    </a:lnTo>
                    <a:lnTo>
                      <a:pt x="10521" y="2756"/>
                    </a:lnTo>
                    <a:lnTo>
                      <a:pt x="10521" y="2766"/>
                    </a:lnTo>
                    <a:lnTo>
                      <a:pt x="10523" y="2776"/>
                    </a:lnTo>
                    <a:lnTo>
                      <a:pt x="10525" y="2785"/>
                    </a:lnTo>
                    <a:lnTo>
                      <a:pt x="10531" y="2796"/>
                    </a:lnTo>
                    <a:lnTo>
                      <a:pt x="10535" y="2806"/>
                    </a:lnTo>
                    <a:lnTo>
                      <a:pt x="10535" y="2813"/>
                    </a:lnTo>
                    <a:lnTo>
                      <a:pt x="10535" y="2820"/>
                    </a:lnTo>
                    <a:lnTo>
                      <a:pt x="10534" y="2827"/>
                    </a:lnTo>
                    <a:lnTo>
                      <a:pt x="10533" y="2834"/>
                    </a:lnTo>
                    <a:lnTo>
                      <a:pt x="10532" y="2841"/>
                    </a:lnTo>
                    <a:lnTo>
                      <a:pt x="10531" y="2849"/>
                    </a:lnTo>
                    <a:lnTo>
                      <a:pt x="10532" y="2856"/>
                    </a:lnTo>
                    <a:lnTo>
                      <a:pt x="10534" y="2864"/>
                    </a:lnTo>
                    <a:lnTo>
                      <a:pt x="10536" y="2870"/>
                    </a:lnTo>
                    <a:lnTo>
                      <a:pt x="10539" y="2875"/>
                    </a:lnTo>
                    <a:lnTo>
                      <a:pt x="10544" y="2881"/>
                    </a:lnTo>
                    <a:lnTo>
                      <a:pt x="10548" y="2885"/>
                    </a:lnTo>
                    <a:lnTo>
                      <a:pt x="10552" y="2890"/>
                    </a:lnTo>
                    <a:lnTo>
                      <a:pt x="10555" y="2896"/>
                    </a:lnTo>
                    <a:lnTo>
                      <a:pt x="10558" y="2901"/>
                    </a:lnTo>
                    <a:lnTo>
                      <a:pt x="10559" y="2908"/>
                    </a:lnTo>
                    <a:lnTo>
                      <a:pt x="10561" y="2925"/>
                    </a:lnTo>
                    <a:lnTo>
                      <a:pt x="10561" y="2941"/>
                    </a:lnTo>
                    <a:lnTo>
                      <a:pt x="10560" y="2958"/>
                    </a:lnTo>
                    <a:lnTo>
                      <a:pt x="10558" y="2973"/>
                    </a:lnTo>
                    <a:lnTo>
                      <a:pt x="10556" y="2984"/>
                    </a:lnTo>
                    <a:lnTo>
                      <a:pt x="10554" y="2996"/>
                    </a:lnTo>
                    <a:lnTo>
                      <a:pt x="10552" y="3008"/>
                    </a:lnTo>
                    <a:lnTo>
                      <a:pt x="10553" y="3020"/>
                    </a:lnTo>
                    <a:lnTo>
                      <a:pt x="10555" y="3028"/>
                    </a:lnTo>
                    <a:lnTo>
                      <a:pt x="10557" y="3035"/>
                    </a:lnTo>
                    <a:lnTo>
                      <a:pt x="10561" y="3040"/>
                    </a:lnTo>
                    <a:lnTo>
                      <a:pt x="10565" y="3046"/>
                    </a:lnTo>
                    <a:lnTo>
                      <a:pt x="10574" y="3055"/>
                    </a:lnTo>
                    <a:lnTo>
                      <a:pt x="10579" y="3065"/>
                    </a:lnTo>
                    <a:lnTo>
                      <a:pt x="10581" y="3073"/>
                    </a:lnTo>
                    <a:lnTo>
                      <a:pt x="10581" y="3083"/>
                    </a:lnTo>
                    <a:lnTo>
                      <a:pt x="10581" y="3093"/>
                    </a:lnTo>
                    <a:lnTo>
                      <a:pt x="10580" y="3102"/>
                    </a:lnTo>
                    <a:lnTo>
                      <a:pt x="10572" y="3115"/>
                    </a:lnTo>
                    <a:lnTo>
                      <a:pt x="10566" y="3128"/>
                    </a:lnTo>
                    <a:lnTo>
                      <a:pt x="10563" y="3138"/>
                    </a:lnTo>
                    <a:lnTo>
                      <a:pt x="10560" y="3149"/>
                    </a:lnTo>
                    <a:lnTo>
                      <a:pt x="10558" y="3153"/>
                    </a:lnTo>
                    <a:lnTo>
                      <a:pt x="10557" y="3159"/>
                    </a:lnTo>
                    <a:lnTo>
                      <a:pt x="10554" y="3163"/>
                    </a:lnTo>
                    <a:lnTo>
                      <a:pt x="10552" y="3168"/>
                    </a:lnTo>
                    <a:lnTo>
                      <a:pt x="10546" y="3173"/>
                    </a:lnTo>
                    <a:lnTo>
                      <a:pt x="10541" y="3178"/>
                    </a:lnTo>
                    <a:lnTo>
                      <a:pt x="10534" y="3181"/>
                    </a:lnTo>
                    <a:lnTo>
                      <a:pt x="10528" y="3184"/>
                    </a:lnTo>
                    <a:lnTo>
                      <a:pt x="10515" y="3191"/>
                    </a:lnTo>
                    <a:lnTo>
                      <a:pt x="10503" y="3197"/>
                    </a:lnTo>
                    <a:lnTo>
                      <a:pt x="10491" y="3211"/>
                    </a:lnTo>
                    <a:lnTo>
                      <a:pt x="10479" y="3223"/>
                    </a:lnTo>
                    <a:lnTo>
                      <a:pt x="10465" y="3232"/>
                    </a:lnTo>
                    <a:lnTo>
                      <a:pt x="10450" y="3240"/>
                    </a:lnTo>
                    <a:lnTo>
                      <a:pt x="10436" y="3249"/>
                    </a:lnTo>
                    <a:lnTo>
                      <a:pt x="10422" y="3258"/>
                    </a:lnTo>
                    <a:lnTo>
                      <a:pt x="10406" y="3262"/>
                    </a:lnTo>
                    <a:lnTo>
                      <a:pt x="10391" y="3267"/>
                    </a:lnTo>
                    <a:lnTo>
                      <a:pt x="10375" y="3271"/>
                    </a:lnTo>
                    <a:lnTo>
                      <a:pt x="10360" y="3276"/>
                    </a:lnTo>
                    <a:lnTo>
                      <a:pt x="10344" y="3276"/>
                    </a:lnTo>
                    <a:lnTo>
                      <a:pt x="10320" y="3273"/>
                    </a:lnTo>
                    <a:lnTo>
                      <a:pt x="10308" y="3271"/>
                    </a:lnTo>
                    <a:lnTo>
                      <a:pt x="10298" y="3269"/>
                    </a:lnTo>
                    <a:lnTo>
                      <a:pt x="10290" y="3266"/>
                    </a:lnTo>
                    <a:lnTo>
                      <a:pt x="10284" y="3262"/>
                    </a:lnTo>
                    <a:lnTo>
                      <a:pt x="10282" y="3258"/>
                    </a:lnTo>
                    <a:lnTo>
                      <a:pt x="10279" y="3252"/>
                    </a:lnTo>
                    <a:lnTo>
                      <a:pt x="10276" y="3247"/>
                    </a:lnTo>
                    <a:lnTo>
                      <a:pt x="10275" y="3240"/>
                    </a:lnTo>
                    <a:lnTo>
                      <a:pt x="10273" y="3226"/>
                    </a:lnTo>
                    <a:lnTo>
                      <a:pt x="10273" y="3214"/>
                    </a:lnTo>
                    <a:lnTo>
                      <a:pt x="10277" y="3211"/>
                    </a:lnTo>
                    <a:lnTo>
                      <a:pt x="10282" y="3208"/>
                    </a:lnTo>
                    <a:lnTo>
                      <a:pt x="10280" y="3206"/>
                    </a:lnTo>
                    <a:lnTo>
                      <a:pt x="10276" y="3205"/>
                    </a:lnTo>
                    <a:lnTo>
                      <a:pt x="10274" y="3191"/>
                    </a:lnTo>
                    <a:lnTo>
                      <a:pt x="10273" y="3174"/>
                    </a:lnTo>
                    <a:lnTo>
                      <a:pt x="10272" y="3167"/>
                    </a:lnTo>
                    <a:lnTo>
                      <a:pt x="10273" y="3159"/>
                    </a:lnTo>
                    <a:lnTo>
                      <a:pt x="10274" y="3151"/>
                    </a:lnTo>
                    <a:lnTo>
                      <a:pt x="10275" y="3143"/>
                    </a:lnTo>
                    <a:lnTo>
                      <a:pt x="10280" y="3135"/>
                    </a:lnTo>
                    <a:lnTo>
                      <a:pt x="10284" y="3127"/>
                    </a:lnTo>
                    <a:lnTo>
                      <a:pt x="10286" y="3123"/>
                    </a:lnTo>
                    <a:lnTo>
                      <a:pt x="10287" y="3118"/>
                    </a:lnTo>
                    <a:lnTo>
                      <a:pt x="10289" y="3114"/>
                    </a:lnTo>
                    <a:lnTo>
                      <a:pt x="10289" y="3108"/>
                    </a:lnTo>
                    <a:lnTo>
                      <a:pt x="10289" y="3102"/>
                    </a:lnTo>
                    <a:lnTo>
                      <a:pt x="10286" y="3094"/>
                    </a:lnTo>
                    <a:lnTo>
                      <a:pt x="10284" y="3087"/>
                    </a:lnTo>
                    <a:lnTo>
                      <a:pt x="10282" y="3081"/>
                    </a:lnTo>
                    <a:lnTo>
                      <a:pt x="10276" y="3066"/>
                    </a:lnTo>
                    <a:lnTo>
                      <a:pt x="10274" y="3052"/>
                    </a:lnTo>
                    <a:lnTo>
                      <a:pt x="10274" y="3028"/>
                    </a:lnTo>
                    <a:lnTo>
                      <a:pt x="10273" y="3005"/>
                    </a:lnTo>
                    <a:lnTo>
                      <a:pt x="10273" y="2982"/>
                    </a:lnTo>
                    <a:lnTo>
                      <a:pt x="10273" y="2959"/>
                    </a:lnTo>
                    <a:lnTo>
                      <a:pt x="10273" y="2934"/>
                    </a:lnTo>
                    <a:lnTo>
                      <a:pt x="10273" y="2911"/>
                    </a:lnTo>
                    <a:lnTo>
                      <a:pt x="10273" y="2888"/>
                    </a:lnTo>
                    <a:lnTo>
                      <a:pt x="10273" y="2864"/>
                    </a:lnTo>
                    <a:lnTo>
                      <a:pt x="10271" y="2853"/>
                    </a:lnTo>
                    <a:lnTo>
                      <a:pt x="10268" y="2843"/>
                    </a:lnTo>
                    <a:lnTo>
                      <a:pt x="10263" y="2833"/>
                    </a:lnTo>
                    <a:lnTo>
                      <a:pt x="10260" y="2823"/>
                    </a:lnTo>
                    <a:lnTo>
                      <a:pt x="10258" y="2810"/>
                    </a:lnTo>
                    <a:lnTo>
                      <a:pt x="10257" y="2795"/>
                    </a:lnTo>
                    <a:lnTo>
                      <a:pt x="10257" y="2779"/>
                    </a:lnTo>
                    <a:lnTo>
                      <a:pt x="10258" y="2765"/>
                    </a:lnTo>
                    <a:lnTo>
                      <a:pt x="10258" y="2754"/>
                    </a:lnTo>
                    <a:lnTo>
                      <a:pt x="10259" y="2744"/>
                    </a:lnTo>
                    <a:lnTo>
                      <a:pt x="10260" y="2734"/>
                    </a:lnTo>
                    <a:lnTo>
                      <a:pt x="10262" y="2724"/>
                    </a:lnTo>
                    <a:lnTo>
                      <a:pt x="10265" y="2717"/>
                    </a:lnTo>
                    <a:lnTo>
                      <a:pt x="10268" y="2708"/>
                    </a:lnTo>
                    <a:lnTo>
                      <a:pt x="10270" y="2699"/>
                    </a:lnTo>
                    <a:lnTo>
                      <a:pt x="10271" y="2689"/>
                    </a:lnTo>
                    <a:lnTo>
                      <a:pt x="10268" y="2675"/>
                    </a:lnTo>
                    <a:lnTo>
                      <a:pt x="10262" y="2660"/>
                    </a:lnTo>
                    <a:lnTo>
                      <a:pt x="10262" y="2653"/>
                    </a:lnTo>
                    <a:lnTo>
                      <a:pt x="10262" y="2644"/>
                    </a:lnTo>
                    <a:lnTo>
                      <a:pt x="10262" y="2635"/>
                    </a:lnTo>
                    <a:lnTo>
                      <a:pt x="10261" y="2627"/>
                    </a:lnTo>
                    <a:lnTo>
                      <a:pt x="10260" y="2619"/>
                    </a:lnTo>
                    <a:lnTo>
                      <a:pt x="10260" y="2610"/>
                    </a:lnTo>
                    <a:lnTo>
                      <a:pt x="10259" y="2601"/>
                    </a:lnTo>
                    <a:lnTo>
                      <a:pt x="10258" y="2592"/>
                    </a:lnTo>
                    <a:lnTo>
                      <a:pt x="10259" y="2580"/>
                    </a:lnTo>
                    <a:lnTo>
                      <a:pt x="10261" y="2569"/>
                    </a:lnTo>
                    <a:lnTo>
                      <a:pt x="10263" y="2557"/>
                    </a:lnTo>
                    <a:lnTo>
                      <a:pt x="10264" y="2546"/>
                    </a:lnTo>
                    <a:lnTo>
                      <a:pt x="10264" y="2536"/>
                    </a:lnTo>
                    <a:lnTo>
                      <a:pt x="10262" y="2526"/>
                    </a:lnTo>
                    <a:lnTo>
                      <a:pt x="10261" y="2515"/>
                    </a:lnTo>
                    <a:lnTo>
                      <a:pt x="10262" y="2505"/>
                    </a:lnTo>
                    <a:lnTo>
                      <a:pt x="10264" y="2497"/>
                    </a:lnTo>
                    <a:lnTo>
                      <a:pt x="10268" y="2487"/>
                    </a:lnTo>
                    <a:lnTo>
                      <a:pt x="10270" y="2478"/>
                    </a:lnTo>
                    <a:lnTo>
                      <a:pt x="10272" y="2468"/>
                    </a:lnTo>
                    <a:lnTo>
                      <a:pt x="10272" y="2458"/>
                    </a:lnTo>
                    <a:lnTo>
                      <a:pt x="10272" y="2447"/>
                    </a:lnTo>
                    <a:lnTo>
                      <a:pt x="10272" y="2437"/>
                    </a:lnTo>
                    <a:lnTo>
                      <a:pt x="10272" y="2427"/>
                    </a:lnTo>
                    <a:lnTo>
                      <a:pt x="10273" y="2418"/>
                    </a:lnTo>
                    <a:lnTo>
                      <a:pt x="10274" y="2410"/>
                    </a:lnTo>
                    <a:lnTo>
                      <a:pt x="10275" y="2401"/>
                    </a:lnTo>
                    <a:lnTo>
                      <a:pt x="10277" y="2393"/>
                    </a:lnTo>
                    <a:lnTo>
                      <a:pt x="10276" y="2374"/>
                    </a:lnTo>
                    <a:lnTo>
                      <a:pt x="10274" y="2356"/>
                    </a:lnTo>
                    <a:lnTo>
                      <a:pt x="10272" y="2337"/>
                    </a:lnTo>
                    <a:lnTo>
                      <a:pt x="10272" y="2318"/>
                    </a:lnTo>
                    <a:lnTo>
                      <a:pt x="10274" y="2303"/>
                    </a:lnTo>
                    <a:lnTo>
                      <a:pt x="10279" y="2290"/>
                    </a:lnTo>
                    <a:lnTo>
                      <a:pt x="10283" y="2278"/>
                    </a:lnTo>
                    <a:lnTo>
                      <a:pt x="10286" y="2264"/>
                    </a:lnTo>
                    <a:lnTo>
                      <a:pt x="10287" y="2254"/>
                    </a:lnTo>
                    <a:lnTo>
                      <a:pt x="10287" y="2243"/>
                    </a:lnTo>
                    <a:lnTo>
                      <a:pt x="10286" y="2234"/>
                    </a:lnTo>
                    <a:lnTo>
                      <a:pt x="10285" y="2224"/>
                    </a:lnTo>
                    <a:lnTo>
                      <a:pt x="10283" y="2203"/>
                    </a:lnTo>
                    <a:lnTo>
                      <a:pt x="10282" y="2183"/>
                    </a:lnTo>
                    <a:lnTo>
                      <a:pt x="10282" y="2177"/>
                    </a:lnTo>
                    <a:lnTo>
                      <a:pt x="10284" y="2173"/>
                    </a:lnTo>
                    <a:lnTo>
                      <a:pt x="10286" y="2168"/>
                    </a:lnTo>
                    <a:lnTo>
                      <a:pt x="10289" y="2163"/>
                    </a:lnTo>
                    <a:lnTo>
                      <a:pt x="10291" y="2158"/>
                    </a:lnTo>
                    <a:lnTo>
                      <a:pt x="10293" y="2153"/>
                    </a:lnTo>
                    <a:lnTo>
                      <a:pt x="10294" y="2148"/>
                    </a:lnTo>
                    <a:lnTo>
                      <a:pt x="10295" y="2143"/>
                    </a:lnTo>
                    <a:lnTo>
                      <a:pt x="10290" y="2133"/>
                    </a:lnTo>
                    <a:lnTo>
                      <a:pt x="10284" y="2124"/>
                    </a:lnTo>
                    <a:lnTo>
                      <a:pt x="10279" y="2115"/>
                    </a:lnTo>
                    <a:lnTo>
                      <a:pt x="10273" y="2105"/>
                    </a:lnTo>
                    <a:lnTo>
                      <a:pt x="10273" y="2080"/>
                    </a:lnTo>
                    <a:lnTo>
                      <a:pt x="10273" y="2053"/>
                    </a:lnTo>
                    <a:lnTo>
                      <a:pt x="10273" y="2028"/>
                    </a:lnTo>
                    <a:lnTo>
                      <a:pt x="10273" y="2003"/>
                    </a:lnTo>
                    <a:lnTo>
                      <a:pt x="10277" y="1992"/>
                    </a:lnTo>
                    <a:lnTo>
                      <a:pt x="10283" y="1981"/>
                    </a:lnTo>
                    <a:lnTo>
                      <a:pt x="10287" y="1968"/>
                    </a:lnTo>
                    <a:lnTo>
                      <a:pt x="10292" y="1957"/>
                    </a:lnTo>
                    <a:lnTo>
                      <a:pt x="10292" y="1950"/>
                    </a:lnTo>
                    <a:lnTo>
                      <a:pt x="10291" y="1942"/>
                    </a:lnTo>
                    <a:lnTo>
                      <a:pt x="10289" y="1934"/>
                    </a:lnTo>
                    <a:lnTo>
                      <a:pt x="10286" y="1927"/>
                    </a:lnTo>
                    <a:lnTo>
                      <a:pt x="10284" y="1905"/>
                    </a:lnTo>
                    <a:lnTo>
                      <a:pt x="10283" y="1884"/>
                    </a:lnTo>
                    <a:lnTo>
                      <a:pt x="10281" y="1874"/>
                    </a:lnTo>
                    <a:lnTo>
                      <a:pt x="10279" y="1864"/>
                    </a:lnTo>
                    <a:lnTo>
                      <a:pt x="10274" y="1855"/>
                    </a:lnTo>
                    <a:lnTo>
                      <a:pt x="10266" y="1845"/>
                    </a:lnTo>
                    <a:lnTo>
                      <a:pt x="10264" y="1843"/>
                    </a:lnTo>
                    <a:lnTo>
                      <a:pt x="10261" y="1842"/>
                    </a:lnTo>
                    <a:lnTo>
                      <a:pt x="10259" y="1841"/>
                    </a:lnTo>
                    <a:lnTo>
                      <a:pt x="10254" y="1841"/>
                    </a:lnTo>
                    <a:lnTo>
                      <a:pt x="10247" y="1842"/>
                    </a:lnTo>
                    <a:lnTo>
                      <a:pt x="10238" y="1845"/>
                    </a:lnTo>
                    <a:lnTo>
                      <a:pt x="10228" y="1851"/>
                    </a:lnTo>
                    <a:lnTo>
                      <a:pt x="10218" y="1857"/>
                    </a:lnTo>
                    <a:lnTo>
                      <a:pt x="10207" y="1866"/>
                    </a:lnTo>
                    <a:lnTo>
                      <a:pt x="10197" y="1875"/>
                    </a:lnTo>
                    <a:lnTo>
                      <a:pt x="10176" y="1894"/>
                    </a:lnTo>
                    <a:lnTo>
                      <a:pt x="10158" y="1912"/>
                    </a:lnTo>
                    <a:lnTo>
                      <a:pt x="10142" y="1928"/>
                    </a:lnTo>
                    <a:lnTo>
                      <a:pt x="10133" y="1938"/>
                    </a:lnTo>
                    <a:lnTo>
                      <a:pt x="10124" y="1946"/>
                    </a:lnTo>
                    <a:lnTo>
                      <a:pt x="10115" y="1955"/>
                    </a:lnTo>
                    <a:lnTo>
                      <a:pt x="10106" y="1964"/>
                    </a:lnTo>
                    <a:lnTo>
                      <a:pt x="10097" y="1973"/>
                    </a:lnTo>
                    <a:lnTo>
                      <a:pt x="10090" y="1981"/>
                    </a:lnTo>
                    <a:lnTo>
                      <a:pt x="10085" y="1989"/>
                    </a:lnTo>
                    <a:lnTo>
                      <a:pt x="10078" y="1998"/>
                    </a:lnTo>
                    <a:lnTo>
                      <a:pt x="10071" y="2006"/>
                    </a:lnTo>
                    <a:lnTo>
                      <a:pt x="10066" y="2009"/>
                    </a:lnTo>
                    <a:lnTo>
                      <a:pt x="10060" y="2010"/>
                    </a:lnTo>
                    <a:lnTo>
                      <a:pt x="10054" y="2012"/>
                    </a:lnTo>
                    <a:lnTo>
                      <a:pt x="10047" y="2014"/>
                    </a:lnTo>
                    <a:lnTo>
                      <a:pt x="10042" y="2016"/>
                    </a:lnTo>
                    <a:lnTo>
                      <a:pt x="10033" y="2019"/>
                    </a:lnTo>
                    <a:lnTo>
                      <a:pt x="10030" y="2021"/>
                    </a:lnTo>
                    <a:lnTo>
                      <a:pt x="10027" y="2022"/>
                    </a:lnTo>
                    <a:lnTo>
                      <a:pt x="10024" y="2025"/>
                    </a:lnTo>
                    <a:lnTo>
                      <a:pt x="10023" y="2027"/>
                    </a:lnTo>
                    <a:lnTo>
                      <a:pt x="10020" y="2031"/>
                    </a:lnTo>
                    <a:lnTo>
                      <a:pt x="10017" y="2037"/>
                    </a:lnTo>
                    <a:lnTo>
                      <a:pt x="10014" y="2042"/>
                    </a:lnTo>
                    <a:lnTo>
                      <a:pt x="10012" y="2048"/>
                    </a:lnTo>
                    <a:lnTo>
                      <a:pt x="10009" y="2060"/>
                    </a:lnTo>
                    <a:lnTo>
                      <a:pt x="10002" y="2070"/>
                    </a:lnTo>
                    <a:lnTo>
                      <a:pt x="9998" y="2075"/>
                    </a:lnTo>
                    <a:lnTo>
                      <a:pt x="9991" y="2080"/>
                    </a:lnTo>
                    <a:lnTo>
                      <a:pt x="9986" y="2083"/>
                    </a:lnTo>
                    <a:lnTo>
                      <a:pt x="9980" y="2085"/>
                    </a:lnTo>
                    <a:lnTo>
                      <a:pt x="9968" y="2091"/>
                    </a:lnTo>
                    <a:lnTo>
                      <a:pt x="9956" y="2098"/>
                    </a:lnTo>
                    <a:lnTo>
                      <a:pt x="9941" y="2109"/>
                    </a:lnTo>
                    <a:lnTo>
                      <a:pt x="9925" y="2122"/>
                    </a:lnTo>
                    <a:lnTo>
                      <a:pt x="9909" y="2136"/>
                    </a:lnTo>
                    <a:lnTo>
                      <a:pt x="9891" y="2146"/>
                    </a:lnTo>
                    <a:lnTo>
                      <a:pt x="9881" y="2150"/>
                    </a:lnTo>
                    <a:lnTo>
                      <a:pt x="9872" y="2153"/>
                    </a:lnTo>
                    <a:lnTo>
                      <a:pt x="9864" y="2155"/>
                    </a:lnTo>
                    <a:lnTo>
                      <a:pt x="9854" y="2155"/>
                    </a:lnTo>
                    <a:lnTo>
                      <a:pt x="9845" y="2154"/>
                    </a:lnTo>
                    <a:lnTo>
                      <a:pt x="9835" y="2151"/>
                    </a:lnTo>
                    <a:lnTo>
                      <a:pt x="9826" y="2144"/>
                    </a:lnTo>
                    <a:lnTo>
                      <a:pt x="9816" y="2137"/>
                    </a:lnTo>
                    <a:lnTo>
                      <a:pt x="9811" y="2131"/>
                    </a:lnTo>
                    <a:lnTo>
                      <a:pt x="9806" y="2125"/>
                    </a:lnTo>
                    <a:lnTo>
                      <a:pt x="9803" y="2118"/>
                    </a:lnTo>
                    <a:lnTo>
                      <a:pt x="9801" y="2110"/>
                    </a:lnTo>
                    <a:lnTo>
                      <a:pt x="9799" y="2103"/>
                    </a:lnTo>
                    <a:lnTo>
                      <a:pt x="9799" y="2094"/>
                    </a:lnTo>
                    <a:lnTo>
                      <a:pt x="9799" y="2086"/>
                    </a:lnTo>
                    <a:lnTo>
                      <a:pt x="9800" y="2077"/>
                    </a:lnTo>
                    <a:lnTo>
                      <a:pt x="9802" y="2069"/>
                    </a:lnTo>
                    <a:lnTo>
                      <a:pt x="9806" y="2061"/>
                    </a:lnTo>
                    <a:lnTo>
                      <a:pt x="9812" y="2054"/>
                    </a:lnTo>
                    <a:lnTo>
                      <a:pt x="9817" y="2049"/>
                    </a:lnTo>
                    <a:lnTo>
                      <a:pt x="9832" y="2038"/>
                    </a:lnTo>
                    <a:lnTo>
                      <a:pt x="9846" y="2028"/>
                    </a:lnTo>
                    <a:lnTo>
                      <a:pt x="9858" y="2017"/>
                    </a:lnTo>
                    <a:lnTo>
                      <a:pt x="9871" y="2007"/>
                    </a:lnTo>
                    <a:lnTo>
                      <a:pt x="9879" y="2004"/>
                    </a:lnTo>
                    <a:lnTo>
                      <a:pt x="9888" y="1999"/>
                    </a:lnTo>
                    <a:lnTo>
                      <a:pt x="9897" y="1996"/>
                    </a:lnTo>
                    <a:lnTo>
                      <a:pt x="9904" y="1990"/>
                    </a:lnTo>
                    <a:lnTo>
                      <a:pt x="9918" y="1979"/>
                    </a:lnTo>
                    <a:lnTo>
                      <a:pt x="9931" y="1970"/>
                    </a:lnTo>
                    <a:lnTo>
                      <a:pt x="9942" y="1955"/>
                    </a:lnTo>
                    <a:lnTo>
                      <a:pt x="9953" y="1941"/>
                    </a:lnTo>
                    <a:lnTo>
                      <a:pt x="9964" y="1926"/>
                    </a:lnTo>
                    <a:lnTo>
                      <a:pt x="9975" y="1912"/>
                    </a:lnTo>
                    <a:lnTo>
                      <a:pt x="9979" y="1907"/>
                    </a:lnTo>
                    <a:lnTo>
                      <a:pt x="9986" y="1901"/>
                    </a:lnTo>
                    <a:lnTo>
                      <a:pt x="9994" y="1896"/>
                    </a:lnTo>
                    <a:lnTo>
                      <a:pt x="10001" y="1890"/>
                    </a:lnTo>
                    <a:lnTo>
                      <a:pt x="10017" y="1880"/>
                    </a:lnTo>
                    <a:lnTo>
                      <a:pt x="10030" y="1872"/>
                    </a:lnTo>
                    <a:lnTo>
                      <a:pt x="10040" y="1864"/>
                    </a:lnTo>
                    <a:lnTo>
                      <a:pt x="10049" y="1855"/>
                    </a:lnTo>
                    <a:lnTo>
                      <a:pt x="10057" y="1846"/>
                    </a:lnTo>
                    <a:lnTo>
                      <a:pt x="10066" y="1837"/>
                    </a:lnTo>
                    <a:lnTo>
                      <a:pt x="10083" y="1819"/>
                    </a:lnTo>
                    <a:lnTo>
                      <a:pt x="10099" y="1800"/>
                    </a:lnTo>
                    <a:lnTo>
                      <a:pt x="10110" y="1789"/>
                    </a:lnTo>
                    <a:lnTo>
                      <a:pt x="10122" y="1778"/>
                    </a:lnTo>
                    <a:lnTo>
                      <a:pt x="10129" y="1773"/>
                    </a:lnTo>
                    <a:lnTo>
                      <a:pt x="10134" y="1767"/>
                    </a:lnTo>
                    <a:lnTo>
                      <a:pt x="10139" y="1762"/>
                    </a:lnTo>
                    <a:lnTo>
                      <a:pt x="10143" y="1755"/>
                    </a:lnTo>
                    <a:lnTo>
                      <a:pt x="10145" y="1748"/>
                    </a:lnTo>
                    <a:lnTo>
                      <a:pt x="10147" y="1742"/>
                    </a:lnTo>
                    <a:lnTo>
                      <a:pt x="10148" y="1734"/>
                    </a:lnTo>
                    <a:lnTo>
                      <a:pt x="10148" y="1727"/>
                    </a:lnTo>
                    <a:lnTo>
                      <a:pt x="10147" y="1727"/>
                    </a:lnTo>
                    <a:lnTo>
                      <a:pt x="10145" y="1727"/>
                    </a:lnTo>
                    <a:lnTo>
                      <a:pt x="10132" y="1731"/>
                    </a:lnTo>
                    <a:lnTo>
                      <a:pt x="10120" y="1732"/>
                    </a:lnTo>
                    <a:lnTo>
                      <a:pt x="10108" y="1732"/>
                    </a:lnTo>
                    <a:lnTo>
                      <a:pt x="10096" y="1730"/>
                    </a:lnTo>
                    <a:lnTo>
                      <a:pt x="10090" y="1729"/>
                    </a:lnTo>
                    <a:lnTo>
                      <a:pt x="10085" y="1726"/>
                    </a:lnTo>
                    <a:lnTo>
                      <a:pt x="10079" y="1724"/>
                    </a:lnTo>
                    <a:lnTo>
                      <a:pt x="10075" y="1721"/>
                    </a:lnTo>
                    <a:lnTo>
                      <a:pt x="10071" y="1718"/>
                    </a:lnTo>
                    <a:lnTo>
                      <a:pt x="10066" y="1713"/>
                    </a:lnTo>
                    <a:lnTo>
                      <a:pt x="10063" y="1709"/>
                    </a:lnTo>
                    <a:lnTo>
                      <a:pt x="10058" y="1703"/>
                    </a:lnTo>
                    <a:lnTo>
                      <a:pt x="10054" y="1697"/>
                    </a:lnTo>
                    <a:lnTo>
                      <a:pt x="10050" y="1691"/>
                    </a:lnTo>
                    <a:lnTo>
                      <a:pt x="10047" y="1688"/>
                    </a:lnTo>
                    <a:lnTo>
                      <a:pt x="10045" y="1685"/>
                    </a:lnTo>
                    <a:lnTo>
                      <a:pt x="10044" y="1681"/>
                    </a:lnTo>
                    <a:lnTo>
                      <a:pt x="10043" y="1677"/>
                    </a:lnTo>
                    <a:lnTo>
                      <a:pt x="10043" y="1664"/>
                    </a:lnTo>
                    <a:lnTo>
                      <a:pt x="10044" y="1652"/>
                    </a:lnTo>
                    <a:lnTo>
                      <a:pt x="10046" y="1641"/>
                    </a:lnTo>
                    <a:lnTo>
                      <a:pt x="10050" y="1628"/>
                    </a:lnTo>
                    <a:lnTo>
                      <a:pt x="10051" y="1617"/>
                    </a:lnTo>
                    <a:lnTo>
                      <a:pt x="10051" y="1606"/>
                    </a:lnTo>
                    <a:lnTo>
                      <a:pt x="10050" y="1600"/>
                    </a:lnTo>
                    <a:lnTo>
                      <a:pt x="10046" y="1594"/>
                    </a:lnTo>
                    <a:lnTo>
                      <a:pt x="10043" y="1589"/>
                    </a:lnTo>
                    <a:lnTo>
                      <a:pt x="10039" y="1583"/>
                    </a:lnTo>
                    <a:lnTo>
                      <a:pt x="10035" y="1580"/>
                    </a:lnTo>
                    <a:lnTo>
                      <a:pt x="10031" y="1577"/>
                    </a:lnTo>
                    <a:lnTo>
                      <a:pt x="10027" y="1576"/>
                    </a:lnTo>
                    <a:lnTo>
                      <a:pt x="10022" y="1573"/>
                    </a:lnTo>
                    <a:lnTo>
                      <a:pt x="10011" y="1573"/>
                    </a:lnTo>
                    <a:lnTo>
                      <a:pt x="10000" y="1573"/>
                    </a:lnTo>
                    <a:lnTo>
                      <a:pt x="9989" y="1575"/>
                    </a:lnTo>
                    <a:lnTo>
                      <a:pt x="9978" y="1576"/>
                    </a:lnTo>
                    <a:lnTo>
                      <a:pt x="9967" y="1577"/>
                    </a:lnTo>
                    <a:lnTo>
                      <a:pt x="9958" y="1575"/>
                    </a:lnTo>
                    <a:lnTo>
                      <a:pt x="9951" y="1572"/>
                    </a:lnTo>
                    <a:lnTo>
                      <a:pt x="9944" y="1569"/>
                    </a:lnTo>
                    <a:lnTo>
                      <a:pt x="9938" y="1565"/>
                    </a:lnTo>
                    <a:lnTo>
                      <a:pt x="9932" y="1559"/>
                    </a:lnTo>
                    <a:lnTo>
                      <a:pt x="9921" y="1549"/>
                    </a:lnTo>
                    <a:lnTo>
                      <a:pt x="9909" y="1540"/>
                    </a:lnTo>
                    <a:lnTo>
                      <a:pt x="9892" y="1533"/>
                    </a:lnTo>
                    <a:lnTo>
                      <a:pt x="9879" y="1529"/>
                    </a:lnTo>
                    <a:lnTo>
                      <a:pt x="9872" y="1526"/>
                    </a:lnTo>
                    <a:lnTo>
                      <a:pt x="9867" y="1523"/>
                    </a:lnTo>
                    <a:lnTo>
                      <a:pt x="9860" y="1516"/>
                    </a:lnTo>
                    <a:lnTo>
                      <a:pt x="9853" y="1507"/>
                    </a:lnTo>
                    <a:lnTo>
                      <a:pt x="9847" y="1496"/>
                    </a:lnTo>
                    <a:lnTo>
                      <a:pt x="9842" y="1487"/>
                    </a:lnTo>
                    <a:lnTo>
                      <a:pt x="9843" y="1476"/>
                    </a:lnTo>
                    <a:lnTo>
                      <a:pt x="9844" y="1466"/>
                    </a:lnTo>
                    <a:lnTo>
                      <a:pt x="9846" y="1456"/>
                    </a:lnTo>
                    <a:lnTo>
                      <a:pt x="9847" y="1446"/>
                    </a:lnTo>
                    <a:lnTo>
                      <a:pt x="9847" y="1427"/>
                    </a:lnTo>
                    <a:lnTo>
                      <a:pt x="9847" y="1408"/>
                    </a:lnTo>
                    <a:lnTo>
                      <a:pt x="9848" y="1390"/>
                    </a:lnTo>
                    <a:lnTo>
                      <a:pt x="9848" y="1371"/>
                    </a:lnTo>
                    <a:lnTo>
                      <a:pt x="9852" y="1362"/>
                    </a:lnTo>
                    <a:lnTo>
                      <a:pt x="9855" y="1356"/>
                    </a:lnTo>
                    <a:lnTo>
                      <a:pt x="9859" y="1349"/>
                    </a:lnTo>
                    <a:lnTo>
                      <a:pt x="9863" y="1343"/>
                    </a:lnTo>
                    <a:lnTo>
                      <a:pt x="9867" y="1337"/>
                    </a:lnTo>
                    <a:lnTo>
                      <a:pt x="9869" y="1329"/>
                    </a:lnTo>
                    <a:lnTo>
                      <a:pt x="9871" y="1320"/>
                    </a:lnTo>
                    <a:lnTo>
                      <a:pt x="9872" y="1308"/>
                    </a:lnTo>
                    <a:lnTo>
                      <a:pt x="9874" y="1297"/>
                    </a:lnTo>
                    <a:lnTo>
                      <a:pt x="9874" y="1285"/>
                    </a:lnTo>
                    <a:lnTo>
                      <a:pt x="9872" y="1280"/>
                    </a:lnTo>
                    <a:lnTo>
                      <a:pt x="9872" y="1274"/>
                    </a:lnTo>
                    <a:lnTo>
                      <a:pt x="9871" y="1269"/>
                    </a:lnTo>
                    <a:lnTo>
                      <a:pt x="9869" y="1264"/>
                    </a:lnTo>
                    <a:lnTo>
                      <a:pt x="9864" y="1257"/>
                    </a:lnTo>
                    <a:lnTo>
                      <a:pt x="9858" y="1249"/>
                    </a:lnTo>
                    <a:lnTo>
                      <a:pt x="9852" y="1243"/>
                    </a:lnTo>
                    <a:lnTo>
                      <a:pt x="9845" y="1237"/>
                    </a:lnTo>
                    <a:lnTo>
                      <a:pt x="9838" y="1231"/>
                    </a:lnTo>
                    <a:lnTo>
                      <a:pt x="9833" y="1224"/>
                    </a:lnTo>
                    <a:lnTo>
                      <a:pt x="9828" y="1216"/>
                    </a:lnTo>
                    <a:lnTo>
                      <a:pt x="9824" y="1205"/>
                    </a:lnTo>
                    <a:lnTo>
                      <a:pt x="9824" y="1198"/>
                    </a:lnTo>
                    <a:lnTo>
                      <a:pt x="9823" y="1192"/>
                    </a:lnTo>
                    <a:lnTo>
                      <a:pt x="9824" y="1184"/>
                    </a:lnTo>
                    <a:lnTo>
                      <a:pt x="9824" y="1175"/>
                    </a:lnTo>
                    <a:lnTo>
                      <a:pt x="9827" y="1161"/>
                    </a:lnTo>
                    <a:lnTo>
                      <a:pt x="9833" y="1148"/>
                    </a:lnTo>
                    <a:lnTo>
                      <a:pt x="9838" y="1140"/>
                    </a:lnTo>
                    <a:lnTo>
                      <a:pt x="9845" y="1132"/>
                    </a:lnTo>
                    <a:lnTo>
                      <a:pt x="9849" y="1121"/>
                    </a:lnTo>
                    <a:lnTo>
                      <a:pt x="9853" y="1110"/>
                    </a:lnTo>
                    <a:lnTo>
                      <a:pt x="9859" y="1099"/>
                    </a:lnTo>
                    <a:lnTo>
                      <a:pt x="9868" y="1088"/>
                    </a:lnTo>
                    <a:lnTo>
                      <a:pt x="9878" y="1078"/>
                    </a:lnTo>
                    <a:lnTo>
                      <a:pt x="9888" y="1068"/>
                    </a:lnTo>
                    <a:lnTo>
                      <a:pt x="9900" y="1061"/>
                    </a:lnTo>
                    <a:lnTo>
                      <a:pt x="9912" y="1055"/>
                    </a:lnTo>
                    <a:lnTo>
                      <a:pt x="9919" y="1053"/>
                    </a:lnTo>
                    <a:lnTo>
                      <a:pt x="9925" y="1051"/>
                    </a:lnTo>
                    <a:lnTo>
                      <a:pt x="9932" y="1050"/>
                    </a:lnTo>
                    <a:lnTo>
                      <a:pt x="9938" y="1050"/>
                    </a:lnTo>
                    <a:lnTo>
                      <a:pt x="9949" y="1041"/>
                    </a:lnTo>
                    <a:lnTo>
                      <a:pt x="9962" y="1034"/>
                    </a:lnTo>
                    <a:lnTo>
                      <a:pt x="9967" y="1031"/>
                    </a:lnTo>
                    <a:lnTo>
                      <a:pt x="9975" y="1029"/>
                    </a:lnTo>
                    <a:lnTo>
                      <a:pt x="9981" y="1028"/>
                    </a:lnTo>
                    <a:lnTo>
                      <a:pt x="9989" y="1028"/>
                    </a:lnTo>
                    <a:lnTo>
                      <a:pt x="10000" y="1022"/>
                    </a:lnTo>
                    <a:lnTo>
                      <a:pt x="10011" y="1018"/>
                    </a:lnTo>
                    <a:lnTo>
                      <a:pt x="10023" y="1017"/>
                    </a:lnTo>
                    <a:lnTo>
                      <a:pt x="10034" y="1016"/>
                    </a:lnTo>
                    <a:lnTo>
                      <a:pt x="10044" y="1018"/>
                    </a:lnTo>
                    <a:lnTo>
                      <a:pt x="10055" y="1020"/>
                    </a:lnTo>
                    <a:lnTo>
                      <a:pt x="10065" y="1024"/>
                    </a:lnTo>
                    <a:lnTo>
                      <a:pt x="10075" y="1030"/>
                    </a:lnTo>
                    <a:lnTo>
                      <a:pt x="10084" y="1037"/>
                    </a:lnTo>
                    <a:lnTo>
                      <a:pt x="10094" y="1043"/>
                    </a:lnTo>
                    <a:lnTo>
                      <a:pt x="10101" y="1051"/>
                    </a:lnTo>
                    <a:lnTo>
                      <a:pt x="10110" y="1060"/>
                    </a:lnTo>
                    <a:lnTo>
                      <a:pt x="10124" y="1077"/>
                    </a:lnTo>
                    <a:lnTo>
                      <a:pt x="10138" y="1095"/>
                    </a:lnTo>
                    <a:lnTo>
                      <a:pt x="10143" y="1103"/>
                    </a:lnTo>
                    <a:lnTo>
                      <a:pt x="10150" y="1111"/>
                    </a:lnTo>
                    <a:lnTo>
                      <a:pt x="10153" y="1117"/>
                    </a:lnTo>
                    <a:lnTo>
                      <a:pt x="10155" y="1121"/>
                    </a:lnTo>
                    <a:lnTo>
                      <a:pt x="10156" y="1126"/>
                    </a:lnTo>
                    <a:lnTo>
                      <a:pt x="10158" y="1131"/>
                    </a:lnTo>
                    <a:lnTo>
                      <a:pt x="10150" y="1138"/>
                    </a:lnTo>
                    <a:lnTo>
                      <a:pt x="10143" y="1147"/>
                    </a:lnTo>
                    <a:lnTo>
                      <a:pt x="10138" y="1156"/>
                    </a:lnTo>
                    <a:lnTo>
                      <a:pt x="10133" y="1165"/>
                    </a:lnTo>
                    <a:lnTo>
                      <a:pt x="10131" y="1176"/>
                    </a:lnTo>
                    <a:lnTo>
                      <a:pt x="10130" y="1188"/>
                    </a:lnTo>
                    <a:lnTo>
                      <a:pt x="10129" y="1194"/>
                    </a:lnTo>
                    <a:lnTo>
                      <a:pt x="10127" y="1199"/>
                    </a:lnTo>
                    <a:lnTo>
                      <a:pt x="10124" y="1205"/>
                    </a:lnTo>
                    <a:lnTo>
                      <a:pt x="10122" y="1209"/>
                    </a:lnTo>
                    <a:lnTo>
                      <a:pt x="10110" y="1226"/>
                    </a:lnTo>
                    <a:lnTo>
                      <a:pt x="10096" y="1240"/>
                    </a:lnTo>
                    <a:lnTo>
                      <a:pt x="10080" y="1254"/>
                    </a:lnTo>
                    <a:lnTo>
                      <a:pt x="10064" y="1268"/>
                    </a:lnTo>
                    <a:lnTo>
                      <a:pt x="10031" y="1293"/>
                    </a:lnTo>
                    <a:lnTo>
                      <a:pt x="10000" y="1320"/>
                    </a:lnTo>
                    <a:lnTo>
                      <a:pt x="9992" y="1329"/>
                    </a:lnTo>
                    <a:lnTo>
                      <a:pt x="9986" y="1340"/>
                    </a:lnTo>
                    <a:lnTo>
                      <a:pt x="9981" y="1351"/>
                    </a:lnTo>
                    <a:lnTo>
                      <a:pt x="9976" y="1362"/>
                    </a:lnTo>
                    <a:lnTo>
                      <a:pt x="9971" y="1370"/>
                    </a:lnTo>
                    <a:lnTo>
                      <a:pt x="9968" y="1379"/>
                    </a:lnTo>
                    <a:lnTo>
                      <a:pt x="9966" y="1383"/>
                    </a:lnTo>
                    <a:lnTo>
                      <a:pt x="9966" y="1387"/>
                    </a:lnTo>
                    <a:lnTo>
                      <a:pt x="9966" y="1392"/>
                    </a:lnTo>
                    <a:lnTo>
                      <a:pt x="9968" y="1397"/>
                    </a:lnTo>
                    <a:lnTo>
                      <a:pt x="9969" y="1401"/>
                    </a:lnTo>
                    <a:lnTo>
                      <a:pt x="9973" y="1404"/>
                    </a:lnTo>
                    <a:lnTo>
                      <a:pt x="9976" y="1407"/>
                    </a:lnTo>
                    <a:lnTo>
                      <a:pt x="9979" y="1409"/>
                    </a:lnTo>
                    <a:lnTo>
                      <a:pt x="9989" y="1414"/>
                    </a:lnTo>
                    <a:lnTo>
                      <a:pt x="9999" y="1417"/>
                    </a:lnTo>
                    <a:lnTo>
                      <a:pt x="10010" y="1419"/>
                    </a:lnTo>
                    <a:lnTo>
                      <a:pt x="10020" y="1420"/>
                    </a:lnTo>
                    <a:lnTo>
                      <a:pt x="10030" y="1419"/>
                    </a:lnTo>
                    <a:lnTo>
                      <a:pt x="10038" y="1418"/>
                    </a:lnTo>
                    <a:lnTo>
                      <a:pt x="10053" y="1411"/>
                    </a:lnTo>
                    <a:lnTo>
                      <a:pt x="10067" y="1402"/>
                    </a:lnTo>
                    <a:lnTo>
                      <a:pt x="10077" y="1401"/>
                    </a:lnTo>
                    <a:lnTo>
                      <a:pt x="10087" y="1400"/>
                    </a:lnTo>
                    <a:lnTo>
                      <a:pt x="10097" y="1397"/>
                    </a:lnTo>
                    <a:lnTo>
                      <a:pt x="10106" y="1396"/>
                    </a:lnTo>
                    <a:lnTo>
                      <a:pt x="10122" y="1389"/>
                    </a:lnTo>
                    <a:lnTo>
                      <a:pt x="10139" y="1380"/>
                    </a:lnTo>
                    <a:lnTo>
                      <a:pt x="10154" y="1372"/>
                    </a:lnTo>
                    <a:lnTo>
                      <a:pt x="10171" y="1364"/>
                    </a:lnTo>
                    <a:lnTo>
                      <a:pt x="10181" y="1364"/>
                    </a:lnTo>
                    <a:lnTo>
                      <a:pt x="10193" y="1365"/>
                    </a:lnTo>
                    <a:lnTo>
                      <a:pt x="10206" y="1368"/>
                    </a:lnTo>
                    <a:lnTo>
                      <a:pt x="10219" y="1371"/>
                    </a:lnTo>
                    <a:lnTo>
                      <a:pt x="10232" y="1373"/>
                    </a:lnTo>
                    <a:lnTo>
                      <a:pt x="10244" y="1374"/>
                    </a:lnTo>
                    <a:lnTo>
                      <a:pt x="10250" y="1373"/>
                    </a:lnTo>
                    <a:lnTo>
                      <a:pt x="10255" y="1372"/>
                    </a:lnTo>
                    <a:lnTo>
                      <a:pt x="10260" y="1371"/>
                    </a:lnTo>
                    <a:lnTo>
                      <a:pt x="10264" y="1368"/>
                    </a:lnTo>
                    <a:lnTo>
                      <a:pt x="10273" y="1359"/>
                    </a:lnTo>
                    <a:lnTo>
                      <a:pt x="10280" y="1349"/>
                    </a:lnTo>
                    <a:lnTo>
                      <a:pt x="10285" y="1338"/>
                    </a:lnTo>
                    <a:lnTo>
                      <a:pt x="10290" y="1326"/>
                    </a:lnTo>
                    <a:lnTo>
                      <a:pt x="10293" y="1314"/>
                    </a:lnTo>
                    <a:lnTo>
                      <a:pt x="10295" y="1301"/>
                    </a:lnTo>
                    <a:lnTo>
                      <a:pt x="10296" y="1287"/>
                    </a:lnTo>
                    <a:lnTo>
                      <a:pt x="10296" y="1274"/>
                    </a:lnTo>
                    <a:lnTo>
                      <a:pt x="10296" y="1247"/>
                    </a:lnTo>
                    <a:lnTo>
                      <a:pt x="10295" y="1218"/>
                    </a:lnTo>
                    <a:lnTo>
                      <a:pt x="10294" y="1191"/>
                    </a:lnTo>
                    <a:lnTo>
                      <a:pt x="10296" y="1165"/>
                    </a:lnTo>
                    <a:lnTo>
                      <a:pt x="10298" y="1151"/>
                    </a:lnTo>
                    <a:lnTo>
                      <a:pt x="10302" y="1137"/>
                    </a:lnTo>
                    <a:lnTo>
                      <a:pt x="10307" y="1125"/>
                    </a:lnTo>
                    <a:lnTo>
                      <a:pt x="10314" y="1111"/>
                    </a:lnTo>
                    <a:lnTo>
                      <a:pt x="10315" y="1097"/>
                    </a:lnTo>
                    <a:lnTo>
                      <a:pt x="10316" y="1084"/>
                    </a:lnTo>
                    <a:lnTo>
                      <a:pt x="10317" y="1070"/>
                    </a:lnTo>
                    <a:lnTo>
                      <a:pt x="10317" y="1054"/>
                    </a:lnTo>
                    <a:lnTo>
                      <a:pt x="10316" y="1026"/>
                    </a:lnTo>
                    <a:lnTo>
                      <a:pt x="10317" y="996"/>
                    </a:lnTo>
                    <a:lnTo>
                      <a:pt x="10322" y="980"/>
                    </a:lnTo>
                    <a:lnTo>
                      <a:pt x="10326" y="965"/>
                    </a:lnTo>
                    <a:lnTo>
                      <a:pt x="10323" y="952"/>
                    </a:lnTo>
                    <a:lnTo>
                      <a:pt x="10319" y="940"/>
                    </a:lnTo>
                    <a:lnTo>
                      <a:pt x="10319" y="930"/>
                    </a:lnTo>
                    <a:lnTo>
                      <a:pt x="10320" y="917"/>
                    </a:lnTo>
                    <a:lnTo>
                      <a:pt x="10324" y="904"/>
                    </a:lnTo>
                    <a:lnTo>
                      <a:pt x="10326" y="895"/>
                    </a:lnTo>
                    <a:lnTo>
                      <a:pt x="10331" y="884"/>
                    </a:lnTo>
                    <a:lnTo>
                      <a:pt x="10336" y="871"/>
                    </a:lnTo>
                    <a:lnTo>
                      <a:pt x="10336" y="865"/>
                    </a:lnTo>
                    <a:lnTo>
                      <a:pt x="10335" y="856"/>
                    </a:lnTo>
                    <a:lnTo>
                      <a:pt x="10334" y="853"/>
                    </a:lnTo>
                    <a:lnTo>
                      <a:pt x="10334" y="849"/>
                    </a:lnTo>
                    <a:lnTo>
                      <a:pt x="10335" y="847"/>
                    </a:lnTo>
                    <a:lnTo>
                      <a:pt x="10336" y="846"/>
                    </a:lnTo>
                    <a:lnTo>
                      <a:pt x="10336" y="843"/>
                    </a:lnTo>
                    <a:lnTo>
                      <a:pt x="10337" y="841"/>
                    </a:lnTo>
                    <a:lnTo>
                      <a:pt x="10339" y="837"/>
                    </a:lnTo>
                    <a:lnTo>
                      <a:pt x="10341" y="837"/>
                    </a:lnTo>
                    <a:lnTo>
                      <a:pt x="10340" y="833"/>
                    </a:lnTo>
                    <a:lnTo>
                      <a:pt x="10338" y="829"/>
                    </a:lnTo>
                    <a:lnTo>
                      <a:pt x="10336" y="823"/>
                    </a:lnTo>
                    <a:lnTo>
                      <a:pt x="10336" y="819"/>
                    </a:lnTo>
                    <a:lnTo>
                      <a:pt x="10338" y="811"/>
                    </a:lnTo>
                    <a:lnTo>
                      <a:pt x="10339" y="801"/>
                    </a:lnTo>
                    <a:lnTo>
                      <a:pt x="10339" y="790"/>
                    </a:lnTo>
                    <a:lnTo>
                      <a:pt x="10338" y="778"/>
                    </a:lnTo>
                    <a:lnTo>
                      <a:pt x="10337" y="754"/>
                    </a:lnTo>
                    <a:lnTo>
                      <a:pt x="10336" y="734"/>
                    </a:lnTo>
                    <a:lnTo>
                      <a:pt x="10337" y="728"/>
                    </a:lnTo>
                    <a:lnTo>
                      <a:pt x="10336" y="721"/>
                    </a:lnTo>
                    <a:lnTo>
                      <a:pt x="10333" y="710"/>
                    </a:lnTo>
                    <a:lnTo>
                      <a:pt x="10330" y="699"/>
                    </a:lnTo>
                    <a:lnTo>
                      <a:pt x="10327" y="689"/>
                    </a:lnTo>
                    <a:lnTo>
                      <a:pt x="10325" y="680"/>
                    </a:lnTo>
                    <a:lnTo>
                      <a:pt x="10325" y="677"/>
                    </a:lnTo>
                    <a:lnTo>
                      <a:pt x="10325" y="673"/>
                    </a:lnTo>
                    <a:lnTo>
                      <a:pt x="10325" y="672"/>
                    </a:lnTo>
                    <a:lnTo>
                      <a:pt x="10326" y="671"/>
                    </a:lnTo>
                    <a:lnTo>
                      <a:pt x="10333" y="659"/>
                    </a:lnTo>
                    <a:lnTo>
                      <a:pt x="10338" y="646"/>
                    </a:lnTo>
                    <a:lnTo>
                      <a:pt x="10340" y="636"/>
                    </a:lnTo>
                    <a:lnTo>
                      <a:pt x="10342" y="626"/>
                    </a:lnTo>
                    <a:lnTo>
                      <a:pt x="10347" y="621"/>
                    </a:lnTo>
                    <a:lnTo>
                      <a:pt x="10352" y="613"/>
                    </a:lnTo>
                    <a:lnTo>
                      <a:pt x="10360" y="606"/>
                    </a:lnTo>
                    <a:lnTo>
                      <a:pt x="10368" y="599"/>
                    </a:lnTo>
                    <a:lnTo>
                      <a:pt x="10385" y="585"/>
                    </a:lnTo>
                    <a:lnTo>
                      <a:pt x="10400" y="577"/>
                    </a:lnTo>
                    <a:lnTo>
                      <a:pt x="10410" y="572"/>
                    </a:lnTo>
                    <a:lnTo>
                      <a:pt x="10419" y="569"/>
                    </a:lnTo>
                    <a:lnTo>
                      <a:pt x="10424" y="567"/>
                    </a:lnTo>
                    <a:lnTo>
                      <a:pt x="10429" y="564"/>
                    </a:lnTo>
                    <a:lnTo>
                      <a:pt x="10434" y="562"/>
                    </a:lnTo>
                    <a:lnTo>
                      <a:pt x="10438" y="559"/>
                    </a:lnTo>
                    <a:close/>
                    <a:moveTo>
                      <a:pt x="2022" y="625"/>
                    </a:moveTo>
                    <a:lnTo>
                      <a:pt x="2039" y="624"/>
                    </a:lnTo>
                    <a:lnTo>
                      <a:pt x="2057" y="624"/>
                    </a:lnTo>
                    <a:lnTo>
                      <a:pt x="2066" y="624"/>
                    </a:lnTo>
                    <a:lnTo>
                      <a:pt x="2074" y="624"/>
                    </a:lnTo>
                    <a:lnTo>
                      <a:pt x="2083" y="625"/>
                    </a:lnTo>
                    <a:lnTo>
                      <a:pt x="2089" y="627"/>
                    </a:lnTo>
                    <a:lnTo>
                      <a:pt x="2098" y="633"/>
                    </a:lnTo>
                    <a:lnTo>
                      <a:pt x="2107" y="638"/>
                    </a:lnTo>
                    <a:lnTo>
                      <a:pt x="2124" y="647"/>
                    </a:lnTo>
                    <a:lnTo>
                      <a:pt x="2142" y="657"/>
                    </a:lnTo>
                    <a:lnTo>
                      <a:pt x="2151" y="662"/>
                    </a:lnTo>
                    <a:lnTo>
                      <a:pt x="2159" y="668"/>
                    </a:lnTo>
                    <a:lnTo>
                      <a:pt x="2166" y="675"/>
                    </a:lnTo>
                    <a:lnTo>
                      <a:pt x="2174" y="682"/>
                    </a:lnTo>
                    <a:lnTo>
                      <a:pt x="2178" y="689"/>
                    </a:lnTo>
                    <a:lnTo>
                      <a:pt x="2182" y="697"/>
                    </a:lnTo>
                    <a:lnTo>
                      <a:pt x="2185" y="704"/>
                    </a:lnTo>
                    <a:lnTo>
                      <a:pt x="2187" y="712"/>
                    </a:lnTo>
                    <a:lnTo>
                      <a:pt x="2193" y="720"/>
                    </a:lnTo>
                    <a:lnTo>
                      <a:pt x="2198" y="728"/>
                    </a:lnTo>
                    <a:lnTo>
                      <a:pt x="2204" y="737"/>
                    </a:lnTo>
                    <a:lnTo>
                      <a:pt x="2209" y="745"/>
                    </a:lnTo>
                    <a:lnTo>
                      <a:pt x="2211" y="752"/>
                    </a:lnTo>
                    <a:lnTo>
                      <a:pt x="2212" y="759"/>
                    </a:lnTo>
                    <a:lnTo>
                      <a:pt x="2214" y="768"/>
                    </a:lnTo>
                    <a:lnTo>
                      <a:pt x="2214" y="778"/>
                    </a:lnTo>
                    <a:lnTo>
                      <a:pt x="2214" y="787"/>
                    </a:lnTo>
                    <a:lnTo>
                      <a:pt x="2212" y="796"/>
                    </a:lnTo>
                    <a:lnTo>
                      <a:pt x="2211" y="803"/>
                    </a:lnTo>
                    <a:lnTo>
                      <a:pt x="2209" y="810"/>
                    </a:lnTo>
                    <a:lnTo>
                      <a:pt x="2204" y="815"/>
                    </a:lnTo>
                    <a:lnTo>
                      <a:pt x="2198" y="821"/>
                    </a:lnTo>
                    <a:lnTo>
                      <a:pt x="2190" y="825"/>
                    </a:lnTo>
                    <a:lnTo>
                      <a:pt x="2185" y="831"/>
                    </a:lnTo>
                    <a:lnTo>
                      <a:pt x="2177" y="834"/>
                    </a:lnTo>
                    <a:lnTo>
                      <a:pt x="2166" y="837"/>
                    </a:lnTo>
                    <a:lnTo>
                      <a:pt x="2152" y="840"/>
                    </a:lnTo>
                    <a:lnTo>
                      <a:pt x="2137" y="842"/>
                    </a:lnTo>
                    <a:lnTo>
                      <a:pt x="2121" y="844"/>
                    </a:lnTo>
                    <a:lnTo>
                      <a:pt x="2107" y="845"/>
                    </a:lnTo>
                    <a:lnTo>
                      <a:pt x="2094" y="846"/>
                    </a:lnTo>
                    <a:lnTo>
                      <a:pt x="2085" y="845"/>
                    </a:lnTo>
                    <a:lnTo>
                      <a:pt x="2069" y="842"/>
                    </a:lnTo>
                    <a:lnTo>
                      <a:pt x="2053" y="838"/>
                    </a:lnTo>
                    <a:lnTo>
                      <a:pt x="2042" y="840"/>
                    </a:lnTo>
                    <a:lnTo>
                      <a:pt x="2032" y="842"/>
                    </a:lnTo>
                    <a:lnTo>
                      <a:pt x="2021" y="845"/>
                    </a:lnTo>
                    <a:lnTo>
                      <a:pt x="2010" y="845"/>
                    </a:lnTo>
                    <a:lnTo>
                      <a:pt x="1995" y="843"/>
                    </a:lnTo>
                    <a:lnTo>
                      <a:pt x="1979" y="841"/>
                    </a:lnTo>
                    <a:lnTo>
                      <a:pt x="1956" y="845"/>
                    </a:lnTo>
                    <a:lnTo>
                      <a:pt x="1933" y="853"/>
                    </a:lnTo>
                    <a:lnTo>
                      <a:pt x="1910" y="862"/>
                    </a:lnTo>
                    <a:lnTo>
                      <a:pt x="1889" y="870"/>
                    </a:lnTo>
                    <a:lnTo>
                      <a:pt x="1876" y="876"/>
                    </a:lnTo>
                    <a:lnTo>
                      <a:pt x="1862" y="881"/>
                    </a:lnTo>
                    <a:lnTo>
                      <a:pt x="1845" y="885"/>
                    </a:lnTo>
                    <a:lnTo>
                      <a:pt x="1828" y="887"/>
                    </a:lnTo>
                    <a:lnTo>
                      <a:pt x="1811" y="888"/>
                    </a:lnTo>
                    <a:lnTo>
                      <a:pt x="1794" y="891"/>
                    </a:lnTo>
                    <a:lnTo>
                      <a:pt x="1777" y="896"/>
                    </a:lnTo>
                    <a:lnTo>
                      <a:pt x="1759" y="901"/>
                    </a:lnTo>
                    <a:lnTo>
                      <a:pt x="1741" y="908"/>
                    </a:lnTo>
                    <a:lnTo>
                      <a:pt x="1725" y="913"/>
                    </a:lnTo>
                    <a:lnTo>
                      <a:pt x="1709" y="918"/>
                    </a:lnTo>
                    <a:lnTo>
                      <a:pt x="1694" y="921"/>
                    </a:lnTo>
                    <a:lnTo>
                      <a:pt x="1683" y="926"/>
                    </a:lnTo>
                    <a:lnTo>
                      <a:pt x="1673" y="932"/>
                    </a:lnTo>
                    <a:lnTo>
                      <a:pt x="1662" y="937"/>
                    </a:lnTo>
                    <a:lnTo>
                      <a:pt x="1651" y="943"/>
                    </a:lnTo>
                    <a:lnTo>
                      <a:pt x="1642" y="945"/>
                    </a:lnTo>
                    <a:lnTo>
                      <a:pt x="1632" y="946"/>
                    </a:lnTo>
                    <a:lnTo>
                      <a:pt x="1624" y="947"/>
                    </a:lnTo>
                    <a:lnTo>
                      <a:pt x="1614" y="950"/>
                    </a:lnTo>
                    <a:lnTo>
                      <a:pt x="1606" y="954"/>
                    </a:lnTo>
                    <a:lnTo>
                      <a:pt x="1597" y="958"/>
                    </a:lnTo>
                    <a:lnTo>
                      <a:pt x="1588" y="964"/>
                    </a:lnTo>
                    <a:lnTo>
                      <a:pt x="1580" y="968"/>
                    </a:lnTo>
                    <a:lnTo>
                      <a:pt x="1553" y="980"/>
                    </a:lnTo>
                    <a:lnTo>
                      <a:pt x="1526" y="991"/>
                    </a:lnTo>
                    <a:lnTo>
                      <a:pt x="1498" y="1002"/>
                    </a:lnTo>
                    <a:lnTo>
                      <a:pt x="1473" y="1016"/>
                    </a:lnTo>
                    <a:lnTo>
                      <a:pt x="1465" y="1021"/>
                    </a:lnTo>
                    <a:lnTo>
                      <a:pt x="1457" y="1028"/>
                    </a:lnTo>
                    <a:lnTo>
                      <a:pt x="1453" y="1031"/>
                    </a:lnTo>
                    <a:lnTo>
                      <a:pt x="1450" y="1034"/>
                    </a:lnTo>
                    <a:lnTo>
                      <a:pt x="1445" y="1037"/>
                    </a:lnTo>
                    <a:lnTo>
                      <a:pt x="1441" y="1037"/>
                    </a:lnTo>
                    <a:lnTo>
                      <a:pt x="1441" y="1040"/>
                    </a:lnTo>
                    <a:lnTo>
                      <a:pt x="1441" y="1043"/>
                    </a:lnTo>
                    <a:lnTo>
                      <a:pt x="1449" y="1044"/>
                    </a:lnTo>
                    <a:lnTo>
                      <a:pt x="1456" y="1045"/>
                    </a:lnTo>
                    <a:lnTo>
                      <a:pt x="1464" y="1045"/>
                    </a:lnTo>
                    <a:lnTo>
                      <a:pt x="1471" y="1044"/>
                    </a:lnTo>
                    <a:lnTo>
                      <a:pt x="1486" y="1042"/>
                    </a:lnTo>
                    <a:lnTo>
                      <a:pt x="1501" y="1039"/>
                    </a:lnTo>
                    <a:lnTo>
                      <a:pt x="1516" y="1035"/>
                    </a:lnTo>
                    <a:lnTo>
                      <a:pt x="1531" y="1031"/>
                    </a:lnTo>
                    <a:lnTo>
                      <a:pt x="1547" y="1029"/>
                    </a:lnTo>
                    <a:lnTo>
                      <a:pt x="1562" y="1028"/>
                    </a:lnTo>
                    <a:lnTo>
                      <a:pt x="1570" y="1027"/>
                    </a:lnTo>
                    <a:lnTo>
                      <a:pt x="1581" y="1028"/>
                    </a:lnTo>
                    <a:lnTo>
                      <a:pt x="1594" y="1031"/>
                    </a:lnTo>
                    <a:lnTo>
                      <a:pt x="1607" y="1034"/>
                    </a:lnTo>
                    <a:lnTo>
                      <a:pt x="1632" y="1044"/>
                    </a:lnTo>
                    <a:lnTo>
                      <a:pt x="1649" y="1052"/>
                    </a:lnTo>
                    <a:lnTo>
                      <a:pt x="1663" y="1063"/>
                    </a:lnTo>
                    <a:lnTo>
                      <a:pt x="1679" y="1073"/>
                    </a:lnTo>
                    <a:lnTo>
                      <a:pt x="1694" y="1078"/>
                    </a:lnTo>
                    <a:lnTo>
                      <a:pt x="1708" y="1085"/>
                    </a:lnTo>
                    <a:lnTo>
                      <a:pt x="1714" y="1090"/>
                    </a:lnTo>
                    <a:lnTo>
                      <a:pt x="1720" y="1098"/>
                    </a:lnTo>
                    <a:lnTo>
                      <a:pt x="1725" y="1106"/>
                    </a:lnTo>
                    <a:lnTo>
                      <a:pt x="1727" y="1112"/>
                    </a:lnTo>
                    <a:lnTo>
                      <a:pt x="1728" y="1116"/>
                    </a:lnTo>
                    <a:lnTo>
                      <a:pt x="1728" y="1120"/>
                    </a:lnTo>
                    <a:lnTo>
                      <a:pt x="1728" y="1121"/>
                    </a:lnTo>
                    <a:lnTo>
                      <a:pt x="1729" y="1123"/>
                    </a:lnTo>
                    <a:lnTo>
                      <a:pt x="1729" y="1125"/>
                    </a:lnTo>
                    <a:lnTo>
                      <a:pt x="1731" y="1125"/>
                    </a:lnTo>
                    <a:lnTo>
                      <a:pt x="1739" y="1137"/>
                    </a:lnTo>
                    <a:lnTo>
                      <a:pt x="1747" y="1150"/>
                    </a:lnTo>
                    <a:lnTo>
                      <a:pt x="1750" y="1161"/>
                    </a:lnTo>
                    <a:lnTo>
                      <a:pt x="1753" y="1172"/>
                    </a:lnTo>
                    <a:lnTo>
                      <a:pt x="1760" y="1186"/>
                    </a:lnTo>
                    <a:lnTo>
                      <a:pt x="1766" y="1199"/>
                    </a:lnTo>
                    <a:lnTo>
                      <a:pt x="1766" y="1210"/>
                    </a:lnTo>
                    <a:lnTo>
                      <a:pt x="1763" y="1222"/>
                    </a:lnTo>
                    <a:lnTo>
                      <a:pt x="1761" y="1233"/>
                    </a:lnTo>
                    <a:lnTo>
                      <a:pt x="1758" y="1243"/>
                    </a:lnTo>
                    <a:lnTo>
                      <a:pt x="1757" y="1258"/>
                    </a:lnTo>
                    <a:lnTo>
                      <a:pt x="1756" y="1272"/>
                    </a:lnTo>
                    <a:lnTo>
                      <a:pt x="1756" y="1285"/>
                    </a:lnTo>
                    <a:lnTo>
                      <a:pt x="1753" y="1298"/>
                    </a:lnTo>
                    <a:lnTo>
                      <a:pt x="1748" y="1309"/>
                    </a:lnTo>
                    <a:lnTo>
                      <a:pt x="1744" y="1319"/>
                    </a:lnTo>
                    <a:lnTo>
                      <a:pt x="1741" y="1328"/>
                    </a:lnTo>
                    <a:lnTo>
                      <a:pt x="1738" y="1343"/>
                    </a:lnTo>
                    <a:lnTo>
                      <a:pt x="1735" y="1358"/>
                    </a:lnTo>
                    <a:lnTo>
                      <a:pt x="1733" y="1364"/>
                    </a:lnTo>
                    <a:lnTo>
                      <a:pt x="1735" y="1369"/>
                    </a:lnTo>
                    <a:lnTo>
                      <a:pt x="1737" y="1373"/>
                    </a:lnTo>
                    <a:lnTo>
                      <a:pt x="1739" y="1376"/>
                    </a:lnTo>
                    <a:lnTo>
                      <a:pt x="1742" y="1379"/>
                    </a:lnTo>
                    <a:lnTo>
                      <a:pt x="1747" y="1381"/>
                    </a:lnTo>
                    <a:lnTo>
                      <a:pt x="1750" y="1382"/>
                    </a:lnTo>
                    <a:lnTo>
                      <a:pt x="1755" y="1383"/>
                    </a:lnTo>
                    <a:lnTo>
                      <a:pt x="1759" y="1384"/>
                    </a:lnTo>
                    <a:lnTo>
                      <a:pt x="1766" y="1379"/>
                    </a:lnTo>
                    <a:lnTo>
                      <a:pt x="1773" y="1374"/>
                    </a:lnTo>
                    <a:lnTo>
                      <a:pt x="1781" y="1369"/>
                    </a:lnTo>
                    <a:lnTo>
                      <a:pt x="1790" y="1365"/>
                    </a:lnTo>
                    <a:lnTo>
                      <a:pt x="1799" y="1361"/>
                    </a:lnTo>
                    <a:lnTo>
                      <a:pt x="1808" y="1358"/>
                    </a:lnTo>
                    <a:lnTo>
                      <a:pt x="1817" y="1357"/>
                    </a:lnTo>
                    <a:lnTo>
                      <a:pt x="1825" y="1356"/>
                    </a:lnTo>
                    <a:lnTo>
                      <a:pt x="1833" y="1351"/>
                    </a:lnTo>
                    <a:lnTo>
                      <a:pt x="1845" y="1347"/>
                    </a:lnTo>
                    <a:lnTo>
                      <a:pt x="1859" y="1342"/>
                    </a:lnTo>
                    <a:lnTo>
                      <a:pt x="1876" y="1337"/>
                    </a:lnTo>
                    <a:lnTo>
                      <a:pt x="1890" y="1332"/>
                    </a:lnTo>
                    <a:lnTo>
                      <a:pt x="1903" y="1327"/>
                    </a:lnTo>
                    <a:lnTo>
                      <a:pt x="1909" y="1325"/>
                    </a:lnTo>
                    <a:lnTo>
                      <a:pt x="1912" y="1323"/>
                    </a:lnTo>
                    <a:lnTo>
                      <a:pt x="1915" y="1320"/>
                    </a:lnTo>
                    <a:lnTo>
                      <a:pt x="1915" y="1318"/>
                    </a:lnTo>
                    <a:lnTo>
                      <a:pt x="1917" y="1318"/>
                    </a:lnTo>
                    <a:lnTo>
                      <a:pt x="1919" y="1318"/>
                    </a:lnTo>
                    <a:lnTo>
                      <a:pt x="1925" y="1320"/>
                    </a:lnTo>
                    <a:lnTo>
                      <a:pt x="1933" y="1320"/>
                    </a:lnTo>
                    <a:lnTo>
                      <a:pt x="1942" y="1319"/>
                    </a:lnTo>
                    <a:lnTo>
                      <a:pt x="1949" y="1318"/>
                    </a:lnTo>
                    <a:lnTo>
                      <a:pt x="1965" y="1313"/>
                    </a:lnTo>
                    <a:lnTo>
                      <a:pt x="1979" y="1309"/>
                    </a:lnTo>
                    <a:lnTo>
                      <a:pt x="1987" y="1308"/>
                    </a:lnTo>
                    <a:lnTo>
                      <a:pt x="1996" y="1308"/>
                    </a:lnTo>
                    <a:lnTo>
                      <a:pt x="2003" y="1307"/>
                    </a:lnTo>
                    <a:lnTo>
                      <a:pt x="2012" y="1307"/>
                    </a:lnTo>
                    <a:lnTo>
                      <a:pt x="2025" y="1302"/>
                    </a:lnTo>
                    <a:lnTo>
                      <a:pt x="2039" y="1296"/>
                    </a:lnTo>
                    <a:lnTo>
                      <a:pt x="2050" y="1296"/>
                    </a:lnTo>
                    <a:lnTo>
                      <a:pt x="2059" y="1295"/>
                    </a:lnTo>
                    <a:lnTo>
                      <a:pt x="2070" y="1295"/>
                    </a:lnTo>
                    <a:lnTo>
                      <a:pt x="2081" y="1294"/>
                    </a:lnTo>
                    <a:lnTo>
                      <a:pt x="2094" y="1290"/>
                    </a:lnTo>
                    <a:lnTo>
                      <a:pt x="2107" y="1286"/>
                    </a:lnTo>
                    <a:lnTo>
                      <a:pt x="2118" y="1286"/>
                    </a:lnTo>
                    <a:lnTo>
                      <a:pt x="2130" y="1288"/>
                    </a:lnTo>
                    <a:lnTo>
                      <a:pt x="2141" y="1291"/>
                    </a:lnTo>
                    <a:lnTo>
                      <a:pt x="2151" y="1294"/>
                    </a:lnTo>
                    <a:lnTo>
                      <a:pt x="2161" y="1296"/>
                    </a:lnTo>
                    <a:lnTo>
                      <a:pt x="2168" y="1299"/>
                    </a:lnTo>
                    <a:lnTo>
                      <a:pt x="2176" y="1303"/>
                    </a:lnTo>
                    <a:lnTo>
                      <a:pt x="2182" y="1306"/>
                    </a:lnTo>
                    <a:lnTo>
                      <a:pt x="2186" y="1312"/>
                    </a:lnTo>
                    <a:lnTo>
                      <a:pt x="2189" y="1317"/>
                    </a:lnTo>
                    <a:lnTo>
                      <a:pt x="2193" y="1326"/>
                    </a:lnTo>
                    <a:lnTo>
                      <a:pt x="2195" y="1336"/>
                    </a:lnTo>
                    <a:lnTo>
                      <a:pt x="2199" y="1347"/>
                    </a:lnTo>
                    <a:lnTo>
                      <a:pt x="2205" y="1357"/>
                    </a:lnTo>
                    <a:lnTo>
                      <a:pt x="2207" y="1362"/>
                    </a:lnTo>
                    <a:lnTo>
                      <a:pt x="2209" y="1368"/>
                    </a:lnTo>
                    <a:lnTo>
                      <a:pt x="2211" y="1375"/>
                    </a:lnTo>
                    <a:lnTo>
                      <a:pt x="2211" y="1383"/>
                    </a:lnTo>
                    <a:lnTo>
                      <a:pt x="2211" y="1400"/>
                    </a:lnTo>
                    <a:lnTo>
                      <a:pt x="2209" y="1414"/>
                    </a:lnTo>
                    <a:lnTo>
                      <a:pt x="2206" y="1427"/>
                    </a:lnTo>
                    <a:lnTo>
                      <a:pt x="2203" y="1440"/>
                    </a:lnTo>
                    <a:lnTo>
                      <a:pt x="2199" y="1454"/>
                    </a:lnTo>
                    <a:lnTo>
                      <a:pt x="2197" y="1467"/>
                    </a:lnTo>
                    <a:lnTo>
                      <a:pt x="2195" y="1480"/>
                    </a:lnTo>
                    <a:lnTo>
                      <a:pt x="2194" y="1493"/>
                    </a:lnTo>
                    <a:lnTo>
                      <a:pt x="2187" y="1500"/>
                    </a:lnTo>
                    <a:lnTo>
                      <a:pt x="2181" y="1511"/>
                    </a:lnTo>
                    <a:lnTo>
                      <a:pt x="2174" y="1522"/>
                    </a:lnTo>
                    <a:lnTo>
                      <a:pt x="2170" y="1531"/>
                    </a:lnTo>
                    <a:lnTo>
                      <a:pt x="2166" y="1538"/>
                    </a:lnTo>
                    <a:lnTo>
                      <a:pt x="2163" y="1546"/>
                    </a:lnTo>
                    <a:lnTo>
                      <a:pt x="2163" y="1556"/>
                    </a:lnTo>
                    <a:lnTo>
                      <a:pt x="2161" y="1565"/>
                    </a:lnTo>
                    <a:lnTo>
                      <a:pt x="2160" y="1572"/>
                    </a:lnTo>
                    <a:lnTo>
                      <a:pt x="2156" y="1581"/>
                    </a:lnTo>
                    <a:lnTo>
                      <a:pt x="2151" y="1597"/>
                    </a:lnTo>
                    <a:lnTo>
                      <a:pt x="2143" y="1611"/>
                    </a:lnTo>
                    <a:lnTo>
                      <a:pt x="2134" y="1624"/>
                    </a:lnTo>
                    <a:lnTo>
                      <a:pt x="2124" y="1639"/>
                    </a:lnTo>
                    <a:lnTo>
                      <a:pt x="2120" y="1647"/>
                    </a:lnTo>
                    <a:lnTo>
                      <a:pt x="2117" y="1655"/>
                    </a:lnTo>
                    <a:lnTo>
                      <a:pt x="2114" y="1663"/>
                    </a:lnTo>
                    <a:lnTo>
                      <a:pt x="2114" y="1670"/>
                    </a:lnTo>
                    <a:lnTo>
                      <a:pt x="2116" y="1672"/>
                    </a:lnTo>
                    <a:lnTo>
                      <a:pt x="2116" y="1675"/>
                    </a:lnTo>
                    <a:lnTo>
                      <a:pt x="2114" y="1675"/>
                    </a:lnTo>
                    <a:lnTo>
                      <a:pt x="2112" y="1675"/>
                    </a:lnTo>
                    <a:lnTo>
                      <a:pt x="2106" y="1686"/>
                    </a:lnTo>
                    <a:lnTo>
                      <a:pt x="2095" y="1707"/>
                    </a:lnTo>
                    <a:lnTo>
                      <a:pt x="2083" y="1725"/>
                    </a:lnTo>
                    <a:lnTo>
                      <a:pt x="2078" y="1734"/>
                    </a:lnTo>
                    <a:lnTo>
                      <a:pt x="2078" y="1744"/>
                    </a:lnTo>
                    <a:lnTo>
                      <a:pt x="2077" y="1754"/>
                    </a:lnTo>
                    <a:lnTo>
                      <a:pt x="2075" y="1763"/>
                    </a:lnTo>
                    <a:lnTo>
                      <a:pt x="2070" y="1771"/>
                    </a:lnTo>
                    <a:lnTo>
                      <a:pt x="2062" y="1788"/>
                    </a:lnTo>
                    <a:lnTo>
                      <a:pt x="2053" y="1803"/>
                    </a:lnTo>
                    <a:lnTo>
                      <a:pt x="2048" y="1814"/>
                    </a:lnTo>
                    <a:lnTo>
                      <a:pt x="2045" y="1825"/>
                    </a:lnTo>
                    <a:lnTo>
                      <a:pt x="2043" y="1836"/>
                    </a:lnTo>
                    <a:lnTo>
                      <a:pt x="2041" y="1848"/>
                    </a:lnTo>
                    <a:lnTo>
                      <a:pt x="2035" y="1858"/>
                    </a:lnTo>
                    <a:lnTo>
                      <a:pt x="2030" y="1869"/>
                    </a:lnTo>
                    <a:lnTo>
                      <a:pt x="2025" y="1879"/>
                    </a:lnTo>
                    <a:lnTo>
                      <a:pt x="2020" y="1890"/>
                    </a:lnTo>
                    <a:lnTo>
                      <a:pt x="2015" y="1902"/>
                    </a:lnTo>
                    <a:lnTo>
                      <a:pt x="2012" y="1916"/>
                    </a:lnTo>
                    <a:lnTo>
                      <a:pt x="2009" y="1928"/>
                    </a:lnTo>
                    <a:lnTo>
                      <a:pt x="2006" y="1941"/>
                    </a:lnTo>
                    <a:lnTo>
                      <a:pt x="2003" y="1954"/>
                    </a:lnTo>
                    <a:lnTo>
                      <a:pt x="2001" y="1968"/>
                    </a:lnTo>
                    <a:lnTo>
                      <a:pt x="2000" y="1982"/>
                    </a:lnTo>
                    <a:lnTo>
                      <a:pt x="2000" y="1996"/>
                    </a:lnTo>
                    <a:lnTo>
                      <a:pt x="1997" y="1999"/>
                    </a:lnTo>
                    <a:lnTo>
                      <a:pt x="1993" y="2004"/>
                    </a:lnTo>
                    <a:lnTo>
                      <a:pt x="1991" y="2007"/>
                    </a:lnTo>
                    <a:lnTo>
                      <a:pt x="1990" y="2011"/>
                    </a:lnTo>
                    <a:lnTo>
                      <a:pt x="1988" y="2020"/>
                    </a:lnTo>
                    <a:lnTo>
                      <a:pt x="1988" y="2030"/>
                    </a:lnTo>
                    <a:lnTo>
                      <a:pt x="1982" y="2034"/>
                    </a:lnTo>
                    <a:lnTo>
                      <a:pt x="1977" y="2040"/>
                    </a:lnTo>
                    <a:lnTo>
                      <a:pt x="1974" y="2045"/>
                    </a:lnTo>
                    <a:lnTo>
                      <a:pt x="1970" y="2051"/>
                    </a:lnTo>
                    <a:lnTo>
                      <a:pt x="1966" y="2063"/>
                    </a:lnTo>
                    <a:lnTo>
                      <a:pt x="1963" y="2075"/>
                    </a:lnTo>
                    <a:lnTo>
                      <a:pt x="1960" y="2087"/>
                    </a:lnTo>
                    <a:lnTo>
                      <a:pt x="1956" y="2099"/>
                    </a:lnTo>
                    <a:lnTo>
                      <a:pt x="1946" y="2122"/>
                    </a:lnTo>
                    <a:lnTo>
                      <a:pt x="1937" y="2147"/>
                    </a:lnTo>
                    <a:lnTo>
                      <a:pt x="1928" y="2172"/>
                    </a:lnTo>
                    <a:lnTo>
                      <a:pt x="1921" y="2196"/>
                    </a:lnTo>
                    <a:lnTo>
                      <a:pt x="1920" y="2210"/>
                    </a:lnTo>
                    <a:lnTo>
                      <a:pt x="1919" y="2224"/>
                    </a:lnTo>
                    <a:lnTo>
                      <a:pt x="1917" y="2238"/>
                    </a:lnTo>
                    <a:lnTo>
                      <a:pt x="1916" y="2251"/>
                    </a:lnTo>
                    <a:lnTo>
                      <a:pt x="1910" y="2268"/>
                    </a:lnTo>
                    <a:lnTo>
                      <a:pt x="1904" y="2283"/>
                    </a:lnTo>
                    <a:lnTo>
                      <a:pt x="1898" y="2300"/>
                    </a:lnTo>
                    <a:lnTo>
                      <a:pt x="1892" y="2315"/>
                    </a:lnTo>
                    <a:lnTo>
                      <a:pt x="1887" y="2336"/>
                    </a:lnTo>
                    <a:lnTo>
                      <a:pt x="1882" y="2357"/>
                    </a:lnTo>
                    <a:lnTo>
                      <a:pt x="1878" y="2378"/>
                    </a:lnTo>
                    <a:lnTo>
                      <a:pt x="1872" y="2399"/>
                    </a:lnTo>
                    <a:lnTo>
                      <a:pt x="1870" y="2407"/>
                    </a:lnTo>
                    <a:lnTo>
                      <a:pt x="1866" y="2416"/>
                    </a:lnTo>
                    <a:lnTo>
                      <a:pt x="1864" y="2426"/>
                    </a:lnTo>
                    <a:lnTo>
                      <a:pt x="1862" y="2436"/>
                    </a:lnTo>
                    <a:lnTo>
                      <a:pt x="1858" y="2442"/>
                    </a:lnTo>
                    <a:lnTo>
                      <a:pt x="1855" y="2447"/>
                    </a:lnTo>
                    <a:lnTo>
                      <a:pt x="1851" y="2453"/>
                    </a:lnTo>
                    <a:lnTo>
                      <a:pt x="1850" y="2459"/>
                    </a:lnTo>
                    <a:lnTo>
                      <a:pt x="1848" y="2472"/>
                    </a:lnTo>
                    <a:lnTo>
                      <a:pt x="1846" y="2487"/>
                    </a:lnTo>
                    <a:lnTo>
                      <a:pt x="1842" y="2498"/>
                    </a:lnTo>
                    <a:lnTo>
                      <a:pt x="1838" y="2510"/>
                    </a:lnTo>
                    <a:lnTo>
                      <a:pt x="1834" y="2522"/>
                    </a:lnTo>
                    <a:lnTo>
                      <a:pt x="1829" y="2534"/>
                    </a:lnTo>
                    <a:lnTo>
                      <a:pt x="1828" y="2542"/>
                    </a:lnTo>
                    <a:lnTo>
                      <a:pt x="1826" y="2550"/>
                    </a:lnTo>
                    <a:lnTo>
                      <a:pt x="1825" y="2558"/>
                    </a:lnTo>
                    <a:lnTo>
                      <a:pt x="1824" y="2567"/>
                    </a:lnTo>
                    <a:lnTo>
                      <a:pt x="1815" y="2585"/>
                    </a:lnTo>
                    <a:lnTo>
                      <a:pt x="1806" y="2601"/>
                    </a:lnTo>
                    <a:lnTo>
                      <a:pt x="1797" y="2619"/>
                    </a:lnTo>
                    <a:lnTo>
                      <a:pt x="1789" y="2635"/>
                    </a:lnTo>
                    <a:lnTo>
                      <a:pt x="1785" y="2643"/>
                    </a:lnTo>
                    <a:lnTo>
                      <a:pt x="1783" y="2652"/>
                    </a:lnTo>
                    <a:lnTo>
                      <a:pt x="1775" y="2664"/>
                    </a:lnTo>
                    <a:lnTo>
                      <a:pt x="1769" y="2677"/>
                    </a:lnTo>
                    <a:lnTo>
                      <a:pt x="1763" y="2689"/>
                    </a:lnTo>
                    <a:lnTo>
                      <a:pt x="1758" y="2701"/>
                    </a:lnTo>
                    <a:lnTo>
                      <a:pt x="1752" y="2713"/>
                    </a:lnTo>
                    <a:lnTo>
                      <a:pt x="1747" y="2725"/>
                    </a:lnTo>
                    <a:lnTo>
                      <a:pt x="1737" y="2735"/>
                    </a:lnTo>
                    <a:lnTo>
                      <a:pt x="1726" y="2746"/>
                    </a:lnTo>
                    <a:lnTo>
                      <a:pt x="1719" y="2757"/>
                    </a:lnTo>
                    <a:lnTo>
                      <a:pt x="1713" y="2767"/>
                    </a:lnTo>
                    <a:lnTo>
                      <a:pt x="1701" y="2775"/>
                    </a:lnTo>
                    <a:lnTo>
                      <a:pt x="1690" y="2783"/>
                    </a:lnTo>
                    <a:lnTo>
                      <a:pt x="1683" y="2794"/>
                    </a:lnTo>
                    <a:lnTo>
                      <a:pt x="1678" y="2806"/>
                    </a:lnTo>
                    <a:lnTo>
                      <a:pt x="1670" y="2813"/>
                    </a:lnTo>
                    <a:lnTo>
                      <a:pt x="1662" y="2820"/>
                    </a:lnTo>
                    <a:lnTo>
                      <a:pt x="1651" y="2833"/>
                    </a:lnTo>
                    <a:lnTo>
                      <a:pt x="1640" y="2845"/>
                    </a:lnTo>
                    <a:lnTo>
                      <a:pt x="1629" y="2855"/>
                    </a:lnTo>
                    <a:lnTo>
                      <a:pt x="1618" y="2865"/>
                    </a:lnTo>
                    <a:lnTo>
                      <a:pt x="1606" y="2874"/>
                    </a:lnTo>
                    <a:lnTo>
                      <a:pt x="1594" y="2883"/>
                    </a:lnTo>
                    <a:lnTo>
                      <a:pt x="1581" y="2892"/>
                    </a:lnTo>
                    <a:lnTo>
                      <a:pt x="1566" y="2900"/>
                    </a:lnTo>
                    <a:lnTo>
                      <a:pt x="1552" y="2908"/>
                    </a:lnTo>
                    <a:lnTo>
                      <a:pt x="1539" y="2916"/>
                    </a:lnTo>
                    <a:lnTo>
                      <a:pt x="1526" y="2923"/>
                    </a:lnTo>
                    <a:lnTo>
                      <a:pt x="1509" y="2929"/>
                    </a:lnTo>
                    <a:lnTo>
                      <a:pt x="1496" y="2932"/>
                    </a:lnTo>
                    <a:lnTo>
                      <a:pt x="1482" y="2934"/>
                    </a:lnTo>
                    <a:lnTo>
                      <a:pt x="1467" y="2936"/>
                    </a:lnTo>
                    <a:lnTo>
                      <a:pt x="1453" y="2936"/>
                    </a:lnTo>
                    <a:lnTo>
                      <a:pt x="1439" y="2934"/>
                    </a:lnTo>
                    <a:lnTo>
                      <a:pt x="1424" y="2933"/>
                    </a:lnTo>
                    <a:lnTo>
                      <a:pt x="1410" y="2931"/>
                    </a:lnTo>
                    <a:lnTo>
                      <a:pt x="1396" y="2927"/>
                    </a:lnTo>
                    <a:lnTo>
                      <a:pt x="1381" y="2923"/>
                    </a:lnTo>
                    <a:lnTo>
                      <a:pt x="1368" y="2918"/>
                    </a:lnTo>
                    <a:lnTo>
                      <a:pt x="1355" y="2912"/>
                    </a:lnTo>
                    <a:lnTo>
                      <a:pt x="1343" y="2906"/>
                    </a:lnTo>
                    <a:lnTo>
                      <a:pt x="1331" y="2898"/>
                    </a:lnTo>
                    <a:lnTo>
                      <a:pt x="1320" y="2890"/>
                    </a:lnTo>
                    <a:lnTo>
                      <a:pt x="1310" y="2882"/>
                    </a:lnTo>
                    <a:lnTo>
                      <a:pt x="1301" y="2873"/>
                    </a:lnTo>
                    <a:lnTo>
                      <a:pt x="1293" y="2857"/>
                    </a:lnTo>
                    <a:lnTo>
                      <a:pt x="1286" y="2841"/>
                    </a:lnTo>
                    <a:lnTo>
                      <a:pt x="1279" y="2831"/>
                    </a:lnTo>
                    <a:lnTo>
                      <a:pt x="1270" y="2821"/>
                    </a:lnTo>
                    <a:lnTo>
                      <a:pt x="1259" y="2810"/>
                    </a:lnTo>
                    <a:lnTo>
                      <a:pt x="1250" y="2801"/>
                    </a:lnTo>
                    <a:lnTo>
                      <a:pt x="1243" y="2798"/>
                    </a:lnTo>
                    <a:lnTo>
                      <a:pt x="1231" y="2794"/>
                    </a:lnTo>
                    <a:lnTo>
                      <a:pt x="1225" y="2791"/>
                    </a:lnTo>
                    <a:lnTo>
                      <a:pt x="1221" y="2790"/>
                    </a:lnTo>
                    <a:lnTo>
                      <a:pt x="1216" y="2788"/>
                    </a:lnTo>
                    <a:lnTo>
                      <a:pt x="1215" y="2786"/>
                    </a:lnTo>
                    <a:lnTo>
                      <a:pt x="1214" y="2786"/>
                    </a:lnTo>
                    <a:lnTo>
                      <a:pt x="1212" y="2786"/>
                    </a:lnTo>
                    <a:lnTo>
                      <a:pt x="1210" y="2790"/>
                    </a:lnTo>
                    <a:lnTo>
                      <a:pt x="1207" y="2794"/>
                    </a:lnTo>
                    <a:lnTo>
                      <a:pt x="1200" y="2800"/>
                    </a:lnTo>
                    <a:lnTo>
                      <a:pt x="1191" y="2805"/>
                    </a:lnTo>
                    <a:lnTo>
                      <a:pt x="1181" y="2808"/>
                    </a:lnTo>
                    <a:lnTo>
                      <a:pt x="1172" y="2812"/>
                    </a:lnTo>
                    <a:lnTo>
                      <a:pt x="1154" y="2822"/>
                    </a:lnTo>
                    <a:lnTo>
                      <a:pt x="1136" y="2833"/>
                    </a:lnTo>
                    <a:lnTo>
                      <a:pt x="1117" y="2843"/>
                    </a:lnTo>
                    <a:lnTo>
                      <a:pt x="1099" y="2852"/>
                    </a:lnTo>
                    <a:lnTo>
                      <a:pt x="1082" y="2856"/>
                    </a:lnTo>
                    <a:lnTo>
                      <a:pt x="1067" y="2861"/>
                    </a:lnTo>
                    <a:lnTo>
                      <a:pt x="1056" y="2865"/>
                    </a:lnTo>
                    <a:lnTo>
                      <a:pt x="1045" y="2871"/>
                    </a:lnTo>
                    <a:lnTo>
                      <a:pt x="1034" y="2876"/>
                    </a:lnTo>
                    <a:lnTo>
                      <a:pt x="1023" y="2882"/>
                    </a:lnTo>
                    <a:lnTo>
                      <a:pt x="1014" y="2888"/>
                    </a:lnTo>
                    <a:lnTo>
                      <a:pt x="1006" y="2895"/>
                    </a:lnTo>
                    <a:lnTo>
                      <a:pt x="997" y="2901"/>
                    </a:lnTo>
                    <a:lnTo>
                      <a:pt x="988" y="2908"/>
                    </a:lnTo>
                    <a:lnTo>
                      <a:pt x="975" y="2914"/>
                    </a:lnTo>
                    <a:lnTo>
                      <a:pt x="962" y="2918"/>
                    </a:lnTo>
                    <a:lnTo>
                      <a:pt x="949" y="2923"/>
                    </a:lnTo>
                    <a:lnTo>
                      <a:pt x="936" y="2929"/>
                    </a:lnTo>
                    <a:lnTo>
                      <a:pt x="926" y="2938"/>
                    </a:lnTo>
                    <a:lnTo>
                      <a:pt x="916" y="2945"/>
                    </a:lnTo>
                    <a:lnTo>
                      <a:pt x="906" y="2954"/>
                    </a:lnTo>
                    <a:lnTo>
                      <a:pt x="896" y="2963"/>
                    </a:lnTo>
                    <a:lnTo>
                      <a:pt x="885" y="2971"/>
                    </a:lnTo>
                    <a:lnTo>
                      <a:pt x="873" y="2978"/>
                    </a:lnTo>
                    <a:lnTo>
                      <a:pt x="864" y="2988"/>
                    </a:lnTo>
                    <a:lnTo>
                      <a:pt x="854" y="2997"/>
                    </a:lnTo>
                    <a:lnTo>
                      <a:pt x="844" y="3006"/>
                    </a:lnTo>
                    <a:lnTo>
                      <a:pt x="833" y="3014"/>
                    </a:lnTo>
                    <a:lnTo>
                      <a:pt x="830" y="3015"/>
                    </a:lnTo>
                    <a:lnTo>
                      <a:pt x="827" y="3017"/>
                    </a:lnTo>
                    <a:lnTo>
                      <a:pt x="813" y="3019"/>
                    </a:lnTo>
                    <a:lnTo>
                      <a:pt x="798" y="3020"/>
                    </a:lnTo>
                    <a:lnTo>
                      <a:pt x="783" y="3019"/>
                    </a:lnTo>
                    <a:lnTo>
                      <a:pt x="768" y="3019"/>
                    </a:lnTo>
                    <a:lnTo>
                      <a:pt x="739" y="3019"/>
                    </a:lnTo>
                    <a:lnTo>
                      <a:pt x="709" y="3019"/>
                    </a:lnTo>
                    <a:lnTo>
                      <a:pt x="679" y="3019"/>
                    </a:lnTo>
                    <a:lnTo>
                      <a:pt x="649" y="3019"/>
                    </a:lnTo>
                    <a:lnTo>
                      <a:pt x="638" y="3019"/>
                    </a:lnTo>
                    <a:lnTo>
                      <a:pt x="626" y="3019"/>
                    </a:lnTo>
                    <a:lnTo>
                      <a:pt x="615" y="3019"/>
                    </a:lnTo>
                    <a:lnTo>
                      <a:pt x="604" y="3017"/>
                    </a:lnTo>
                    <a:lnTo>
                      <a:pt x="601" y="3015"/>
                    </a:lnTo>
                    <a:lnTo>
                      <a:pt x="598" y="3014"/>
                    </a:lnTo>
                    <a:lnTo>
                      <a:pt x="594" y="3010"/>
                    </a:lnTo>
                    <a:lnTo>
                      <a:pt x="592" y="3008"/>
                    </a:lnTo>
                    <a:lnTo>
                      <a:pt x="589" y="3002"/>
                    </a:lnTo>
                    <a:lnTo>
                      <a:pt x="587" y="2994"/>
                    </a:lnTo>
                    <a:lnTo>
                      <a:pt x="584" y="2977"/>
                    </a:lnTo>
                    <a:lnTo>
                      <a:pt x="582" y="2962"/>
                    </a:lnTo>
                    <a:lnTo>
                      <a:pt x="575" y="2945"/>
                    </a:lnTo>
                    <a:lnTo>
                      <a:pt x="566" y="2930"/>
                    </a:lnTo>
                    <a:lnTo>
                      <a:pt x="565" y="2926"/>
                    </a:lnTo>
                    <a:lnTo>
                      <a:pt x="565" y="2921"/>
                    </a:lnTo>
                    <a:lnTo>
                      <a:pt x="566" y="2917"/>
                    </a:lnTo>
                    <a:lnTo>
                      <a:pt x="567" y="2912"/>
                    </a:lnTo>
                    <a:lnTo>
                      <a:pt x="571" y="2905"/>
                    </a:lnTo>
                    <a:lnTo>
                      <a:pt x="578" y="2897"/>
                    </a:lnTo>
                    <a:lnTo>
                      <a:pt x="584" y="2890"/>
                    </a:lnTo>
                    <a:lnTo>
                      <a:pt x="593" y="2885"/>
                    </a:lnTo>
                    <a:lnTo>
                      <a:pt x="601" y="2882"/>
                    </a:lnTo>
                    <a:lnTo>
                      <a:pt x="609" y="2881"/>
                    </a:lnTo>
                    <a:lnTo>
                      <a:pt x="608" y="2867"/>
                    </a:lnTo>
                    <a:lnTo>
                      <a:pt x="604" y="2855"/>
                    </a:lnTo>
                    <a:lnTo>
                      <a:pt x="602" y="2843"/>
                    </a:lnTo>
                    <a:lnTo>
                      <a:pt x="601" y="2830"/>
                    </a:lnTo>
                    <a:lnTo>
                      <a:pt x="603" y="2823"/>
                    </a:lnTo>
                    <a:lnTo>
                      <a:pt x="608" y="2815"/>
                    </a:lnTo>
                    <a:lnTo>
                      <a:pt x="614" y="2805"/>
                    </a:lnTo>
                    <a:lnTo>
                      <a:pt x="622" y="2795"/>
                    </a:lnTo>
                    <a:lnTo>
                      <a:pt x="631" y="2785"/>
                    </a:lnTo>
                    <a:lnTo>
                      <a:pt x="640" y="2776"/>
                    </a:lnTo>
                    <a:lnTo>
                      <a:pt x="647" y="2771"/>
                    </a:lnTo>
                    <a:lnTo>
                      <a:pt x="653" y="2768"/>
                    </a:lnTo>
                    <a:lnTo>
                      <a:pt x="660" y="2768"/>
                    </a:lnTo>
                    <a:lnTo>
                      <a:pt x="668" y="2769"/>
                    </a:lnTo>
                    <a:lnTo>
                      <a:pt x="675" y="2772"/>
                    </a:lnTo>
                    <a:lnTo>
                      <a:pt x="680" y="2775"/>
                    </a:lnTo>
                    <a:lnTo>
                      <a:pt x="686" y="2778"/>
                    </a:lnTo>
                    <a:lnTo>
                      <a:pt x="691" y="2780"/>
                    </a:lnTo>
                    <a:lnTo>
                      <a:pt x="696" y="2783"/>
                    </a:lnTo>
                    <a:lnTo>
                      <a:pt x="700" y="2784"/>
                    </a:lnTo>
                    <a:lnTo>
                      <a:pt x="700" y="2782"/>
                    </a:lnTo>
                    <a:lnTo>
                      <a:pt x="700" y="2780"/>
                    </a:lnTo>
                    <a:lnTo>
                      <a:pt x="708" y="2776"/>
                    </a:lnTo>
                    <a:lnTo>
                      <a:pt x="715" y="2771"/>
                    </a:lnTo>
                    <a:lnTo>
                      <a:pt x="722" y="2765"/>
                    </a:lnTo>
                    <a:lnTo>
                      <a:pt x="728" y="2759"/>
                    </a:lnTo>
                    <a:lnTo>
                      <a:pt x="739" y="2745"/>
                    </a:lnTo>
                    <a:lnTo>
                      <a:pt x="746" y="2731"/>
                    </a:lnTo>
                    <a:lnTo>
                      <a:pt x="754" y="2715"/>
                    </a:lnTo>
                    <a:lnTo>
                      <a:pt x="762" y="2700"/>
                    </a:lnTo>
                    <a:lnTo>
                      <a:pt x="771" y="2685"/>
                    </a:lnTo>
                    <a:lnTo>
                      <a:pt x="780" y="2670"/>
                    </a:lnTo>
                    <a:lnTo>
                      <a:pt x="796" y="2654"/>
                    </a:lnTo>
                    <a:lnTo>
                      <a:pt x="811" y="2638"/>
                    </a:lnTo>
                    <a:lnTo>
                      <a:pt x="818" y="2629"/>
                    </a:lnTo>
                    <a:lnTo>
                      <a:pt x="823" y="2618"/>
                    </a:lnTo>
                    <a:lnTo>
                      <a:pt x="829" y="2608"/>
                    </a:lnTo>
                    <a:lnTo>
                      <a:pt x="835" y="2597"/>
                    </a:lnTo>
                    <a:lnTo>
                      <a:pt x="844" y="2588"/>
                    </a:lnTo>
                    <a:lnTo>
                      <a:pt x="853" y="2579"/>
                    </a:lnTo>
                    <a:lnTo>
                      <a:pt x="862" y="2569"/>
                    </a:lnTo>
                    <a:lnTo>
                      <a:pt x="870" y="2560"/>
                    </a:lnTo>
                    <a:lnTo>
                      <a:pt x="875" y="2548"/>
                    </a:lnTo>
                    <a:lnTo>
                      <a:pt x="881" y="2536"/>
                    </a:lnTo>
                    <a:lnTo>
                      <a:pt x="886" y="2524"/>
                    </a:lnTo>
                    <a:lnTo>
                      <a:pt x="892" y="2512"/>
                    </a:lnTo>
                    <a:lnTo>
                      <a:pt x="901" y="2503"/>
                    </a:lnTo>
                    <a:lnTo>
                      <a:pt x="910" y="2494"/>
                    </a:lnTo>
                    <a:lnTo>
                      <a:pt x="918" y="2483"/>
                    </a:lnTo>
                    <a:lnTo>
                      <a:pt x="926" y="2471"/>
                    </a:lnTo>
                    <a:lnTo>
                      <a:pt x="932" y="2462"/>
                    </a:lnTo>
                    <a:lnTo>
                      <a:pt x="939" y="2455"/>
                    </a:lnTo>
                    <a:lnTo>
                      <a:pt x="946" y="2446"/>
                    </a:lnTo>
                    <a:lnTo>
                      <a:pt x="953" y="2437"/>
                    </a:lnTo>
                    <a:lnTo>
                      <a:pt x="957" y="2426"/>
                    </a:lnTo>
                    <a:lnTo>
                      <a:pt x="961" y="2414"/>
                    </a:lnTo>
                    <a:lnTo>
                      <a:pt x="966" y="2409"/>
                    </a:lnTo>
                    <a:lnTo>
                      <a:pt x="972" y="2402"/>
                    </a:lnTo>
                    <a:lnTo>
                      <a:pt x="979" y="2389"/>
                    </a:lnTo>
                    <a:lnTo>
                      <a:pt x="986" y="2376"/>
                    </a:lnTo>
                    <a:lnTo>
                      <a:pt x="994" y="2366"/>
                    </a:lnTo>
                    <a:lnTo>
                      <a:pt x="1003" y="2357"/>
                    </a:lnTo>
                    <a:lnTo>
                      <a:pt x="1012" y="2348"/>
                    </a:lnTo>
                    <a:lnTo>
                      <a:pt x="1020" y="2338"/>
                    </a:lnTo>
                    <a:lnTo>
                      <a:pt x="1028" y="2325"/>
                    </a:lnTo>
                    <a:lnTo>
                      <a:pt x="1034" y="2312"/>
                    </a:lnTo>
                    <a:lnTo>
                      <a:pt x="1040" y="2298"/>
                    </a:lnTo>
                    <a:lnTo>
                      <a:pt x="1047" y="2285"/>
                    </a:lnTo>
                    <a:lnTo>
                      <a:pt x="1052" y="2273"/>
                    </a:lnTo>
                    <a:lnTo>
                      <a:pt x="1060" y="2263"/>
                    </a:lnTo>
                    <a:lnTo>
                      <a:pt x="1069" y="2252"/>
                    </a:lnTo>
                    <a:lnTo>
                      <a:pt x="1078" y="2242"/>
                    </a:lnTo>
                    <a:lnTo>
                      <a:pt x="1086" y="2231"/>
                    </a:lnTo>
                    <a:lnTo>
                      <a:pt x="1094" y="2221"/>
                    </a:lnTo>
                    <a:lnTo>
                      <a:pt x="1102" y="2210"/>
                    </a:lnTo>
                    <a:lnTo>
                      <a:pt x="1107" y="2198"/>
                    </a:lnTo>
                    <a:lnTo>
                      <a:pt x="1113" y="2185"/>
                    </a:lnTo>
                    <a:lnTo>
                      <a:pt x="1117" y="2172"/>
                    </a:lnTo>
                    <a:lnTo>
                      <a:pt x="1123" y="2158"/>
                    </a:lnTo>
                    <a:lnTo>
                      <a:pt x="1128" y="2144"/>
                    </a:lnTo>
                    <a:lnTo>
                      <a:pt x="1136" y="2135"/>
                    </a:lnTo>
                    <a:lnTo>
                      <a:pt x="1144" y="2125"/>
                    </a:lnTo>
                    <a:lnTo>
                      <a:pt x="1152" y="2111"/>
                    </a:lnTo>
                    <a:lnTo>
                      <a:pt x="1161" y="2097"/>
                    </a:lnTo>
                    <a:lnTo>
                      <a:pt x="1170" y="2083"/>
                    </a:lnTo>
                    <a:lnTo>
                      <a:pt x="1179" y="2070"/>
                    </a:lnTo>
                    <a:lnTo>
                      <a:pt x="1185" y="2059"/>
                    </a:lnTo>
                    <a:lnTo>
                      <a:pt x="1190" y="2047"/>
                    </a:lnTo>
                    <a:lnTo>
                      <a:pt x="1196" y="2036"/>
                    </a:lnTo>
                    <a:lnTo>
                      <a:pt x="1203" y="2025"/>
                    </a:lnTo>
                    <a:lnTo>
                      <a:pt x="1210" y="2016"/>
                    </a:lnTo>
                    <a:lnTo>
                      <a:pt x="1223" y="2000"/>
                    </a:lnTo>
                    <a:lnTo>
                      <a:pt x="1235" y="1987"/>
                    </a:lnTo>
                    <a:lnTo>
                      <a:pt x="1241" y="1981"/>
                    </a:lnTo>
                    <a:lnTo>
                      <a:pt x="1239" y="1973"/>
                    </a:lnTo>
                    <a:lnTo>
                      <a:pt x="1237" y="1961"/>
                    </a:lnTo>
                    <a:lnTo>
                      <a:pt x="1237" y="1951"/>
                    </a:lnTo>
                    <a:lnTo>
                      <a:pt x="1237" y="1946"/>
                    </a:lnTo>
                    <a:lnTo>
                      <a:pt x="1245" y="1935"/>
                    </a:lnTo>
                    <a:lnTo>
                      <a:pt x="1253" y="1926"/>
                    </a:lnTo>
                    <a:lnTo>
                      <a:pt x="1260" y="1916"/>
                    </a:lnTo>
                    <a:lnTo>
                      <a:pt x="1268" y="1906"/>
                    </a:lnTo>
                    <a:lnTo>
                      <a:pt x="1277" y="1900"/>
                    </a:lnTo>
                    <a:lnTo>
                      <a:pt x="1287" y="1896"/>
                    </a:lnTo>
                    <a:lnTo>
                      <a:pt x="1292" y="1894"/>
                    </a:lnTo>
                    <a:lnTo>
                      <a:pt x="1297" y="1891"/>
                    </a:lnTo>
                    <a:lnTo>
                      <a:pt x="1300" y="1889"/>
                    </a:lnTo>
                    <a:lnTo>
                      <a:pt x="1302" y="1886"/>
                    </a:lnTo>
                    <a:lnTo>
                      <a:pt x="1302" y="1881"/>
                    </a:lnTo>
                    <a:lnTo>
                      <a:pt x="1301" y="1877"/>
                    </a:lnTo>
                    <a:lnTo>
                      <a:pt x="1299" y="1873"/>
                    </a:lnTo>
                    <a:lnTo>
                      <a:pt x="1297" y="1868"/>
                    </a:lnTo>
                    <a:lnTo>
                      <a:pt x="1296" y="1866"/>
                    </a:lnTo>
                    <a:lnTo>
                      <a:pt x="1294" y="1864"/>
                    </a:lnTo>
                    <a:lnTo>
                      <a:pt x="1294" y="1863"/>
                    </a:lnTo>
                    <a:lnTo>
                      <a:pt x="1294" y="1863"/>
                    </a:lnTo>
                    <a:lnTo>
                      <a:pt x="1296" y="1862"/>
                    </a:lnTo>
                    <a:lnTo>
                      <a:pt x="1297" y="1862"/>
                    </a:lnTo>
                    <a:lnTo>
                      <a:pt x="1304" y="1853"/>
                    </a:lnTo>
                    <a:lnTo>
                      <a:pt x="1313" y="1844"/>
                    </a:lnTo>
                    <a:lnTo>
                      <a:pt x="1321" y="1834"/>
                    </a:lnTo>
                    <a:lnTo>
                      <a:pt x="1329" y="1825"/>
                    </a:lnTo>
                    <a:lnTo>
                      <a:pt x="1333" y="1817"/>
                    </a:lnTo>
                    <a:lnTo>
                      <a:pt x="1337" y="1807"/>
                    </a:lnTo>
                    <a:lnTo>
                      <a:pt x="1342" y="1799"/>
                    </a:lnTo>
                    <a:lnTo>
                      <a:pt x="1347" y="1790"/>
                    </a:lnTo>
                    <a:lnTo>
                      <a:pt x="1353" y="1781"/>
                    </a:lnTo>
                    <a:lnTo>
                      <a:pt x="1358" y="1773"/>
                    </a:lnTo>
                    <a:lnTo>
                      <a:pt x="1366" y="1764"/>
                    </a:lnTo>
                    <a:lnTo>
                      <a:pt x="1374" y="1755"/>
                    </a:lnTo>
                    <a:lnTo>
                      <a:pt x="1381" y="1743"/>
                    </a:lnTo>
                    <a:lnTo>
                      <a:pt x="1389" y="1727"/>
                    </a:lnTo>
                    <a:lnTo>
                      <a:pt x="1396" y="1712"/>
                    </a:lnTo>
                    <a:lnTo>
                      <a:pt x="1400" y="1698"/>
                    </a:lnTo>
                    <a:lnTo>
                      <a:pt x="1396" y="1686"/>
                    </a:lnTo>
                    <a:lnTo>
                      <a:pt x="1390" y="1675"/>
                    </a:lnTo>
                    <a:lnTo>
                      <a:pt x="1388" y="1675"/>
                    </a:lnTo>
                    <a:lnTo>
                      <a:pt x="1387" y="1675"/>
                    </a:lnTo>
                    <a:lnTo>
                      <a:pt x="1387" y="1675"/>
                    </a:lnTo>
                    <a:lnTo>
                      <a:pt x="1387" y="1677"/>
                    </a:lnTo>
                    <a:lnTo>
                      <a:pt x="1375" y="1685"/>
                    </a:lnTo>
                    <a:lnTo>
                      <a:pt x="1363" y="1693"/>
                    </a:lnTo>
                    <a:lnTo>
                      <a:pt x="1351" y="1703"/>
                    </a:lnTo>
                    <a:lnTo>
                      <a:pt x="1340" y="1714"/>
                    </a:lnTo>
                    <a:lnTo>
                      <a:pt x="1318" y="1735"/>
                    </a:lnTo>
                    <a:lnTo>
                      <a:pt x="1294" y="1756"/>
                    </a:lnTo>
                    <a:lnTo>
                      <a:pt x="1281" y="1763"/>
                    </a:lnTo>
                    <a:lnTo>
                      <a:pt x="1268" y="1768"/>
                    </a:lnTo>
                    <a:lnTo>
                      <a:pt x="1259" y="1778"/>
                    </a:lnTo>
                    <a:lnTo>
                      <a:pt x="1252" y="1788"/>
                    </a:lnTo>
                    <a:lnTo>
                      <a:pt x="1237" y="1799"/>
                    </a:lnTo>
                    <a:lnTo>
                      <a:pt x="1223" y="1809"/>
                    </a:lnTo>
                    <a:lnTo>
                      <a:pt x="1215" y="1814"/>
                    </a:lnTo>
                    <a:lnTo>
                      <a:pt x="1207" y="1818"/>
                    </a:lnTo>
                    <a:lnTo>
                      <a:pt x="1199" y="1821"/>
                    </a:lnTo>
                    <a:lnTo>
                      <a:pt x="1190" y="1824"/>
                    </a:lnTo>
                    <a:lnTo>
                      <a:pt x="1180" y="1828"/>
                    </a:lnTo>
                    <a:lnTo>
                      <a:pt x="1171" y="1831"/>
                    </a:lnTo>
                    <a:lnTo>
                      <a:pt x="1162" y="1834"/>
                    </a:lnTo>
                    <a:lnTo>
                      <a:pt x="1155" y="1839"/>
                    </a:lnTo>
                    <a:lnTo>
                      <a:pt x="1150" y="1843"/>
                    </a:lnTo>
                    <a:lnTo>
                      <a:pt x="1146" y="1847"/>
                    </a:lnTo>
                    <a:lnTo>
                      <a:pt x="1143" y="1853"/>
                    </a:lnTo>
                    <a:lnTo>
                      <a:pt x="1139" y="1858"/>
                    </a:lnTo>
                    <a:lnTo>
                      <a:pt x="1136" y="1864"/>
                    </a:lnTo>
                    <a:lnTo>
                      <a:pt x="1133" y="1868"/>
                    </a:lnTo>
                    <a:lnTo>
                      <a:pt x="1128" y="1874"/>
                    </a:lnTo>
                    <a:lnTo>
                      <a:pt x="1123" y="1878"/>
                    </a:lnTo>
                    <a:lnTo>
                      <a:pt x="1118" y="1880"/>
                    </a:lnTo>
                    <a:lnTo>
                      <a:pt x="1113" y="1883"/>
                    </a:lnTo>
                    <a:lnTo>
                      <a:pt x="1107" y="1884"/>
                    </a:lnTo>
                    <a:lnTo>
                      <a:pt x="1102" y="1885"/>
                    </a:lnTo>
                    <a:lnTo>
                      <a:pt x="1095" y="1886"/>
                    </a:lnTo>
                    <a:lnTo>
                      <a:pt x="1090" y="1887"/>
                    </a:lnTo>
                    <a:lnTo>
                      <a:pt x="1084" y="1889"/>
                    </a:lnTo>
                    <a:lnTo>
                      <a:pt x="1080" y="1891"/>
                    </a:lnTo>
                    <a:lnTo>
                      <a:pt x="1060" y="1906"/>
                    </a:lnTo>
                    <a:lnTo>
                      <a:pt x="1040" y="1921"/>
                    </a:lnTo>
                    <a:lnTo>
                      <a:pt x="1021" y="1937"/>
                    </a:lnTo>
                    <a:lnTo>
                      <a:pt x="1002" y="1950"/>
                    </a:lnTo>
                    <a:lnTo>
                      <a:pt x="988" y="1957"/>
                    </a:lnTo>
                    <a:lnTo>
                      <a:pt x="975" y="1963"/>
                    </a:lnTo>
                    <a:lnTo>
                      <a:pt x="961" y="1970"/>
                    </a:lnTo>
                    <a:lnTo>
                      <a:pt x="949" y="1977"/>
                    </a:lnTo>
                    <a:lnTo>
                      <a:pt x="941" y="1986"/>
                    </a:lnTo>
                    <a:lnTo>
                      <a:pt x="932" y="1996"/>
                    </a:lnTo>
                    <a:lnTo>
                      <a:pt x="915" y="2001"/>
                    </a:lnTo>
                    <a:lnTo>
                      <a:pt x="899" y="2008"/>
                    </a:lnTo>
                    <a:lnTo>
                      <a:pt x="897" y="2010"/>
                    </a:lnTo>
                    <a:lnTo>
                      <a:pt x="895" y="2014"/>
                    </a:lnTo>
                    <a:lnTo>
                      <a:pt x="894" y="2018"/>
                    </a:lnTo>
                    <a:lnTo>
                      <a:pt x="893" y="2022"/>
                    </a:lnTo>
                    <a:lnTo>
                      <a:pt x="892" y="2032"/>
                    </a:lnTo>
                    <a:lnTo>
                      <a:pt x="890" y="2043"/>
                    </a:lnTo>
                    <a:lnTo>
                      <a:pt x="892" y="2065"/>
                    </a:lnTo>
                    <a:lnTo>
                      <a:pt x="892" y="2083"/>
                    </a:lnTo>
                    <a:lnTo>
                      <a:pt x="889" y="2094"/>
                    </a:lnTo>
                    <a:lnTo>
                      <a:pt x="887" y="2105"/>
                    </a:lnTo>
                    <a:lnTo>
                      <a:pt x="885" y="2116"/>
                    </a:lnTo>
                    <a:lnTo>
                      <a:pt x="883" y="2127"/>
                    </a:lnTo>
                    <a:lnTo>
                      <a:pt x="883" y="2137"/>
                    </a:lnTo>
                    <a:lnTo>
                      <a:pt x="883" y="2146"/>
                    </a:lnTo>
                    <a:lnTo>
                      <a:pt x="883" y="2155"/>
                    </a:lnTo>
                    <a:lnTo>
                      <a:pt x="883" y="2164"/>
                    </a:lnTo>
                    <a:lnTo>
                      <a:pt x="882" y="2168"/>
                    </a:lnTo>
                    <a:lnTo>
                      <a:pt x="879" y="2172"/>
                    </a:lnTo>
                    <a:lnTo>
                      <a:pt x="879" y="2174"/>
                    </a:lnTo>
                    <a:lnTo>
                      <a:pt x="879" y="2175"/>
                    </a:lnTo>
                    <a:lnTo>
                      <a:pt x="879" y="2176"/>
                    </a:lnTo>
                    <a:lnTo>
                      <a:pt x="881" y="2177"/>
                    </a:lnTo>
                    <a:lnTo>
                      <a:pt x="887" y="2187"/>
                    </a:lnTo>
                    <a:lnTo>
                      <a:pt x="892" y="2199"/>
                    </a:lnTo>
                    <a:lnTo>
                      <a:pt x="892" y="2208"/>
                    </a:lnTo>
                    <a:lnTo>
                      <a:pt x="892" y="2219"/>
                    </a:lnTo>
                    <a:lnTo>
                      <a:pt x="890" y="2230"/>
                    </a:lnTo>
                    <a:lnTo>
                      <a:pt x="889" y="2242"/>
                    </a:lnTo>
                    <a:lnTo>
                      <a:pt x="883" y="2270"/>
                    </a:lnTo>
                    <a:lnTo>
                      <a:pt x="875" y="2297"/>
                    </a:lnTo>
                    <a:lnTo>
                      <a:pt x="865" y="2325"/>
                    </a:lnTo>
                    <a:lnTo>
                      <a:pt x="854" y="2349"/>
                    </a:lnTo>
                    <a:lnTo>
                      <a:pt x="849" y="2360"/>
                    </a:lnTo>
                    <a:lnTo>
                      <a:pt x="842" y="2369"/>
                    </a:lnTo>
                    <a:lnTo>
                      <a:pt x="837" y="2377"/>
                    </a:lnTo>
                    <a:lnTo>
                      <a:pt x="831" y="2382"/>
                    </a:lnTo>
                    <a:lnTo>
                      <a:pt x="824" y="2387"/>
                    </a:lnTo>
                    <a:lnTo>
                      <a:pt x="818" y="2390"/>
                    </a:lnTo>
                    <a:lnTo>
                      <a:pt x="811" y="2392"/>
                    </a:lnTo>
                    <a:lnTo>
                      <a:pt x="804" y="2393"/>
                    </a:lnTo>
                    <a:lnTo>
                      <a:pt x="789" y="2395"/>
                    </a:lnTo>
                    <a:lnTo>
                      <a:pt x="775" y="2399"/>
                    </a:lnTo>
                    <a:lnTo>
                      <a:pt x="767" y="2402"/>
                    </a:lnTo>
                    <a:lnTo>
                      <a:pt x="758" y="2406"/>
                    </a:lnTo>
                    <a:lnTo>
                      <a:pt x="754" y="2407"/>
                    </a:lnTo>
                    <a:lnTo>
                      <a:pt x="748" y="2409"/>
                    </a:lnTo>
                    <a:lnTo>
                      <a:pt x="745" y="2410"/>
                    </a:lnTo>
                    <a:lnTo>
                      <a:pt x="741" y="2410"/>
                    </a:lnTo>
                    <a:lnTo>
                      <a:pt x="734" y="2407"/>
                    </a:lnTo>
                    <a:lnTo>
                      <a:pt x="729" y="2405"/>
                    </a:lnTo>
                    <a:lnTo>
                      <a:pt x="723" y="2402"/>
                    </a:lnTo>
                    <a:lnTo>
                      <a:pt x="719" y="2399"/>
                    </a:lnTo>
                    <a:lnTo>
                      <a:pt x="709" y="2390"/>
                    </a:lnTo>
                    <a:lnTo>
                      <a:pt x="699" y="2382"/>
                    </a:lnTo>
                    <a:lnTo>
                      <a:pt x="690" y="2379"/>
                    </a:lnTo>
                    <a:lnTo>
                      <a:pt x="681" y="2376"/>
                    </a:lnTo>
                    <a:lnTo>
                      <a:pt x="670" y="2370"/>
                    </a:lnTo>
                    <a:lnTo>
                      <a:pt x="659" y="2362"/>
                    </a:lnTo>
                    <a:lnTo>
                      <a:pt x="649" y="2352"/>
                    </a:lnTo>
                    <a:lnTo>
                      <a:pt x="642" y="2343"/>
                    </a:lnTo>
                    <a:lnTo>
                      <a:pt x="634" y="2327"/>
                    </a:lnTo>
                    <a:lnTo>
                      <a:pt x="629" y="2309"/>
                    </a:lnTo>
                    <a:lnTo>
                      <a:pt x="623" y="2301"/>
                    </a:lnTo>
                    <a:lnTo>
                      <a:pt x="619" y="2292"/>
                    </a:lnTo>
                    <a:lnTo>
                      <a:pt x="616" y="2282"/>
                    </a:lnTo>
                    <a:lnTo>
                      <a:pt x="614" y="2274"/>
                    </a:lnTo>
                    <a:lnTo>
                      <a:pt x="612" y="2265"/>
                    </a:lnTo>
                    <a:lnTo>
                      <a:pt x="607" y="2258"/>
                    </a:lnTo>
                    <a:lnTo>
                      <a:pt x="603" y="2253"/>
                    </a:lnTo>
                    <a:lnTo>
                      <a:pt x="598" y="2248"/>
                    </a:lnTo>
                    <a:lnTo>
                      <a:pt x="595" y="2246"/>
                    </a:lnTo>
                    <a:lnTo>
                      <a:pt x="593" y="2245"/>
                    </a:lnTo>
                    <a:lnTo>
                      <a:pt x="591" y="2245"/>
                    </a:lnTo>
                    <a:lnTo>
                      <a:pt x="590" y="2246"/>
                    </a:lnTo>
                    <a:lnTo>
                      <a:pt x="580" y="2252"/>
                    </a:lnTo>
                    <a:lnTo>
                      <a:pt x="570" y="2260"/>
                    </a:lnTo>
                    <a:lnTo>
                      <a:pt x="560" y="2269"/>
                    </a:lnTo>
                    <a:lnTo>
                      <a:pt x="551" y="2279"/>
                    </a:lnTo>
                    <a:lnTo>
                      <a:pt x="543" y="2287"/>
                    </a:lnTo>
                    <a:lnTo>
                      <a:pt x="533" y="2296"/>
                    </a:lnTo>
                    <a:lnTo>
                      <a:pt x="523" y="2304"/>
                    </a:lnTo>
                    <a:lnTo>
                      <a:pt x="512" y="2309"/>
                    </a:lnTo>
                    <a:lnTo>
                      <a:pt x="510" y="2311"/>
                    </a:lnTo>
                    <a:lnTo>
                      <a:pt x="507" y="2311"/>
                    </a:lnTo>
                    <a:lnTo>
                      <a:pt x="506" y="2313"/>
                    </a:lnTo>
                    <a:lnTo>
                      <a:pt x="506" y="2315"/>
                    </a:lnTo>
                    <a:lnTo>
                      <a:pt x="503" y="2323"/>
                    </a:lnTo>
                    <a:lnTo>
                      <a:pt x="499" y="2329"/>
                    </a:lnTo>
                    <a:lnTo>
                      <a:pt x="493" y="2336"/>
                    </a:lnTo>
                    <a:lnTo>
                      <a:pt x="488" y="2341"/>
                    </a:lnTo>
                    <a:lnTo>
                      <a:pt x="474" y="2352"/>
                    </a:lnTo>
                    <a:lnTo>
                      <a:pt x="461" y="2363"/>
                    </a:lnTo>
                    <a:lnTo>
                      <a:pt x="451" y="2376"/>
                    </a:lnTo>
                    <a:lnTo>
                      <a:pt x="442" y="2389"/>
                    </a:lnTo>
                    <a:lnTo>
                      <a:pt x="436" y="2402"/>
                    </a:lnTo>
                    <a:lnTo>
                      <a:pt x="428" y="2416"/>
                    </a:lnTo>
                    <a:lnTo>
                      <a:pt x="426" y="2421"/>
                    </a:lnTo>
                    <a:lnTo>
                      <a:pt x="424" y="2426"/>
                    </a:lnTo>
                    <a:lnTo>
                      <a:pt x="422" y="2433"/>
                    </a:lnTo>
                    <a:lnTo>
                      <a:pt x="422" y="2438"/>
                    </a:lnTo>
                    <a:lnTo>
                      <a:pt x="423" y="2442"/>
                    </a:lnTo>
                    <a:lnTo>
                      <a:pt x="424" y="2445"/>
                    </a:lnTo>
                    <a:lnTo>
                      <a:pt x="424" y="2447"/>
                    </a:lnTo>
                    <a:lnTo>
                      <a:pt x="424" y="2448"/>
                    </a:lnTo>
                    <a:lnTo>
                      <a:pt x="423" y="2449"/>
                    </a:lnTo>
                    <a:lnTo>
                      <a:pt x="422" y="2449"/>
                    </a:lnTo>
                    <a:lnTo>
                      <a:pt x="415" y="2461"/>
                    </a:lnTo>
                    <a:lnTo>
                      <a:pt x="408" y="2472"/>
                    </a:lnTo>
                    <a:lnTo>
                      <a:pt x="402" y="2484"/>
                    </a:lnTo>
                    <a:lnTo>
                      <a:pt x="395" y="2497"/>
                    </a:lnTo>
                    <a:lnTo>
                      <a:pt x="394" y="2508"/>
                    </a:lnTo>
                    <a:lnTo>
                      <a:pt x="393" y="2520"/>
                    </a:lnTo>
                    <a:lnTo>
                      <a:pt x="390" y="2533"/>
                    </a:lnTo>
                    <a:lnTo>
                      <a:pt x="385" y="2546"/>
                    </a:lnTo>
                    <a:lnTo>
                      <a:pt x="384" y="2559"/>
                    </a:lnTo>
                    <a:lnTo>
                      <a:pt x="383" y="2572"/>
                    </a:lnTo>
                    <a:lnTo>
                      <a:pt x="382" y="2586"/>
                    </a:lnTo>
                    <a:lnTo>
                      <a:pt x="381" y="2599"/>
                    </a:lnTo>
                    <a:lnTo>
                      <a:pt x="378" y="2612"/>
                    </a:lnTo>
                    <a:lnTo>
                      <a:pt x="374" y="2625"/>
                    </a:lnTo>
                    <a:lnTo>
                      <a:pt x="370" y="2638"/>
                    </a:lnTo>
                    <a:lnTo>
                      <a:pt x="367" y="2652"/>
                    </a:lnTo>
                    <a:lnTo>
                      <a:pt x="368" y="2660"/>
                    </a:lnTo>
                    <a:lnTo>
                      <a:pt x="368" y="2669"/>
                    </a:lnTo>
                    <a:lnTo>
                      <a:pt x="369" y="2677"/>
                    </a:lnTo>
                    <a:lnTo>
                      <a:pt x="369" y="2686"/>
                    </a:lnTo>
                    <a:lnTo>
                      <a:pt x="364" y="2698"/>
                    </a:lnTo>
                    <a:lnTo>
                      <a:pt x="359" y="2709"/>
                    </a:lnTo>
                    <a:lnTo>
                      <a:pt x="358" y="2718"/>
                    </a:lnTo>
                    <a:lnTo>
                      <a:pt x="357" y="2728"/>
                    </a:lnTo>
                    <a:lnTo>
                      <a:pt x="357" y="2737"/>
                    </a:lnTo>
                    <a:lnTo>
                      <a:pt x="357" y="2745"/>
                    </a:lnTo>
                    <a:lnTo>
                      <a:pt x="359" y="2756"/>
                    </a:lnTo>
                    <a:lnTo>
                      <a:pt x="362" y="2771"/>
                    </a:lnTo>
                    <a:lnTo>
                      <a:pt x="365" y="2785"/>
                    </a:lnTo>
                    <a:lnTo>
                      <a:pt x="369" y="2795"/>
                    </a:lnTo>
                    <a:lnTo>
                      <a:pt x="374" y="2808"/>
                    </a:lnTo>
                    <a:lnTo>
                      <a:pt x="383" y="2826"/>
                    </a:lnTo>
                    <a:lnTo>
                      <a:pt x="386" y="2835"/>
                    </a:lnTo>
                    <a:lnTo>
                      <a:pt x="390" y="2844"/>
                    </a:lnTo>
                    <a:lnTo>
                      <a:pt x="392" y="2852"/>
                    </a:lnTo>
                    <a:lnTo>
                      <a:pt x="392" y="2857"/>
                    </a:lnTo>
                    <a:lnTo>
                      <a:pt x="389" y="2864"/>
                    </a:lnTo>
                    <a:lnTo>
                      <a:pt x="383" y="2871"/>
                    </a:lnTo>
                    <a:lnTo>
                      <a:pt x="375" y="2879"/>
                    </a:lnTo>
                    <a:lnTo>
                      <a:pt x="367" y="2887"/>
                    </a:lnTo>
                    <a:lnTo>
                      <a:pt x="358" y="2895"/>
                    </a:lnTo>
                    <a:lnTo>
                      <a:pt x="349" y="2903"/>
                    </a:lnTo>
                    <a:lnTo>
                      <a:pt x="341" y="2907"/>
                    </a:lnTo>
                    <a:lnTo>
                      <a:pt x="336" y="2910"/>
                    </a:lnTo>
                    <a:lnTo>
                      <a:pt x="331" y="2910"/>
                    </a:lnTo>
                    <a:lnTo>
                      <a:pt x="328" y="2910"/>
                    </a:lnTo>
                    <a:lnTo>
                      <a:pt x="325" y="2909"/>
                    </a:lnTo>
                    <a:lnTo>
                      <a:pt x="320" y="2908"/>
                    </a:lnTo>
                    <a:lnTo>
                      <a:pt x="314" y="2904"/>
                    </a:lnTo>
                    <a:lnTo>
                      <a:pt x="306" y="2897"/>
                    </a:lnTo>
                    <a:lnTo>
                      <a:pt x="299" y="2890"/>
                    </a:lnTo>
                    <a:lnTo>
                      <a:pt x="293" y="2884"/>
                    </a:lnTo>
                    <a:lnTo>
                      <a:pt x="287" y="2878"/>
                    </a:lnTo>
                    <a:lnTo>
                      <a:pt x="281" y="2875"/>
                    </a:lnTo>
                    <a:lnTo>
                      <a:pt x="271" y="2871"/>
                    </a:lnTo>
                    <a:lnTo>
                      <a:pt x="261" y="2867"/>
                    </a:lnTo>
                    <a:lnTo>
                      <a:pt x="251" y="2864"/>
                    </a:lnTo>
                    <a:lnTo>
                      <a:pt x="242" y="2860"/>
                    </a:lnTo>
                    <a:lnTo>
                      <a:pt x="234" y="2854"/>
                    </a:lnTo>
                    <a:lnTo>
                      <a:pt x="228" y="2849"/>
                    </a:lnTo>
                    <a:lnTo>
                      <a:pt x="221" y="2842"/>
                    </a:lnTo>
                    <a:lnTo>
                      <a:pt x="215" y="2835"/>
                    </a:lnTo>
                    <a:lnTo>
                      <a:pt x="203" y="2822"/>
                    </a:lnTo>
                    <a:lnTo>
                      <a:pt x="189" y="2809"/>
                    </a:lnTo>
                    <a:lnTo>
                      <a:pt x="178" y="2799"/>
                    </a:lnTo>
                    <a:lnTo>
                      <a:pt x="167" y="2789"/>
                    </a:lnTo>
                    <a:lnTo>
                      <a:pt x="156" y="2779"/>
                    </a:lnTo>
                    <a:lnTo>
                      <a:pt x="146" y="2767"/>
                    </a:lnTo>
                    <a:lnTo>
                      <a:pt x="142" y="2757"/>
                    </a:lnTo>
                    <a:lnTo>
                      <a:pt x="138" y="2746"/>
                    </a:lnTo>
                    <a:lnTo>
                      <a:pt x="134" y="2735"/>
                    </a:lnTo>
                    <a:lnTo>
                      <a:pt x="129" y="2725"/>
                    </a:lnTo>
                    <a:lnTo>
                      <a:pt x="119" y="2713"/>
                    </a:lnTo>
                    <a:lnTo>
                      <a:pt x="108" y="2701"/>
                    </a:lnTo>
                    <a:lnTo>
                      <a:pt x="103" y="2689"/>
                    </a:lnTo>
                    <a:lnTo>
                      <a:pt x="98" y="2678"/>
                    </a:lnTo>
                    <a:lnTo>
                      <a:pt x="89" y="2666"/>
                    </a:lnTo>
                    <a:lnTo>
                      <a:pt x="80" y="2654"/>
                    </a:lnTo>
                    <a:lnTo>
                      <a:pt x="77" y="2642"/>
                    </a:lnTo>
                    <a:lnTo>
                      <a:pt x="75" y="2629"/>
                    </a:lnTo>
                    <a:lnTo>
                      <a:pt x="73" y="2615"/>
                    </a:lnTo>
                    <a:lnTo>
                      <a:pt x="69" y="2603"/>
                    </a:lnTo>
                    <a:lnTo>
                      <a:pt x="59" y="2582"/>
                    </a:lnTo>
                    <a:lnTo>
                      <a:pt x="50" y="2561"/>
                    </a:lnTo>
                    <a:lnTo>
                      <a:pt x="39" y="2541"/>
                    </a:lnTo>
                    <a:lnTo>
                      <a:pt x="29" y="2519"/>
                    </a:lnTo>
                    <a:lnTo>
                      <a:pt x="23" y="2509"/>
                    </a:lnTo>
                    <a:lnTo>
                      <a:pt x="19" y="2499"/>
                    </a:lnTo>
                    <a:lnTo>
                      <a:pt x="19" y="2488"/>
                    </a:lnTo>
                    <a:lnTo>
                      <a:pt x="19" y="2477"/>
                    </a:lnTo>
                    <a:lnTo>
                      <a:pt x="18" y="2468"/>
                    </a:lnTo>
                    <a:lnTo>
                      <a:pt x="17" y="2458"/>
                    </a:lnTo>
                    <a:lnTo>
                      <a:pt x="15" y="2449"/>
                    </a:lnTo>
                    <a:lnTo>
                      <a:pt x="14" y="2439"/>
                    </a:lnTo>
                    <a:lnTo>
                      <a:pt x="11" y="2429"/>
                    </a:lnTo>
                    <a:lnTo>
                      <a:pt x="9" y="2421"/>
                    </a:lnTo>
                    <a:lnTo>
                      <a:pt x="8" y="2409"/>
                    </a:lnTo>
                    <a:lnTo>
                      <a:pt x="7" y="2396"/>
                    </a:lnTo>
                    <a:lnTo>
                      <a:pt x="6" y="2387"/>
                    </a:lnTo>
                    <a:lnTo>
                      <a:pt x="3" y="2377"/>
                    </a:lnTo>
                    <a:lnTo>
                      <a:pt x="1" y="2366"/>
                    </a:lnTo>
                    <a:lnTo>
                      <a:pt x="0" y="2356"/>
                    </a:lnTo>
                    <a:lnTo>
                      <a:pt x="1" y="2334"/>
                    </a:lnTo>
                    <a:lnTo>
                      <a:pt x="3" y="2313"/>
                    </a:lnTo>
                    <a:lnTo>
                      <a:pt x="6" y="2292"/>
                    </a:lnTo>
                    <a:lnTo>
                      <a:pt x="6" y="2271"/>
                    </a:lnTo>
                    <a:lnTo>
                      <a:pt x="10" y="2267"/>
                    </a:lnTo>
                    <a:lnTo>
                      <a:pt x="12" y="2263"/>
                    </a:lnTo>
                    <a:lnTo>
                      <a:pt x="14" y="2259"/>
                    </a:lnTo>
                    <a:lnTo>
                      <a:pt x="17" y="2253"/>
                    </a:lnTo>
                    <a:lnTo>
                      <a:pt x="20" y="2245"/>
                    </a:lnTo>
                    <a:lnTo>
                      <a:pt x="24" y="2236"/>
                    </a:lnTo>
                    <a:lnTo>
                      <a:pt x="29" y="2227"/>
                    </a:lnTo>
                    <a:lnTo>
                      <a:pt x="33" y="2217"/>
                    </a:lnTo>
                    <a:lnTo>
                      <a:pt x="37" y="2208"/>
                    </a:lnTo>
                    <a:lnTo>
                      <a:pt x="42" y="2201"/>
                    </a:lnTo>
                    <a:lnTo>
                      <a:pt x="50" y="2191"/>
                    </a:lnTo>
                    <a:lnTo>
                      <a:pt x="58" y="2181"/>
                    </a:lnTo>
                    <a:lnTo>
                      <a:pt x="68" y="2172"/>
                    </a:lnTo>
                    <a:lnTo>
                      <a:pt x="79" y="2164"/>
                    </a:lnTo>
                    <a:lnTo>
                      <a:pt x="90" y="2159"/>
                    </a:lnTo>
                    <a:lnTo>
                      <a:pt x="103" y="2153"/>
                    </a:lnTo>
                    <a:lnTo>
                      <a:pt x="116" y="2150"/>
                    </a:lnTo>
                    <a:lnTo>
                      <a:pt x="128" y="2149"/>
                    </a:lnTo>
                    <a:lnTo>
                      <a:pt x="138" y="2147"/>
                    </a:lnTo>
                    <a:lnTo>
                      <a:pt x="150" y="2147"/>
                    </a:lnTo>
                    <a:lnTo>
                      <a:pt x="162" y="2148"/>
                    </a:lnTo>
                    <a:lnTo>
                      <a:pt x="172" y="2149"/>
                    </a:lnTo>
                    <a:lnTo>
                      <a:pt x="184" y="2150"/>
                    </a:lnTo>
                    <a:lnTo>
                      <a:pt x="198" y="2151"/>
                    </a:lnTo>
                    <a:lnTo>
                      <a:pt x="212" y="2154"/>
                    </a:lnTo>
                    <a:lnTo>
                      <a:pt x="226" y="2159"/>
                    </a:lnTo>
                    <a:lnTo>
                      <a:pt x="231" y="2162"/>
                    </a:lnTo>
                    <a:lnTo>
                      <a:pt x="237" y="2165"/>
                    </a:lnTo>
                    <a:lnTo>
                      <a:pt x="241" y="2169"/>
                    </a:lnTo>
                    <a:lnTo>
                      <a:pt x="244" y="2174"/>
                    </a:lnTo>
                    <a:lnTo>
                      <a:pt x="248" y="2179"/>
                    </a:lnTo>
                    <a:lnTo>
                      <a:pt x="249" y="2185"/>
                    </a:lnTo>
                    <a:lnTo>
                      <a:pt x="249" y="2192"/>
                    </a:lnTo>
                    <a:lnTo>
                      <a:pt x="248" y="2199"/>
                    </a:lnTo>
                    <a:lnTo>
                      <a:pt x="247" y="2201"/>
                    </a:lnTo>
                    <a:lnTo>
                      <a:pt x="247" y="2202"/>
                    </a:lnTo>
                    <a:lnTo>
                      <a:pt x="248" y="2202"/>
                    </a:lnTo>
                    <a:lnTo>
                      <a:pt x="250" y="2202"/>
                    </a:lnTo>
                    <a:lnTo>
                      <a:pt x="260" y="2217"/>
                    </a:lnTo>
                    <a:lnTo>
                      <a:pt x="270" y="2231"/>
                    </a:lnTo>
                    <a:lnTo>
                      <a:pt x="273" y="2242"/>
                    </a:lnTo>
                    <a:lnTo>
                      <a:pt x="276" y="2254"/>
                    </a:lnTo>
                    <a:lnTo>
                      <a:pt x="281" y="2262"/>
                    </a:lnTo>
                    <a:lnTo>
                      <a:pt x="287" y="2270"/>
                    </a:lnTo>
                    <a:lnTo>
                      <a:pt x="289" y="2274"/>
                    </a:lnTo>
                    <a:lnTo>
                      <a:pt x="292" y="2278"/>
                    </a:lnTo>
                    <a:lnTo>
                      <a:pt x="293" y="2282"/>
                    </a:lnTo>
                    <a:lnTo>
                      <a:pt x="294" y="2286"/>
                    </a:lnTo>
                    <a:lnTo>
                      <a:pt x="298" y="2281"/>
                    </a:lnTo>
                    <a:lnTo>
                      <a:pt x="305" y="2270"/>
                    </a:lnTo>
                    <a:lnTo>
                      <a:pt x="312" y="2256"/>
                    </a:lnTo>
                    <a:lnTo>
                      <a:pt x="318" y="2240"/>
                    </a:lnTo>
                    <a:lnTo>
                      <a:pt x="325" y="2224"/>
                    </a:lnTo>
                    <a:lnTo>
                      <a:pt x="329" y="2208"/>
                    </a:lnTo>
                    <a:lnTo>
                      <a:pt x="332" y="2195"/>
                    </a:lnTo>
                    <a:lnTo>
                      <a:pt x="335" y="2186"/>
                    </a:lnTo>
                    <a:lnTo>
                      <a:pt x="342" y="2179"/>
                    </a:lnTo>
                    <a:lnTo>
                      <a:pt x="350" y="2170"/>
                    </a:lnTo>
                    <a:lnTo>
                      <a:pt x="357" y="2161"/>
                    </a:lnTo>
                    <a:lnTo>
                      <a:pt x="362" y="2151"/>
                    </a:lnTo>
                    <a:lnTo>
                      <a:pt x="372" y="2132"/>
                    </a:lnTo>
                    <a:lnTo>
                      <a:pt x="383" y="2114"/>
                    </a:lnTo>
                    <a:lnTo>
                      <a:pt x="398" y="2097"/>
                    </a:lnTo>
                    <a:lnTo>
                      <a:pt x="415" y="2081"/>
                    </a:lnTo>
                    <a:lnTo>
                      <a:pt x="430" y="2065"/>
                    </a:lnTo>
                    <a:lnTo>
                      <a:pt x="446" y="2049"/>
                    </a:lnTo>
                    <a:lnTo>
                      <a:pt x="455" y="2033"/>
                    </a:lnTo>
                    <a:lnTo>
                      <a:pt x="462" y="2017"/>
                    </a:lnTo>
                    <a:lnTo>
                      <a:pt x="473" y="2004"/>
                    </a:lnTo>
                    <a:lnTo>
                      <a:pt x="484" y="1989"/>
                    </a:lnTo>
                    <a:lnTo>
                      <a:pt x="498" y="1979"/>
                    </a:lnTo>
                    <a:lnTo>
                      <a:pt x="511" y="1970"/>
                    </a:lnTo>
                    <a:lnTo>
                      <a:pt x="522" y="1957"/>
                    </a:lnTo>
                    <a:lnTo>
                      <a:pt x="532" y="1944"/>
                    </a:lnTo>
                    <a:lnTo>
                      <a:pt x="550" y="1928"/>
                    </a:lnTo>
                    <a:lnTo>
                      <a:pt x="570" y="1912"/>
                    </a:lnTo>
                    <a:lnTo>
                      <a:pt x="579" y="1904"/>
                    </a:lnTo>
                    <a:lnTo>
                      <a:pt x="587" y="1895"/>
                    </a:lnTo>
                    <a:lnTo>
                      <a:pt x="593" y="1885"/>
                    </a:lnTo>
                    <a:lnTo>
                      <a:pt x="598" y="1874"/>
                    </a:lnTo>
                    <a:lnTo>
                      <a:pt x="601" y="1863"/>
                    </a:lnTo>
                    <a:lnTo>
                      <a:pt x="602" y="1852"/>
                    </a:lnTo>
                    <a:lnTo>
                      <a:pt x="602" y="1840"/>
                    </a:lnTo>
                    <a:lnTo>
                      <a:pt x="602" y="1829"/>
                    </a:lnTo>
                    <a:lnTo>
                      <a:pt x="601" y="1804"/>
                    </a:lnTo>
                    <a:lnTo>
                      <a:pt x="602" y="1780"/>
                    </a:lnTo>
                    <a:lnTo>
                      <a:pt x="604" y="1771"/>
                    </a:lnTo>
                    <a:lnTo>
                      <a:pt x="607" y="1763"/>
                    </a:lnTo>
                    <a:lnTo>
                      <a:pt x="610" y="1755"/>
                    </a:lnTo>
                    <a:lnTo>
                      <a:pt x="612" y="1746"/>
                    </a:lnTo>
                    <a:lnTo>
                      <a:pt x="612" y="1731"/>
                    </a:lnTo>
                    <a:lnTo>
                      <a:pt x="610" y="1716"/>
                    </a:lnTo>
                    <a:lnTo>
                      <a:pt x="609" y="1709"/>
                    </a:lnTo>
                    <a:lnTo>
                      <a:pt x="608" y="1702"/>
                    </a:lnTo>
                    <a:lnTo>
                      <a:pt x="608" y="1694"/>
                    </a:lnTo>
                    <a:lnTo>
                      <a:pt x="609" y="1687"/>
                    </a:lnTo>
                    <a:lnTo>
                      <a:pt x="613" y="1671"/>
                    </a:lnTo>
                    <a:lnTo>
                      <a:pt x="620" y="1655"/>
                    </a:lnTo>
                    <a:lnTo>
                      <a:pt x="626" y="1639"/>
                    </a:lnTo>
                    <a:lnTo>
                      <a:pt x="631" y="1624"/>
                    </a:lnTo>
                    <a:lnTo>
                      <a:pt x="627" y="1609"/>
                    </a:lnTo>
                    <a:lnTo>
                      <a:pt x="625" y="1593"/>
                    </a:lnTo>
                    <a:lnTo>
                      <a:pt x="624" y="1566"/>
                    </a:lnTo>
                    <a:lnTo>
                      <a:pt x="624" y="1539"/>
                    </a:lnTo>
                    <a:lnTo>
                      <a:pt x="624" y="1511"/>
                    </a:lnTo>
                    <a:lnTo>
                      <a:pt x="625" y="1483"/>
                    </a:lnTo>
                    <a:lnTo>
                      <a:pt x="627" y="1463"/>
                    </a:lnTo>
                    <a:lnTo>
                      <a:pt x="632" y="1445"/>
                    </a:lnTo>
                    <a:lnTo>
                      <a:pt x="637" y="1425"/>
                    </a:lnTo>
                    <a:lnTo>
                      <a:pt x="643" y="1407"/>
                    </a:lnTo>
                    <a:lnTo>
                      <a:pt x="646" y="1397"/>
                    </a:lnTo>
                    <a:lnTo>
                      <a:pt x="651" y="1386"/>
                    </a:lnTo>
                    <a:lnTo>
                      <a:pt x="653" y="1381"/>
                    </a:lnTo>
                    <a:lnTo>
                      <a:pt x="654" y="1374"/>
                    </a:lnTo>
                    <a:lnTo>
                      <a:pt x="654" y="1369"/>
                    </a:lnTo>
                    <a:lnTo>
                      <a:pt x="652" y="1363"/>
                    </a:lnTo>
                    <a:lnTo>
                      <a:pt x="652" y="1362"/>
                    </a:lnTo>
                    <a:lnTo>
                      <a:pt x="651" y="1361"/>
                    </a:lnTo>
                    <a:lnTo>
                      <a:pt x="648" y="1359"/>
                    </a:lnTo>
                    <a:lnTo>
                      <a:pt x="646" y="1358"/>
                    </a:lnTo>
                    <a:lnTo>
                      <a:pt x="644" y="1357"/>
                    </a:lnTo>
                    <a:lnTo>
                      <a:pt x="642" y="1357"/>
                    </a:lnTo>
                    <a:lnTo>
                      <a:pt x="635" y="1358"/>
                    </a:lnTo>
                    <a:lnTo>
                      <a:pt x="629" y="1359"/>
                    </a:lnTo>
                    <a:lnTo>
                      <a:pt x="616" y="1363"/>
                    </a:lnTo>
                    <a:lnTo>
                      <a:pt x="607" y="1367"/>
                    </a:lnTo>
                    <a:lnTo>
                      <a:pt x="594" y="1365"/>
                    </a:lnTo>
                    <a:lnTo>
                      <a:pt x="584" y="1364"/>
                    </a:lnTo>
                    <a:lnTo>
                      <a:pt x="573" y="1363"/>
                    </a:lnTo>
                    <a:lnTo>
                      <a:pt x="562" y="1360"/>
                    </a:lnTo>
                    <a:lnTo>
                      <a:pt x="543" y="1354"/>
                    </a:lnTo>
                    <a:lnTo>
                      <a:pt x="522" y="1350"/>
                    </a:lnTo>
                    <a:lnTo>
                      <a:pt x="506" y="1348"/>
                    </a:lnTo>
                    <a:lnTo>
                      <a:pt x="490" y="1346"/>
                    </a:lnTo>
                    <a:lnTo>
                      <a:pt x="482" y="1345"/>
                    </a:lnTo>
                    <a:lnTo>
                      <a:pt x="474" y="1342"/>
                    </a:lnTo>
                    <a:lnTo>
                      <a:pt x="467" y="1339"/>
                    </a:lnTo>
                    <a:lnTo>
                      <a:pt x="461" y="1335"/>
                    </a:lnTo>
                    <a:lnTo>
                      <a:pt x="455" y="1329"/>
                    </a:lnTo>
                    <a:lnTo>
                      <a:pt x="449" y="1323"/>
                    </a:lnTo>
                    <a:lnTo>
                      <a:pt x="444" y="1315"/>
                    </a:lnTo>
                    <a:lnTo>
                      <a:pt x="441" y="1307"/>
                    </a:lnTo>
                    <a:lnTo>
                      <a:pt x="442" y="1301"/>
                    </a:lnTo>
                    <a:lnTo>
                      <a:pt x="444" y="1293"/>
                    </a:lnTo>
                    <a:lnTo>
                      <a:pt x="437" y="1288"/>
                    </a:lnTo>
                    <a:lnTo>
                      <a:pt x="433" y="1283"/>
                    </a:lnTo>
                    <a:lnTo>
                      <a:pt x="428" y="1277"/>
                    </a:lnTo>
                    <a:lnTo>
                      <a:pt x="426" y="1271"/>
                    </a:lnTo>
                    <a:lnTo>
                      <a:pt x="425" y="1264"/>
                    </a:lnTo>
                    <a:lnTo>
                      <a:pt x="425" y="1258"/>
                    </a:lnTo>
                    <a:lnTo>
                      <a:pt x="425" y="1250"/>
                    </a:lnTo>
                    <a:lnTo>
                      <a:pt x="426" y="1242"/>
                    </a:lnTo>
                    <a:lnTo>
                      <a:pt x="433" y="1211"/>
                    </a:lnTo>
                    <a:lnTo>
                      <a:pt x="437" y="1184"/>
                    </a:lnTo>
                    <a:lnTo>
                      <a:pt x="439" y="1184"/>
                    </a:lnTo>
                    <a:lnTo>
                      <a:pt x="440" y="1184"/>
                    </a:lnTo>
                    <a:lnTo>
                      <a:pt x="440" y="1182"/>
                    </a:lnTo>
                    <a:lnTo>
                      <a:pt x="440" y="1181"/>
                    </a:lnTo>
                    <a:lnTo>
                      <a:pt x="445" y="1178"/>
                    </a:lnTo>
                    <a:lnTo>
                      <a:pt x="450" y="1175"/>
                    </a:lnTo>
                    <a:lnTo>
                      <a:pt x="455" y="1171"/>
                    </a:lnTo>
                    <a:lnTo>
                      <a:pt x="459" y="1165"/>
                    </a:lnTo>
                    <a:lnTo>
                      <a:pt x="469" y="1155"/>
                    </a:lnTo>
                    <a:lnTo>
                      <a:pt x="478" y="1147"/>
                    </a:lnTo>
                    <a:lnTo>
                      <a:pt x="490" y="1140"/>
                    </a:lnTo>
                    <a:lnTo>
                      <a:pt x="502" y="1133"/>
                    </a:lnTo>
                    <a:lnTo>
                      <a:pt x="512" y="1123"/>
                    </a:lnTo>
                    <a:lnTo>
                      <a:pt x="523" y="1114"/>
                    </a:lnTo>
                    <a:lnTo>
                      <a:pt x="546" y="1101"/>
                    </a:lnTo>
                    <a:lnTo>
                      <a:pt x="571" y="1090"/>
                    </a:lnTo>
                    <a:lnTo>
                      <a:pt x="595" y="1081"/>
                    </a:lnTo>
                    <a:lnTo>
                      <a:pt x="621" y="1070"/>
                    </a:lnTo>
                    <a:lnTo>
                      <a:pt x="635" y="1061"/>
                    </a:lnTo>
                    <a:lnTo>
                      <a:pt x="648" y="1051"/>
                    </a:lnTo>
                    <a:lnTo>
                      <a:pt x="656" y="1046"/>
                    </a:lnTo>
                    <a:lnTo>
                      <a:pt x="663" y="1043"/>
                    </a:lnTo>
                    <a:lnTo>
                      <a:pt x="671" y="1041"/>
                    </a:lnTo>
                    <a:lnTo>
                      <a:pt x="681" y="1040"/>
                    </a:lnTo>
                    <a:lnTo>
                      <a:pt x="695" y="1032"/>
                    </a:lnTo>
                    <a:lnTo>
                      <a:pt x="708" y="1026"/>
                    </a:lnTo>
                    <a:lnTo>
                      <a:pt x="719" y="1018"/>
                    </a:lnTo>
                    <a:lnTo>
                      <a:pt x="729" y="1010"/>
                    </a:lnTo>
                    <a:lnTo>
                      <a:pt x="740" y="1002"/>
                    </a:lnTo>
                    <a:lnTo>
                      <a:pt x="751" y="995"/>
                    </a:lnTo>
                    <a:lnTo>
                      <a:pt x="761" y="994"/>
                    </a:lnTo>
                    <a:lnTo>
                      <a:pt x="772" y="994"/>
                    </a:lnTo>
                    <a:lnTo>
                      <a:pt x="780" y="986"/>
                    </a:lnTo>
                    <a:lnTo>
                      <a:pt x="796" y="974"/>
                    </a:lnTo>
                    <a:lnTo>
                      <a:pt x="811" y="963"/>
                    </a:lnTo>
                    <a:lnTo>
                      <a:pt x="820" y="957"/>
                    </a:lnTo>
                    <a:lnTo>
                      <a:pt x="829" y="958"/>
                    </a:lnTo>
                    <a:lnTo>
                      <a:pt x="838" y="958"/>
                    </a:lnTo>
                    <a:lnTo>
                      <a:pt x="841" y="956"/>
                    </a:lnTo>
                    <a:lnTo>
                      <a:pt x="844" y="954"/>
                    </a:lnTo>
                    <a:lnTo>
                      <a:pt x="849" y="953"/>
                    </a:lnTo>
                    <a:lnTo>
                      <a:pt x="853" y="953"/>
                    </a:lnTo>
                    <a:lnTo>
                      <a:pt x="853" y="951"/>
                    </a:lnTo>
                    <a:lnTo>
                      <a:pt x="853" y="950"/>
                    </a:lnTo>
                    <a:lnTo>
                      <a:pt x="854" y="950"/>
                    </a:lnTo>
                    <a:lnTo>
                      <a:pt x="856" y="950"/>
                    </a:lnTo>
                    <a:lnTo>
                      <a:pt x="856" y="951"/>
                    </a:lnTo>
                    <a:lnTo>
                      <a:pt x="856" y="953"/>
                    </a:lnTo>
                    <a:lnTo>
                      <a:pt x="860" y="948"/>
                    </a:lnTo>
                    <a:lnTo>
                      <a:pt x="864" y="943"/>
                    </a:lnTo>
                    <a:lnTo>
                      <a:pt x="867" y="936"/>
                    </a:lnTo>
                    <a:lnTo>
                      <a:pt x="868" y="931"/>
                    </a:lnTo>
                    <a:lnTo>
                      <a:pt x="878" y="930"/>
                    </a:lnTo>
                    <a:lnTo>
                      <a:pt x="887" y="926"/>
                    </a:lnTo>
                    <a:lnTo>
                      <a:pt x="896" y="924"/>
                    </a:lnTo>
                    <a:lnTo>
                      <a:pt x="904" y="921"/>
                    </a:lnTo>
                    <a:lnTo>
                      <a:pt x="921" y="914"/>
                    </a:lnTo>
                    <a:lnTo>
                      <a:pt x="938" y="910"/>
                    </a:lnTo>
                    <a:lnTo>
                      <a:pt x="948" y="911"/>
                    </a:lnTo>
                    <a:lnTo>
                      <a:pt x="957" y="912"/>
                    </a:lnTo>
                    <a:lnTo>
                      <a:pt x="965" y="908"/>
                    </a:lnTo>
                    <a:lnTo>
                      <a:pt x="976" y="904"/>
                    </a:lnTo>
                    <a:lnTo>
                      <a:pt x="987" y="899"/>
                    </a:lnTo>
                    <a:lnTo>
                      <a:pt x="998" y="893"/>
                    </a:lnTo>
                    <a:lnTo>
                      <a:pt x="1012" y="890"/>
                    </a:lnTo>
                    <a:lnTo>
                      <a:pt x="1025" y="887"/>
                    </a:lnTo>
                    <a:lnTo>
                      <a:pt x="1037" y="880"/>
                    </a:lnTo>
                    <a:lnTo>
                      <a:pt x="1050" y="874"/>
                    </a:lnTo>
                    <a:lnTo>
                      <a:pt x="1062" y="867"/>
                    </a:lnTo>
                    <a:lnTo>
                      <a:pt x="1075" y="860"/>
                    </a:lnTo>
                    <a:lnTo>
                      <a:pt x="1085" y="859"/>
                    </a:lnTo>
                    <a:lnTo>
                      <a:pt x="1096" y="858"/>
                    </a:lnTo>
                    <a:lnTo>
                      <a:pt x="1107" y="857"/>
                    </a:lnTo>
                    <a:lnTo>
                      <a:pt x="1117" y="856"/>
                    </a:lnTo>
                    <a:lnTo>
                      <a:pt x="1127" y="851"/>
                    </a:lnTo>
                    <a:lnTo>
                      <a:pt x="1138" y="842"/>
                    </a:lnTo>
                    <a:lnTo>
                      <a:pt x="1149" y="834"/>
                    </a:lnTo>
                    <a:lnTo>
                      <a:pt x="1156" y="831"/>
                    </a:lnTo>
                    <a:lnTo>
                      <a:pt x="1156" y="832"/>
                    </a:lnTo>
                    <a:lnTo>
                      <a:pt x="1156" y="834"/>
                    </a:lnTo>
                    <a:lnTo>
                      <a:pt x="1174" y="829"/>
                    </a:lnTo>
                    <a:lnTo>
                      <a:pt x="1191" y="822"/>
                    </a:lnTo>
                    <a:lnTo>
                      <a:pt x="1209" y="816"/>
                    </a:lnTo>
                    <a:lnTo>
                      <a:pt x="1225" y="811"/>
                    </a:lnTo>
                    <a:lnTo>
                      <a:pt x="1236" y="809"/>
                    </a:lnTo>
                    <a:lnTo>
                      <a:pt x="1246" y="807"/>
                    </a:lnTo>
                    <a:lnTo>
                      <a:pt x="1256" y="805"/>
                    </a:lnTo>
                    <a:lnTo>
                      <a:pt x="1266" y="803"/>
                    </a:lnTo>
                    <a:lnTo>
                      <a:pt x="1274" y="804"/>
                    </a:lnTo>
                    <a:lnTo>
                      <a:pt x="1281" y="805"/>
                    </a:lnTo>
                    <a:lnTo>
                      <a:pt x="1281" y="804"/>
                    </a:lnTo>
                    <a:lnTo>
                      <a:pt x="1281" y="802"/>
                    </a:lnTo>
                    <a:lnTo>
                      <a:pt x="1294" y="796"/>
                    </a:lnTo>
                    <a:lnTo>
                      <a:pt x="1310" y="790"/>
                    </a:lnTo>
                    <a:lnTo>
                      <a:pt x="1324" y="786"/>
                    </a:lnTo>
                    <a:lnTo>
                      <a:pt x="1340" y="781"/>
                    </a:lnTo>
                    <a:lnTo>
                      <a:pt x="1352" y="775"/>
                    </a:lnTo>
                    <a:lnTo>
                      <a:pt x="1364" y="769"/>
                    </a:lnTo>
                    <a:lnTo>
                      <a:pt x="1369" y="766"/>
                    </a:lnTo>
                    <a:lnTo>
                      <a:pt x="1376" y="764"/>
                    </a:lnTo>
                    <a:lnTo>
                      <a:pt x="1383" y="763"/>
                    </a:lnTo>
                    <a:lnTo>
                      <a:pt x="1390" y="761"/>
                    </a:lnTo>
                    <a:lnTo>
                      <a:pt x="1390" y="760"/>
                    </a:lnTo>
                    <a:lnTo>
                      <a:pt x="1390" y="759"/>
                    </a:lnTo>
                    <a:lnTo>
                      <a:pt x="1401" y="756"/>
                    </a:lnTo>
                    <a:lnTo>
                      <a:pt x="1411" y="753"/>
                    </a:lnTo>
                    <a:lnTo>
                      <a:pt x="1421" y="749"/>
                    </a:lnTo>
                    <a:lnTo>
                      <a:pt x="1432" y="746"/>
                    </a:lnTo>
                    <a:lnTo>
                      <a:pt x="1440" y="747"/>
                    </a:lnTo>
                    <a:lnTo>
                      <a:pt x="1449" y="748"/>
                    </a:lnTo>
                    <a:lnTo>
                      <a:pt x="1457" y="749"/>
                    </a:lnTo>
                    <a:lnTo>
                      <a:pt x="1466" y="749"/>
                    </a:lnTo>
                    <a:lnTo>
                      <a:pt x="1475" y="748"/>
                    </a:lnTo>
                    <a:lnTo>
                      <a:pt x="1484" y="746"/>
                    </a:lnTo>
                    <a:lnTo>
                      <a:pt x="1496" y="744"/>
                    </a:lnTo>
                    <a:lnTo>
                      <a:pt x="1508" y="742"/>
                    </a:lnTo>
                    <a:lnTo>
                      <a:pt x="1519" y="739"/>
                    </a:lnTo>
                    <a:lnTo>
                      <a:pt x="1531" y="736"/>
                    </a:lnTo>
                    <a:lnTo>
                      <a:pt x="1550" y="730"/>
                    </a:lnTo>
                    <a:lnTo>
                      <a:pt x="1570" y="724"/>
                    </a:lnTo>
                    <a:lnTo>
                      <a:pt x="1580" y="722"/>
                    </a:lnTo>
                    <a:lnTo>
                      <a:pt x="1591" y="720"/>
                    </a:lnTo>
                    <a:lnTo>
                      <a:pt x="1602" y="719"/>
                    </a:lnTo>
                    <a:lnTo>
                      <a:pt x="1613" y="719"/>
                    </a:lnTo>
                    <a:lnTo>
                      <a:pt x="1624" y="714"/>
                    </a:lnTo>
                    <a:lnTo>
                      <a:pt x="1636" y="711"/>
                    </a:lnTo>
                    <a:lnTo>
                      <a:pt x="1647" y="708"/>
                    </a:lnTo>
                    <a:lnTo>
                      <a:pt x="1659" y="704"/>
                    </a:lnTo>
                    <a:lnTo>
                      <a:pt x="1673" y="697"/>
                    </a:lnTo>
                    <a:lnTo>
                      <a:pt x="1689" y="690"/>
                    </a:lnTo>
                    <a:lnTo>
                      <a:pt x="1703" y="688"/>
                    </a:lnTo>
                    <a:lnTo>
                      <a:pt x="1718" y="686"/>
                    </a:lnTo>
                    <a:lnTo>
                      <a:pt x="1730" y="682"/>
                    </a:lnTo>
                    <a:lnTo>
                      <a:pt x="1742" y="680"/>
                    </a:lnTo>
                    <a:lnTo>
                      <a:pt x="1756" y="678"/>
                    </a:lnTo>
                    <a:lnTo>
                      <a:pt x="1768" y="676"/>
                    </a:lnTo>
                    <a:lnTo>
                      <a:pt x="1778" y="672"/>
                    </a:lnTo>
                    <a:lnTo>
                      <a:pt x="1788" y="669"/>
                    </a:lnTo>
                    <a:lnTo>
                      <a:pt x="1802" y="668"/>
                    </a:lnTo>
                    <a:lnTo>
                      <a:pt x="1815" y="666"/>
                    </a:lnTo>
                    <a:lnTo>
                      <a:pt x="1831" y="660"/>
                    </a:lnTo>
                    <a:lnTo>
                      <a:pt x="1847" y="655"/>
                    </a:lnTo>
                    <a:lnTo>
                      <a:pt x="1858" y="654"/>
                    </a:lnTo>
                    <a:lnTo>
                      <a:pt x="1870" y="653"/>
                    </a:lnTo>
                    <a:lnTo>
                      <a:pt x="1881" y="651"/>
                    </a:lnTo>
                    <a:lnTo>
                      <a:pt x="1893" y="650"/>
                    </a:lnTo>
                    <a:lnTo>
                      <a:pt x="1905" y="646"/>
                    </a:lnTo>
                    <a:lnTo>
                      <a:pt x="1917" y="642"/>
                    </a:lnTo>
                    <a:lnTo>
                      <a:pt x="1931" y="637"/>
                    </a:lnTo>
                    <a:lnTo>
                      <a:pt x="1944" y="634"/>
                    </a:lnTo>
                    <a:lnTo>
                      <a:pt x="1965" y="632"/>
                    </a:lnTo>
                    <a:lnTo>
                      <a:pt x="1985" y="633"/>
                    </a:lnTo>
                    <a:lnTo>
                      <a:pt x="1995" y="633"/>
                    </a:lnTo>
                    <a:lnTo>
                      <a:pt x="2004" y="632"/>
                    </a:lnTo>
                    <a:lnTo>
                      <a:pt x="2013" y="628"/>
                    </a:lnTo>
                    <a:lnTo>
                      <a:pt x="2022" y="625"/>
                    </a:lnTo>
                    <a:close/>
                    <a:moveTo>
                      <a:pt x="3647" y="634"/>
                    </a:moveTo>
                    <a:lnTo>
                      <a:pt x="3647" y="636"/>
                    </a:lnTo>
                    <a:lnTo>
                      <a:pt x="3647" y="637"/>
                    </a:lnTo>
                    <a:lnTo>
                      <a:pt x="3641" y="640"/>
                    </a:lnTo>
                    <a:lnTo>
                      <a:pt x="3636" y="644"/>
                    </a:lnTo>
                    <a:lnTo>
                      <a:pt x="3630" y="648"/>
                    </a:lnTo>
                    <a:lnTo>
                      <a:pt x="3626" y="654"/>
                    </a:lnTo>
                    <a:lnTo>
                      <a:pt x="3617" y="665"/>
                    </a:lnTo>
                    <a:lnTo>
                      <a:pt x="3609" y="677"/>
                    </a:lnTo>
                    <a:lnTo>
                      <a:pt x="3596" y="702"/>
                    </a:lnTo>
                    <a:lnTo>
                      <a:pt x="3585" y="726"/>
                    </a:lnTo>
                    <a:lnTo>
                      <a:pt x="3574" y="746"/>
                    </a:lnTo>
                    <a:lnTo>
                      <a:pt x="3561" y="766"/>
                    </a:lnTo>
                    <a:lnTo>
                      <a:pt x="3548" y="786"/>
                    </a:lnTo>
                    <a:lnTo>
                      <a:pt x="3537" y="807"/>
                    </a:lnTo>
                    <a:lnTo>
                      <a:pt x="3530" y="825"/>
                    </a:lnTo>
                    <a:lnTo>
                      <a:pt x="3525" y="844"/>
                    </a:lnTo>
                    <a:lnTo>
                      <a:pt x="3520" y="864"/>
                    </a:lnTo>
                    <a:lnTo>
                      <a:pt x="3515" y="884"/>
                    </a:lnTo>
                    <a:lnTo>
                      <a:pt x="3509" y="898"/>
                    </a:lnTo>
                    <a:lnTo>
                      <a:pt x="3504" y="912"/>
                    </a:lnTo>
                    <a:lnTo>
                      <a:pt x="3498" y="926"/>
                    </a:lnTo>
                    <a:lnTo>
                      <a:pt x="3493" y="941"/>
                    </a:lnTo>
                    <a:lnTo>
                      <a:pt x="3492" y="951"/>
                    </a:lnTo>
                    <a:lnTo>
                      <a:pt x="3489" y="961"/>
                    </a:lnTo>
                    <a:lnTo>
                      <a:pt x="3488" y="970"/>
                    </a:lnTo>
                    <a:lnTo>
                      <a:pt x="3486" y="980"/>
                    </a:lnTo>
                    <a:lnTo>
                      <a:pt x="3479" y="1008"/>
                    </a:lnTo>
                    <a:lnTo>
                      <a:pt x="3473" y="1038"/>
                    </a:lnTo>
                    <a:lnTo>
                      <a:pt x="3467" y="1067"/>
                    </a:lnTo>
                    <a:lnTo>
                      <a:pt x="3464" y="1096"/>
                    </a:lnTo>
                    <a:lnTo>
                      <a:pt x="3462" y="1123"/>
                    </a:lnTo>
                    <a:lnTo>
                      <a:pt x="3462" y="1152"/>
                    </a:lnTo>
                    <a:lnTo>
                      <a:pt x="3462" y="1180"/>
                    </a:lnTo>
                    <a:lnTo>
                      <a:pt x="3463" y="1206"/>
                    </a:lnTo>
                    <a:lnTo>
                      <a:pt x="3465" y="1206"/>
                    </a:lnTo>
                    <a:lnTo>
                      <a:pt x="3466" y="1206"/>
                    </a:lnTo>
                    <a:lnTo>
                      <a:pt x="3466" y="1205"/>
                    </a:lnTo>
                    <a:lnTo>
                      <a:pt x="3466" y="1203"/>
                    </a:lnTo>
                    <a:lnTo>
                      <a:pt x="3467" y="1203"/>
                    </a:lnTo>
                    <a:lnTo>
                      <a:pt x="3469" y="1203"/>
                    </a:lnTo>
                    <a:lnTo>
                      <a:pt x="3479" y="1187"/>
                    </a:lnTo>
                    <a:lnTo>
                      <a:pt x="3489" y="1173"/>
                    </a:lnTo>
                    <a:lnTo>
                      <a:pt x="3499" y="1166"/>
                    </a:lnTo>
                    <a:lnTo>
                      <a:pt x="3510" y="1160"/>
                    </a:lnTo>
                    <a:lnTo>
                      <a:pt x="3518" y="1150"/>
                    </a:lnTo>
                    <a:lnTo>
                      <a:pt x="3525" y="1142"/>
                    </a:lnTo>
                    <a:lnTo>
                      <a:pt x="3529" y="1139"/>
                    </a:lnTo>
                    <a:lnTo>
                      <a:pt x="3533" y="1137"/>
                    </a:lnTo>
                    <a:lnTo>
                      <a:pt x="3540" y="1134"/>
                    </a:lnTo>
                    <a:lnTo>
                      <a:pt x="3548" y="1134"/>
                    </a:lnTo>
                    <a:lnTo>
                      <a:pt x="3551" y="1134"/>
                    </a:lnTo>
                    <a:lnTo>
                      <a:pt x="3555" y="1134"/>
                    </a:lnTo>
                    <a:lnTo>
                      <a:pt x="3556" y="1134"/>
                    </a:lnTo>
                    <a:lnTo>
                      <a:pt x="3559" y="1133"/>
                    </a:lnTo>
                    <a:lnTo>
                      <a:pt x="3560" y="1132"/>
                    </a:lnTo>
                    <a:lnTo>
                      <a:pt x="3560" y="1131"/>
                    </a:lnTo>
                    <a:lnTo>
                      <a:pt x="3562" y="1126"/>
                    </a:lnTo>
                    <a:lnTo>
                      <a:pt x="3564" y="1120"/>
                    </a:lnTo>
                    <a:lnTo>
                      <a:pt x="3567" y="1116"/>
                    </a:lnTo>
                    <a:lnTo>
                      <a:pt x="3572" y="1111"/>
                    </a:lnTo>
                    <a:lnTo>
                      <a:pt x="3584" y="1105"/>
                    </a:lnTo>
                    <a:lnTo>
                      <a:pt x="3597" y="1099"/>
                    </a:lnTo>
                    <a:lnTo>
                      <a:pt x="3603" y="1097"/>
                    </a:lnTo>
                    <a:lnTo>
                      <a:pt x="3608" y="1093"/>
                    </a:lnTo>
                    <a:lnTo>
                      <a:pt x="3613" y="1087"/>
                    </a:lnTo>
                    <a:lnTo>
                      <a:pt x="3616" y="1079"/>
                    </a:lnTo>
                    <a:lnTo>
                      <a:pt x="3618" y="1067"/>
                    </a:lnTo>
                    <a:lnTo>
                      <a:pt x="3619" y="1054"/>
                    </a:lnTo>
                    <a:lnTo>
                      <a:pt x="3619" y="1041"/>
                    </a:lnTo>
                    <a:lnTo>
                      <a:pt x="3620" y="1028"/>
                    </a:lnTo>
                    <a:lnTo>
                      <a:pt x="3622" y="1006"/>
                    </a:lnTo>
                    <a:lnTo>
                      <a:pt x="3626" y="984"/>
                    </a:lnTo>
                    <a:lnTo>
                      <a:pt x="3629" y="962"/>
                    </a:lnTo>
                    <a:lnTo>
                      <a:pt x="3631" y="940"/>
                    </a:lnTo>
                    <a:lnTo>
                      <a:pt x="3635" y="923"/>
                    </a:lnTo>
                    <a:lnTo>
                      <a:pt x="3640" y="908"/>
                    </a:lnTo>
                    <a:lnTo>
                      <a:pt x="3645" y="892"/>
                    </a:lnTo>
                    <a:lnTo>
                      <a:pt x="3649" y="877"/>
                    </a:lnTo>
                    <a:lnTo>
                      <a:pt x="3652" y="856"/>
                    </a:lnTo>
                    <a:lnTo>
                      <a:pt x="3656" y="835"/>
                    </a:lnTo>
                    <a:lnTo>
                      <a:pt x="3658" y="813"/>
                    </a:lnTo>
                    <a:lnTo>
                      <a:pt x="3660" y="791"/>
                    </a:lnTo>
                    <a:lnTo>
                      <a:pt x="3661" y="769"/>
                    </a:lnTo>
                    <a:lnTo>
                      <a:pt x="3662" y="747"/>
                    </a:lnTo>
                    <a:lnTo>
                      <a:pt x="3662" y="725"/>
                    </a:lnTo>
                    <a:lnTo>
                      <a:pt x="3663" y="703"/>
                    </a:lnTo>
                    <a:lnTo>
                      <a:pt x="3663" y="692"/>
                    </a:lnTo>
                    <a:lnTo>
                      <a:pt x="3664" y="681"/>
                    </a:lnTo>
                    <a:lnTo>
                      <a:pt x="3665" y="670"/>
                    </a:lnTo>
                    <a:lnTo>
                      <a:pt x="3665" y="659"/>
                    </a:lnTo>
                    <a:lnTo>
                      <a:pt x="3664" y="655"/>
                    </a:lnTo>
                    <a:lnTo>
                      <a:pt x="3663" y="651"/>
                    </a:lnTo>
                    <a:lnTo>
                      <a:pt x="3662" y="648"/>
                    </a:lnTo>
                    <a:lnTo>
                      <a:pt x="3660" y="645"/>
                    </a:lnTo>
                    <a:lnTo>
                      <a:pt x="3654" y="638"/>
                    </a:lnTo>
                    <a:lnTo>
                      <a:pt x="3647" y="634"/>
                    </a:lnTo>
                    <a:close/>
                    <a:moveTo>
                      <a:pt x="12579" y="743"/>
                    </a:moveTo>
                    <a:lnTo>
                      <a:pt x="12586" y="745"/>
                    </a:lnTo>
                    <a:lnTo>
                      <a:pt x="12596" y="748"/>
                    </a:lnTo>
                    <a:lnTo>
                      <a:pt x="12600" y="749"/>
                    </a:lnTo>
                    <a:lnTo>
                      <a:pt x="12603" y="749"/>
                    </a:lnTo>
                    <a:lnTo>
                      <a:pt x="12606" y="749"/>
                    </a:lnTo>
                    <a:lnTo>
                      <a:pt x="12607" y="749"/>
                    </a:lnTo>
                    <a:lnTo>
                      <a:pt x="12608" y="748"/>
                    </a:lnTo>
                    <a:lnTo>
                      <a:pt x="12608" y="746"/>
                    </a:lnTo>
                    <a:lnTo>
                      <a:pt x="12615" y="750"/>
                    </a:lnTo>
                    <a:lnTo>
                      <a:pt x="12626" y="758"/>
                    </a:lnTo>
                    <a:lnTo>
                      <a:pt x="12632" y="763"/>
                    </a:lnTo>
                    <a:lnTo>
                      <a:pt x="12637" y="765"/>
                    </a:lnTo>
                    <a:lnTo>
                      <a:pt x="12641" y="766"/>
                    </a:lnTo>
                    <a:lnTo>
                      <a:pt x="12642" y="765"/>
                    </a:lnTo>
                    <a:lnTo>
                      <a:pt x="12646" y="768"/>
                    </a:lnTo>
                    <a:lnTo>
                      <a:pt x="12652" y="771"/>
                    </a:lnTo>
                    <a:lnTo>
                      <a:pt x="12657" y="772"/>
                    </a:lnTo>
                    <a:lnTo>
                      <a:pt x="12663" y="775"/>
                    </a:lnTo>
                    <a:lnTo>
                      <a:pt x="12668" y="778"/>
                    </a:lnTo>
                    <a:lnTo>
                      <a:pt x="12673" y="785"/>
                    </a:lnTo>
                    <a:lnTo>
                      <a:pt x="12677" y="790"/>
                    </a:lnTo>
                    <a:lnTo>
                      <a:pt x="12680" y="796"/>
                    </a:lnTo>
                    <a:lnTo>
                      <a:pt x="12690" y="804"/>
                    </a:lnTo>
                    <a:lnTo>
                      <a:pt x="12700" y="812"/>
                    </a:lnTo>
                    <a:lnTo>
                      <a:pt x="12710" y="821"/>
                    </a:lnTo>
                    <a:lnTo>
                      <a:pt x="12719" y="831"/>
                    </a:lnTo>
                    <a:lnTo>
                      <a:pt x="12721" y="833"/>
                    </a:lnTo>
                    <a:lnTo>
                      <a:pt x="12722" y="835"/>
                    </a:lnTo>
                    <a:lnTo>
                      <a:pt x="12724" y="836"/>
                    </a:lnTo>
                    <a:lnTo>
                      <a:pt x="12727" y="837"/>
                    </a:lnTo>
                    <a:lnTo>
                      <a:pt x="12724" y="840"/>
                    </a:lnTo>
                    <a:lnTo>
                      <a:pt x="12722" y="843"/>
                    </a:lnTo>
                    <a:lnTo>
                      <a:pt x="12721" y="844"/>
                    </a:lnTo>
                    <a:lnTo>
                      <a:pt x="12721" y="845"/>
                    </a:lnTo>
                    <a:lnTo>
                      <a:pt x="12722" y="846"/>
                    </a:lnTo>
                    <a:lnTo>
                      <a:pt x="12723" y="846"/>
                    </a:lnTo>
                    <a:lnTo>
                      <a:pt x="12723" y="848"/>
                    </a:lnTo>
                    <a:lnTo>
                      <a:pt x="12723" y="849"/>
                    </a:lnTo>
                    <a:lnTo>
                      <a:pt x="12726" y="849"/>
                    </a:lnTo>
                    <a:lnTo>
                      <a:pt x="12727" y="849"/>
                    </a:lnTo>
                    <a:lnTo>
                      <a:pt x="12729" y="847"/>
                    </a:lnTo>
                    <a:lnTo>
                      <a:pt x="12732" y="845"/>
                    </a:lnTo>
                    <a:lnTo>
                      <a:pt x="12733" y="844"/>
                    </a:lnTo>
                    <a:lnTo>
                      <a:pt x="12734" y="844"/>
                    </a:lnTo>
                    <a:lnTo>
                      <a:pt x="12735" y="845"/>
                    </a:lnTo>
                    <a:lnTo>
                      <a:pt x="12735" y="846"/>
                    </a:lnTo>
                    <a:lnTo>
                      <a:pt x="12741" y="854"/>
                    </a:lnTo>
                    <a:lnTo>
                      <a:pt x="12744" y="860"/>
                    </a:lnTo>
                    <a:lnTo>
                      <a:pt x="12745" y="868"/>
                    </a:lnTo>
                    <a:lnTo>
                      <a:pt x="12745" y="878"/>
                    </a:lnTo>
                    <a:lnTo>
                      <a:pt x="12748" y="881"/>
                    </a:lnTo>
                    <a:lnTo>
                      <a:pt x="12750" y="887"/>
                    </a:lnTo>
                    <a:lnTo>
                      <a:pt x="12751" y="893"/>
                    </a:lnTo>
                    <a:lnTo>
                      <a:pt x="12752" y="901"/>
                    </a:lnTo>
                    <a:lnTo>
                      <a:pt x="12753" y="919"/>
                    </a:lnTo>
                    <a:lnTo>
                      <a:pt x="12752" y="937"/>
                    </a:lnTo>
                    <a:lnTo>
                      <a:pt x="12751" y="957"/>
                    </a:lnTo>
                    <a:lnTo>
                      <a:pt x="12750" y="976"/>
                    </a:lnTo>
                    <a:lnTo>
                      <a:pt x="12750" y="991"/>
                    </a:lnTo>
                    <a:lnTo>
                      <a:pt x="12752" y="1005"/>
                    </a:lnTo>
                    <a:lnTo>
                      <a:pt x="12753" y="1007"/>
                    </a:lnTo>
                    <a:lnTo>
                      <a:pt x="12754" y="1009"/>
                    </a:lnTo>
                    <a:lnTo>
                      <a:pt x="12754" y="1010"/>
                    </a:lnTo>
                    <a:lnTo>
                      <a:pt x="12754" y="1011"/>
                    </a:lnTo>
                    <a:lnTo>
                      <a:pt x="12753" y="1011"/>
                    </a:lnTo>
                    <a:lnTo>
                      <a:pt x="12752" y="1012"/>
                    </a:lnTo>
                    <a:lnTo>
                      <a:pt x="12750" y="1015"/>
                    </a:lnTo>
                    <a:lnTo>
                      <a:pt x="12748" y="1019"/>
                    </a:lnTo>
                    <a:lnTo>
                      <a:pt x="12746" y="1021"/>
                    </a:lnTo>
                    <a:lnTo>
                      <a:pt x="12746" y="1023"/>
                    </a:lnTo>
                    <a:lnTo>
                      <a:pt x="12746" y="1024"/>
                    </a:lnTo>
                    <a:lnTo>
                      <a:pt x="12749" y="1024"/>
                    </a:lnTo>
                    <a:lnTo>
                      <a:pt x="12750" y="1028"/>
                    </a:lnTo>
                    <a:lnTo>
                      <a:pt x="12750" y="1031"/>
                    </a:lnTo>
                    <a:lnTo>
                      <a:pt x="12752" y="1033"/>
                    </a:lnTo>
                    <a:lnTo>
                      <a:pt x="12754" y="1034"/>
                    </a:lnTo>
                    <a:lnTo>
                      <a:pt x="12755" y="1037"/>
                    </a:lnTo>
                    <a:lnTo>
                      <a:pt x="12754" y="1037"/>
                    </a:lnTo>
                    <a:lnTo>
                      <a:pt x="12754" y="1037"/>
                    </a:lnTo>
                    <a:lnTo>
                      <a:pt x="12752" y="1037"/>
                    </a:lnTo>
                    <a:lnTo>
                      <a:pt x="12750" y="1042"/>
                    </a:lnTo>
                    <a:lnTo>
                      <a:pt x="12749" y="1048"/>
                    </a:lnTo>
                    <a:lnTo>
                      <a:pt x="12749" y="1053"/>
                    </a:lnTo>
                    <a:lnTo>
                      <a:pt x="12749" y="1059"/>
                    </a:lnTo>
                    <a:lnTo>
                      <a:pt x="12741" y="1066"/>
                    </a:lnTo>
                    <a:lnTo>
                      <a:pt x="12732" y="1079"/>
                    </a:lnTo>
                    <a:lnTo>
                      <a:pt x="12728" y="1087"/>
                    </a:lnTo>
                    <a:lnTo>
                      <a:pt x="12723" y="1093"/>
                    </a:lnTo>
                    <a:lnTo>
                      <a:pt x="12721" y="1098"/>
                    </a:lnTo>
                    <a:lnTo>
                      <a:pt x="12720" y="1103"/>
                    </a:lnTo>
                    <a:lnTo>
                      <a:pt x="12728" y="1105"/>
                    </a:lnTo>
                    <a:lnTo>
                      <a:pt x="12737" y="1107"/>
                    </a:lnTo>
                    <a:lnTo>
                      <a:pt x="12745" y="1108"/>
                    </a:lnTo>
                    <a:lnTo>
                      <a:pt x="12754" y="1109"/>
                    </a:lnTo>
                    <a:lnTo>
                      <a:pt x="12767" y="1107"/>
                    </a:lnTo>
                    <a:lnTo>
                      <a:pt x="12779" y="1106"/>
                    </a:lnTo>
                    <a:lnTo>
                      <a:pt x="12782" y="1100"/>
                    </a:lnTo>
                    <a:lnTo>
                      <a:pt x="12785" y="1095"/>
                    </a:lnTo>
                    <a:lnTo>
                      <a:pt x="12789" y="1089"/>
                    </a:lnTo>
                    <a:lnTo>
                      <a:pt x="12793" y="1085"/>
                    </a:lnTo>
                    <a:lnTo>
                      <a:pt x="12803" y="1075"/>
                    </a:lnTo>
                    <a:lnTo>
                      <a:pt x="12811" y="1066"/>
                    </a:lnTo>
                    <a:lnTo>
                      <a:pt x="12821" y="1056"/>
                    </a:lnTo>
                    <a:lnTo>
                      <a:pt x="12831" y="1048"/>
                    </a:lnTo>
                    <a:lnTo>
                      <a:pt x="12840" y="1039"/>
                    </a:lnTo>
                    <a:lnTo>
                      <a:pt x="12850" y="1029"/>
                    </a:lnTo>
                    <a:lnTo>
                      <a:pt x="12855" y="1019"/>
                    </a:lnTo>
                    <a:lnTo>
                      <a:pt x="12861" y="1008"/>
                    </a:lnTo>
                    <a:lnTo>
                      <a:pt x="12868" y="1001"/>
                    </a:lnTo>
                    <a:lnTo>
                      <a:pt x="12874" y="995"/>
                    </a:lnTo>
                    <a:lnTo>
                      <a:pt x="12879" y="988"/>
                    </a:lnTo>
                    <a:lnTo>
                      <a:pt x="12882" y="983"/>
                    </a:lnTo>
                    <a:lnTo>
                      <a:pt x="12884" y="975"/>
                    </a:lnTo>
                    <a:lnTo>
                      <a:pt x="12886" y="968"/>
                    </a:lnTo>
                    <a:lnTo>
                      <a:pt x="12888" y="953"/>
                    </a:lnTo>
                    <a:lnTo>
                      <a:pt x="12888" y="937"/>
                    </a:lnTo>
                    <a:lnTo>
                      <a:pt x="12888" y="923"/>
                    </a:lnTo>
                    <a:lnTo>
                      <a:pt x="12890" y="909"/>
                    </a:lnTo>
                    <a:lnTo>
                      <a:pt x="12897" y="911"/>
                    </a:lnTo>
                    <a:lnTo>
                      <a:pt x="12905" y="913"/>
                    </a:lnTo>
                    <a:lnTo>
                      <a:pt x="12909" y="917"/>
                    </a:lnTo>
                    <a:lnTo>
                      <a:pt x="12915" y="922"/>
                    </a:lnTo>
                    <a:lnTo>
                      <a:pt x="12921" y="929"/>
                    </a:lnTo>
                    <a:lnTo>
                      <a:pt x="12928" y="937"/>
                    </a:lnTo>
                    <a:lnTo>
                      <a:pt x="12943" y="958"/>
                    </a:lnTo>
                    <a:lnTo>
                      <a:pt x="12960" y="981"/>
                    </a:lnTo>
                    <a:lnTo>
                      <a:pt x="12975" y="1006"/>
                    </a:lnTo>
                    <a:lnTo>
                      <a:pt x="12989" y="1027"/>
                    </a:lnTo>
                    <a:lnTo>
                      <a:pt x="12993" y="1037"/>
                    </a:lnTo>
                    <a:lnTo>
                      <a:pt x="12997" y="1044"/>
                    </a:lnTo>
                    <a:lnTo>
                      <a:pt x="13000" y="1051"/>
                    </a:lnTo>
                    <a:lnTo>
                      <a:pt x="13001" y="1056"/>
                    </a:lnTo>
                    <a:lnTo>
                      <a:pt x="13000" y="1063"/>
                    </a:lnTo>
                    <a:lnTo>
                      <a:pt x="12996" y="1074"/>
                    </a:lnTo>
                    <a:lnTo>
                      <a:pt x="12992" y="1087"/>
                    </a:lnTo>
                    <a:lnTo>
                      <a:pt x="12985" y="1103"/>
                    </a:lnTo>
                    <a:lnTo>
                      <a:pt x="12973" y="1131"/>
                    </a:lnTo>
                    <a:lnTo>
                      <a:pt x="12965" y="1148"/>
                    </a:lnTo>
                    <a:lnTo>
                      <a:pt x="12958" y="1155"/>
                    </a:lnTo>
                    <a:lnTo>
                      <a:pt x="12946" y="1169"/>
                    </a:lnTo>
                    <a:lnTo>
                      <a:pt x="12932" y="1180"/>
                    </a:lnTo>
                    <a:lnTo>
                      <a:pt x="12925" y="1186"/>
                    </a:lnTo>
                    <a:lnTo>
                      <a:pt x="12915" y="1185"/>
                    </a:lnTo>
                    <a:lnTo>
                      <a:pt x="12905" y="1184"/>
                    </a:lnTo>
                    <a:lnTo>
                      <a:pt x="12903" y="1199"/>
                    </a:lnTo>
                    <a:lnTo>
                      <a:pt x="12902" y="1214"/>
                    </a:lnTo>
                    <a:lnTo>
                      <a:pt x="12894" y="1230"/>
                    </a:lnTo>
                    <a:lnTo>
                      <a:pt x="12886" y="1247"/>
                    </a:lnTo>
                    <a:lnTo>
                      <a:pt x="12877" y="1257"/>
                    </a:lnTo>
                    <a:lnTo>
                      <a:pt x="12872" y="1269"/>
                    </a:lnTo>
                    <a:lnTo>
                      <a:pt x="12865" y="1280"/>
                    </a:lnTo>
                    <a:lnTo>
                      <a:pt x="12859" y="1291"/>
                    </a:lnTo>
                    <a:lnTo>
                      <a:pt x="12854" y="1295"/>
                    </a:lnTo>
                    <a:lnTo>
                      <a:pt x="12849" y="1298"/>
                    </a:lnTo>
                    <a:lnTo>
                      <a:pt x="12844" y="1302"/>
                    </a:lnTo>
                    <a:lnTo>
                      <a:pt x="12839" y="1304"/>
                    </a:lnTo>
                    <a:lnTo>
                      <a:pt x="12828" y="1307"/>
                    </a:lnTo>
                    <a:lnTo>
                      <a:pt x="12817" y="1312"/>
                    </a:lnTo>
                    <a:lnTo>
                      <a:pt x="12812" y="1313"/>
                    </a:lnTo>
                    <a:lnTo>
                      <a:pt x="12807" y="1316"/>
                    </a:lnTo>
                    <a:lnTo>
                      <a:pt x="12804" y="1318"/>
                    </a:lnTo>
                    <a:lnTo>
                      <a:pt x="12799" y="1323"/>
                    </a:lnTo>
                    <a:lnTo>
                      <a:pt x="12796" y="1327"/>
                    </a:lnTo>
                    <a:lnTo>
                      <a:pt x="12794" y="1332"/>
                    </a:lnTo>
                    <a:lnTo>
                      <a:pt x="12793" y="1338"/>
                    </a:lnTo>
                    <a:lnTo>
                      <a:pt x="12793" y="1346"/>
                    </a:lnTo>
                    <a:lnTo>
                      <a:pt x="12790" y="1346"/>
                    </a:lnTo>
                    <a:lnTo>
                      <a:pt x="12789" y="1346"/>
                    </a:lnTo>
                    <a:lnTo>
                      <a:pt x="12783" y="1351"/>
                    </a:lnTo>
                    <a:lnTo>
                      <a:pt x="12774" y="1359"/>
                    </a:lnTo>
                    <a:lnTo>
                      <a:pt x="12771" y="1362"/>
                    </a:lnTo>
                    <a:lnTo>
                      <a:pt x="12767" y="1367"/>
                    </a:lnTo>
                    <a:lnTo>
                      <a:pt x="12765" y="1371"/>
                    </a:lnTo>
                    <a:lnTo>
                      <a:pt x="12764" y="1374"/>
                    </a:lnTo>
                    <a:lnTo>
                      <a:pt x="12757" y="1374"/>
                    </a:lnTo>
                    <a:lnTo>
                      <a:pt x="12751" y="1375"/>
                    </a:lnTo>
                    <a:lnTo>
                      <a:pt x="12744" y="1379"/>
                    </a:lnTo>
                    <a:lnTo>
                      <a:pt x="12737" y="1382"/>
                    </a:lnTo>
                    <a:lnTo>
                      <a:pt x="12721" y="1392"/>
                    </a:lnTo>
                    <a:lnTo>
                      <a:pt x="12707" y="1404"/>
                    </a:lnTo>
                    <a:lnTo>
                      <a:pt x="12694" y="1417"/>
                    </a:lnTo>
                    <a:lnTo>
                      <a:pt x="12681" y="1431"/>
                    </a:lnTo>
                    <a:lnTo>
                      <a:pt x="12672" y="1445"/>
                    </a:lnTo>
                    <a:lnTo>
                      <a:pt x="12665" y="1456"/>
                    </a:lnTo>
                    <a:lnTo>
                      <a:pt x="12664" y="1458"/>
                    </a:lnTo>
                    <a:lnTo>
                      <a:pt x="12664" y="1459"/>
                    </a:lnTo>
                    <a:lnTo>
                      <a:pt x="12663" y="1459"/>
                    </a:lnTo>
                    <a:lnTo>
                      <a:pt x="12661" y="1459"/>
                    </a:lnTo>
                    <a:lnTo>
                      <a:pt x="12659" y="1466"/>
                    </a:lnTo>
                    <a:lnTo>
                      <a:pt x="12656" y="1473"/>
                    </a:lnTo>
                    <a:lnTo>
                      <a:pt x="12652" y="1481"/>
                    </a:lnTo>
                    <a:lnTo>
                      <a:pt x="12648" y="1483"/>
                    </a:lnTo>
                    <a:lnTo>
                      <a:pt x="12648" y="1485"/>
                    </a:lnTo>
                    <a:lnTo>
                      <a:pt x="12648" y="1487"/>
                    </a:lnTo>
                    <a:lnTo>
                      <a:pt x="12644" y="1485"/>
                    </a:lnTo>
                    <a:lnTo>
                      <a:pt x="12639" y="1483"/>
                    </a:lnTo>
                    <a:lnTo>
                      <a:pt x="12639" y="1485"/>
                    </a:lnTo>
                    <a:lnTo>
                      <a:pt x="12639" y="1487"/>
                    </a:lnTo>
                    <a:lnTo>
                      <a:pt x="12640" y="1492"/>
                    </a:lnTo>
                    <a:lnTo>
                      <a:pt x="12640" y="1499"/>
                    </a:lnTo>
                    <a:lnTo>
                      <a:pt x="12639" y="1504"/>
                    </a:lnTo>
                    <a:lnTo>
                      <a:pt x="12637" y="1509"/>
                    </a:lnTo>
                    <a:lnTo>
                      <a:pt x="12633" y="1520"/>
                    </a:lnTo>
                    <a:lnTo>
                      <a:pt x="12628" y="1529"/>
                    </a:lnTo>
                    <a:lnTo>
                      <a:pt x="12615" y="1548"/>
                    </a:lnTo>
                    <a:lnTo>
                      <a:pt x="12606" y="1567"/>
                    </a:lnTo>
                    <a:lnTo>
                      <a:pt x="12600" y="1581"/>
                    </a:lnTo>
                    <a:lnTo>
                      <a:pt x="12592" y="1594"/>
                    </a:lnTo>
                    <a:lnTo>
                      <a:pt x="12579" y="1605"/>
                    </a:lnTo>
                    <a:lnTo>
                      <a:pt x="12566" y="1616"/>
                    </a:lnTo>
                    <a:lnTo>
                      <a:pt x="12564" y="1621"/>
                    </a:lnTo>
                    <a:lnTo>
                      <a:pt x="12563" y="1625"/>
                    </a:lnTo>
                    <a:lnTo>
                      <a:pt x="12562" y="1631"/>
                    </a:lnTo>
                    <a:lnTo>
                      <a:pt x="12560" y="1635"/>
                    </a:lnTo>
                    <a:lnTo>
                      <a:pt x="12559" y="1645"/>
                    </a:lnTo>
                    <a:lnTo>
                      <a:pt x="12557" y="1655"/>
                    </a:lnTo>
                    <a:lnTo>
                      <a:pt x="12553" y="1668"/>
                    </a:lnTo>
                    <a:lnTo>
                      <a:pt x="12548" y="1680"/>
                    </a:lnTo>
                    <a:lnTo>
                      <a:pt x="12541" y="1682"/>
                    </a:lnTo>
                    <a:lnTo>
                      <a:pt x="12534" y="1685"/>
                    </a:lnTo>
                    <a:lnTo>
                      <a:pt x="12527" y="1689"/>
                    </a:lnTo>
                    <a:lnTo>
                      <a:pt x="12523" y="1693"/>
                    </a:lnTo>
                    <a:lnTo>
                      <a:pt x="12519" y="1699"/>
                    </a:lnTo>
                    <a:lnTo>
                      <a:pt x="12516" y="1705"/>
                    </a:lnTo>
                    <a:lnTo>
                      <a:pt x="12514" y="1711"/>
                    </a:lnTo>
                    <a:lnTo>
                      <a:pt x="12514" y="1718"/>
                    </a:lnTo>
                    <a:lnTo>
                      <a:pt x="12514" y="1724"/>
                    </a:lnTo>
                    <a:lnTo>
                      <a:pt x="12515" y="1731"/>
                    </a:lnTo>
                    <a:lnTo>
                      <a:pt x="12517" y="1736"/>
                    </a:lnTo>
                    <a:lnTo>
                      <a:pt x="12521" y="1742"/>
                    </a:lnTo>
                    <a:lnTo>
                      <a:pt x="12524" y="1746"/>
                    </a:lnTo>
                    <a:lnTo>
                      <a:pt x="12530" y="1749"/>
                    </a:lnTo>
                    <a:lnTo>
                      <a:pt x="12535" y="1752"/>
                    </a:lnTo>
                    <a:lnTo>
                      <a:pt x="12542" y="1753"/>
                    </a:lnTo>
                    <a:lnTo>
                      <a:pt x="12548" y="1745"/>
                    </a:lnTo>
                    <a:lnTo>
                      <a:pt x="12554" y="1738"/>
                    </a:lnTo>
                    <a:lnTo>
                      <a:pt x="12560" y="1733"/>
                    </a:lnTo>
                    <a:lnTo>
                      <a:pt x="12567" y="1727"/>
                    </a:lnTo>
                    <a:lnTo>
                      <a:pt x="12575" y="1724"/>
                    </a:lnTo>
                    <a:lnTo>
                      <a:pt x="12584" y="1721"/>
                    </a:lnTo>
                    <a:lnTo>
                      <a:pt x="12592" y="1719"/>
                    </a:lnTo>
                    <a:lnTo>
                      <a:pt x="12601" y="1718"/>
                    </a:lnTo>
                    <a:lnTo>
                      <a:pt x="12618" y="1707"/>
                    </a:lnTo>
                    <a:lnTo>
                      <a:pt x="12644" y="1691"/>
                    </a:lnTo>
                    <a:lnTo>
                      <a:pt x="12657" y="1683"/>
                    </a:lnTo>
                    <a:lnTo>
                      <a:pt x="12669" y="1677"/>
                    </a:lnTo>
                    <a:lnTo>
                      <a:pt x="12674" y="1674"/>
                    </a:lnTo>
                    <a:lnTo>
                      <a:pt x="12677" y="1670"/>
                    </a:lnTo>
                    <a:lnTo>
                      <a:pt x="12679" y="1667"/>
                    </a:lnTo>
                    <a:lnTo>
                      <a:pt x="12679" y="1665"/>
                    </a:lnTo>
                    <a:lnTo>
                      <a:pt x="12681" y="1665"/>
                    </a:lnTo>
                    <a:lnTo>
                      <a:pt x="12683" y="1665"/>
                    </a:lnTo>
                    <a:lnTo>
                      <a:pt x="12683" y="1666"/>
                    </a:lnTo>
                    <a:lnTo>
                      <a:pt x="12683" y="1668"/>
                    </a:lnTo>
                    <a:lnTo>
                      <a:pt x="12689" y="1671"/>
                    </a:lnTo>
                    <a:lnTo>
                      <a:pt x="12696" y="1674"/>
                    </a:lnTo>
                    <a:lnTo>
                      <a:pt x="12703" y="1675"/>
                    </a:lnTo>
                    <a:lnTo>
                      <a:pt x="12711" y="1676"/>
                    </a:lnTo>
                    <a:lnTo>
                      <a:pt x="12723" y="1672"/>
                    </a:lnTo>
                    <a:lnTo>
                      <a:pt x="12742" y="1666"/>
                    </a:lnTo>
                    <a:lnTo>
                      <a:pt x="12765" y="1657"/>
                    </a:lnTo>
                    <a:lnTo>
                      <a:pt x="12789" y="1645"/>
                    </a:lnTo>
                    <a:lnTo>
                      <a:pt x="12812" y="1633"/>
                    </a:lnTo>
                    <a:lnTo>
                      <a:pt x="12832" y="1621"/>
                    </a:lnTo>
                    <a:lnTo>
                      <a:pt x="12840" y="1614"/>
                    </a:lnTo>
                    <a:lnTo>
                      <a:pt x="12847" y="1609"/>
                    </a:lnTo>
                    <a:lnTo>
                      <a:pt x="12850" y="1604"/>
                    </a:lnTo>
                    <a:lnTo>
                      <a:pt x="12851" y="1599"/>
                    </a:lnTo>
                    <a:lnTo>
                      <a:pt x="12853" y="1599"/>
                    </a:lnTo>
                    <a:lnTo>
                      <a:pt x="12854" y="1599"/>
                    </a:lnTo>
                    <a:lnTo>
                      <a:pt x="12859" y="1601"/>
                    </a:lnTo>
                    <a:lnTo>
                      <a:pt x="12863" y="1602"/>
                    </a:lnTo>
                    <a:lnTo>
                      <a:pt x="12868" y="1603"/>
                    </a:lnTo>
                    <a:lnTo>
                      <a:pt x="12872" y="1603"/>
                    </a:lnTo>
                    <a:lnTo>
                      <a:pt x="12882" y="1601"/>
                    </a:lnTo>
                    <a:lnTo>
                      <a:pt x="12891" y="1598"/>
                    </a:lnTo>
                    <a:lnTo>
                      <a:pt x="12908" y="1590"/>
                    </a:lnTo>
                    <a:lnTo>
                      <a:pt x="12924" y="1583"/>
                    </a:lnTo>
                    <a:lnTo>
                      <a:pt x="12939" y="1582"/>
                    </a:lnTo>
                    <a:lnTo>
                      <a:pt x="12954" y="1580"/>
                    </a:lnTo>
                    <a:lnTo>
                      <a:pt x="12970" y="1578"/>
                    </a:lnTo>
                    <a:lnTo>
                      <a:pt x="12985" y="1576"/>
                    </a:lnTo>
                    <a:lnTo>
                      <a:pt x="12993" y="1573"/>
                    </a:lnTo>
                    <a:lnTo>
                      <a:pt x="13001" y="1570"/>
                    </a:lnTo>
                    <a:lnTo>
                      <a:pt x="13004" y="1568"/>
                    </a:lnTo>
                    <a:lnTo>
                      <a:pt x="13008" y="1567"/>
                    </a:lnTo>
                    <a:lnTo>
                      <a:pt x="13013" y="1567"/>
                    </a:lnTo>
                    <a:lnTo>
                      <a:pt x="13016" y="1567"/>
                    </a:lnTo>
                    <a:lnTo>
                      <a:pt x="13023" y="1571"/>
                    </a:lnTo>
                    <a:lnTo>
                      <a:pt x="13030" y="1577"/>
                    </a:lnTo>
                    <a:lnTo>
                      <a:pt x="13041" y="1587"/>
                    </a:lnTo>
                    <a:lnTo>
                      <a:pt x="13052" y="1593"/>
                    </a:lnTo>
                    <a:lnTo>
                      <a:pt x="13058" y="1595"/>
                    </a:lnTo>
                    <a:lnTo>
                      <a:pt x="13065" y="1598"/>
                    </a:lnTo>
                    <a:lnTo>
                      <a:pt x="13071" y="1599"/>
                    </a:lnTo>
                    <a:lnTo>
                      <a:pt x="13080" y="1599"/>
                    </a:lnTo>
                    <a:lnTo>
                      <a:pt x="13084" y="1605"/>
                    </a:lnTo>
                    <a:lnTo>
                      <a:pt x="13088" y="1612"/>
                    </a:lnTo>
                    <a:lnTo>
                      <a:pt x="13090" y="1619"/>
                    </a:lnTo>
                    <a:lnTo>
                      <a:pt x="13092" y="1625"/>
                    </a:lnTo>
                    <a:lnTo>
                      <a:pt x="13094" y="1639"/>
                    </a:lnTo>
                    <a:lnTo>
                      <a:pt x="13095" y="1655"/>
                    </a:lnTo>
                    <a:lnTo>
                      <a:pt x="13099" y="1668"/>
                    </a:lnTo>
                    <a:lnTo>
                      <a:pt x="13102" y="1680"/>
                    </a:lnTo>
                    <a:lnTo>
                      <a:pt x="13101" y="1693"/>
                    </a:lnTo>
                    <a:lnTo>
                      <a:pt x="13098" y="1707"/>
                    </a:lnTo>
                    <a:lnTo>
                      <a:pt x="13095" y="1720"/>
                    </a:lnTo>
                    <a:lnTo>
                      <a:pt x="13091" y="1732"/>
                    </a:lnTo>
                    <a:lnTo>
                      <a:pt x="13083" y="1758"/>
                    </a:lnTo>
                    <a:lnTo>
                      <a:pt x="13077" y="1784"/>
                    </a:lnTo>
                    <a:lnTo>
                      <a:pt x="13076" y="1797"/>
                    </a:lnTo>
                    <a:lnTo>
                      <a:pt x="13073" y="1810"/>
                    </a:lnTo>
                    <a:lnTo>
                      <a:pt x="13072" y="1823"/>
                    </a:lnTo>
                    <a:lnTo>
                      <a:pt x="13071" y="1836"/>
                    </a:lnTo>
                    <a:lnTo>
                      <a:pt x="13067" y="1851"/>
                    </a:lnTo>
                    <a:lnTo>
                      <a:pt x="13061" y="1865"/>
                    </a:lnTo>
                    <a:lnTo>
                      <a:pt x="13059" y="1873"/>
                    </a:lnTo>
                    <a:lnTo>
                      <a:pt x="13057" y="1880"/>
                    </a:lnTo>
                    <a:lnTo>
                      <a:pt x="13055" y="1888"/>
                    </a:lnTo>
                    <a:lnTo>
                      <a:pt x="13055" y="1896"/>
                    </a:lnTo>
                    <a:lnTo>
                      <a:pt x="13050" y="1898"/>
                    </a:lnTo>
                    <a:lnTo>
                      <a:pt x="13046" y="1900"/>
                    </a:lnTo>
                    <a:lnTo>
                      <a:pt x="13043" y="1904"/>
                    </a:lnTo>
                    <a:lnTo>
                      <a:pt x="13039" y="1908"/>
                    </a:lnTo>
                    <a:lnTo>
                      <a:pt x="13036" y="1916"/>
                    </a:lnTo>
                    <a:lnTo>
                      <a:pt x="13032" y="1927"/>
                    </a:lnTo>
                    <a:lnTo>
                      <a:pt x="13028" y="1940"/>
                    </a:lnTo>
                    <a:lnTo>
                      <a:pt x="13025" y="1955"/>
                    </a:lnTo>
                    <a:lnTo>
                      <a:pt x="13019" y="1984"/>
                    </a:lnTo>
                    <a:lnTo>
                      <a:pt x="13015" y="2005"/>
                    </a:lnTo>
                    <a:lnTo>
                      <a:pt x="13015" y="2008"/>
                    </a:lnTo>
                    <a:lnTo>
                      <a:pt x="13015" y="2010"/>
                    </a:lnTo>
                    <a:lnTo>
                      <a:pt x="13014" y="2011"/>
                    </a:lnTo>
                    <a:lnTo>
                      <a:pt x="13011" y="2011"/>
                    </a:lnTo>
                    <a:lnTo>
                      <a:pt x="12998" y="2018"/>
                    </a:lnTo>
                    <a:lnTo>
                      <a:pt x="12986" y="2025"/>
                    </a:lnTo>
                    <a:lnTo>
                      <a:pt x="12986" y="2026"/>
                    </a:lnTo>
                    <a:lnTo>
                      <a:pt x="12986" y="2027"/>
                    </a:lnTo>
                    <a:lnTo>
                      <a:pt x="12989" y="2029"/>
                    </a:lnTo>
                    <a:lnTo>
                      <a:pt x="12990" y="2031"/>
                    </a:lnTo>
                    <a:lnTo>
                      <a:pt x="12992" y="2033"/>
                    </a:lnTo>
                    <a:lnTo>
                      <a:pt x="12992" y="2037"/>
                    </a:lnTo>
                    <a:lnTo>
                      <a:pt x="12991" y="2039"/>
                    </a:lnTo>
                    <a:lnTo>
                      <a:pt x="12990" y="2041"/>
                    </a:lnTo>
                    <a:lnTo>
                      <a:pt x="12990" y="2044"/>
                    </a:lnTo>
                    <a:lnTo>
                      <a:pt x="12991" y="2047"/>
                    </a:lnTo>
                    <a:lnTo>
                      <a:pt x="12994" y="2052"/>
                    </a:lnTo>
                    <a:lnTo>
                      <a:pt x="13000" y="2055"/>
                    </a:lnTo>
                    <a:lnTo>
                      <a:pt x="13005" y="2059"/>
                    </a:lnTo>
                    <a:lnTo>
                      <a:pt x="13009" y="2063"/>
                    </a:lnTo>
                    <a:lnTo>
                      <a:pt x="13016" y="2072"/>
                    </a:lnTo>
                    <a:lnTo>
                      <a:pt x="13024" y="2083"/>
                    </a:lnTo>
                    <a:lnTo>
                      <a:pt x="13028" y="2087"/>
                    </a:lnTo>
                    <a:lnTo>
                      <a:pt x="13033" y="2092"/>
                    </a:lnTo>
                    <a:lnTo>
                      <a:pt x="13037" y="2095"/>
                    </a:lnTo>
                    <a:lnTo>
                      <a:pt x="13043" y="2096"/>
                    </a:lnTo>
                    <a:lnTo>
                      <a:pt x="13043" y="2095"/>
                    </a:lnTo>
                    <a:lnTo>
                      <a:pt x="13043" y="2093"/>
                    </a:lnTo>
                    <a:lnTo>
                      <a:pt x="13045" y="2093"/>
                    </a:lnTo>
                    <a:lnTo>
                      <a:pt x="13045" y="2093"/>
                    </a:lnTo>
                    <a:lnTo>
                      <a:pt x="13046" y="2092"/>
                    </a:lnTo>
                    <a:lnTo>
                      <a:pt x="13046" y="2089"/>
                    </a:lnTo>
                    <a:lnTo>
                      <a:pt x="13052" y="2094"/>
                    </a:lnTo>
                    <a:lnTo>
                      <a:pt x="13060" y="2099"/>
                    </a:lnTo>
                    <a:lnTo>
                      <a:pt x="13067" y="2105"/>
                    </a:lnTo>
                    <a:lnTo>
                      <a:pt x="13073" y="2110"/>
                    </a:lnTo>
                    <a:lnTo>
                      <a:pt x="13080" y="2116"/>
                    </a:lnTo>
                    <a:lnTo>
                      <a:pt x="13087" y="2121"/>
                    </a:lnTo>
                    <a:lnTo>
                      <a:pt x="13094" y="2127"/>
                    </a:lnTo>
                    <a:lnTo>
                      <a:pt x="13102" y="2130"/>
                    </a:lnTo>
                    <a:lnTo>
                      <a:pt x="13102" y="2132"/>
                    </a:lnTo>
                    <a:lnTo>
                      <a:pt x="13102" y="2133"/>
                    </a:lnTo>
                    <a:lnTo>
                      <a:pt x="13110" y="2135"/>
                    </a:lnTo>
                    <a:lnTo>
                      <a:pt x="13117" y="2135"/>
                    </a:lnTo>
                    <a:lnTo>
                      <a:pt x="13125" y="2143"/>
                    </a:lnTo>
                    <a:lnTo>
                      <a:pt x="13134" y="2152"/>
                    </a:lnTo>
                    <a:lnTo>
                      <a:pt x="13142" y="2157"/>
                    </a:lnTo>
                    <a:lnTo>
                      <a:pt x="13148" y="2161"/>
                    </a:lnTo>
                    <a:lnTo>
                      <a:pt x="13154" y="2165"/>
                    </a:lnTo>
                    <a:lnTo>
                      <a:pt x="13159" y="2171"/>
                    </a:lnTo>
                    <a:lnTo>
                      <a:pt x="13170" y="2182"/>
                    </a:lnTo>
                    <a:lnTo>
                      <a:pt x="13181" y="2194"/>
                    </a:lnTo>
                    <a:lnTo>
                      <a:pt x="13193" y="2204"/>
                    </a:lnTo>
                    <a:lnTo>
                      <a:pt x="13205" y="2214"/>
                    </a:lnTo>
                    <a:lnTo>
                      <a:pt x="13216" y="2225"/>
                    </a:lnTo>
                    <a:lnTo>
                      <a:pt x="13229" y="2235"/>
                    </a:lnTo>
                    <a:lnTo>
                      <a:pt x="13242" y="2248"/>
                    </a:lnTo>
                    <a:lnTo>
                      <a:pt x="13256" y="2262"/>
                    </a:lnTo>
                    <a:lnTo>
                      <a:pt x="13269" y="2275"/>
                    </a:lnTo>
                    <a:lnTo>
                      <a:pt x="13284" y="2289"/>
                    </a:lnTo>
                    <a:lnTo>
                      <a:pt x="13296" y="2301"/>
                    </a:lnTo>
                    <a:lnTo>
                      <a:pt x="13308" y="2312"/>
                    </a:lnTo>
                    <a:lnTo>
                      <a:pt x="13308" y="2313"/>
                    </a:lnTo>
                    <a:lnTo>
                      <a:pt x="13308" y="2315"/>
                    </a:lnTo>
                    <a:lnTo>
                      <a:pt x="13311" y="2315"/>
                    </a:lnTo>
                    <a:lnTo>
                      <a:pt x="13314" y="2315"/>
                    </a:lnTo>
                    <a:lnTo>
                      <a:pt x="13314" y="2313"/>
                    </a:lnTo>
                    <a:lnTo>
                      <a:pt x="13314" y="2312"/>
                    </a:lnTo>
                    <a:lnTo>
                      <a:pt x="13322" y="2313"/>
                    </a:lnTo>
                    <a:lnTo>
                      <a:pt x="13329" y="2315"/>
                    </a:lnTo>
                    <a:lnTo>
                      <a:pt x="13335" y="2319"/>
                    </a:lnTo>
                    <a:lnTo>
                      <a:pt x="13342" y="2325"/>
                    </a:lnTo>
                    <a:lnTo>
                      <a:pt x="13353" y="2336"/>
                    </a:lnTo>
                    <a:lnTo>
                      <a:pt x="13365" y="2345"/>
                    </a:lnTo>
                    <a:lnTo>
                      <a:pt x="13377" y="2350"/>
                    </a:lnTo>
                    <a:lnTo>
                      <a:pt x="13388" y="2356"/>
                    </a:lnTo>
                    <a:lnTo>
                      <a:pt x="13398" y="2371"/>
                    </a:lnTo>
                    <a:lnTo>
                      <a:pt x="13410" y="2383"/>
                    </a:lnTo>
                    <a:lnTo>
                      <a:pt x="13413" y="2385"/>
                    </a:lnTo>
                    <a:lnTo>
                      <a:pt x="13419" y="2387"/>
                    </a:lnTo>
                    <a:lnTo>
                      <a:pt x="13423" y="2388"/>
                    </a:lnTo>
                    <a:lnTo>
                      <a:pt x="13429" y="2388"/>
                    </a:lnTo>
                    <a:lnTo>
                      <a:pt x="13440" y="2389"/>
                    </a:lnTo>
                    <a:lnTo>
                      <a:pt x="13450" y="2390"/>
                    </a:lnTo>
                    <a:lnTo>
                      <a:pt x="13460" y="2394"/>
                    </a:lnTo>
                    <a:lnTo>
                      <a:pt x="13469" y="2401"/>
                    </a:lnTo>
                    <a:lnTo>
                      <a:pt x="13476" y="2407"/>
                    </a:lnTo>
                    <a:lnTo>
                      <a:pt x="13483" y="2415"/>
                    </a:lnTo>
                    <a:lnTo>
                      <a:pt x="13492" y="2422"/>
                    </a:lnTo>
                    <a:lnTo>
                      <a:pt x="13502" y="2428"/>
                    </a:lnTo>
                    <a:lnTo>
                      <a:pt x="13506" y="2431"/>
                    </a:lnTo>
                    <a:lnTo>
                      <a:pt x="13513" y="2432"/>
                    </a:lnTo>
                    <a:lnTo>
                      <a:pt x="13519" y="2433"/>
                    </a:lnTo>
                    <a:lnTo>
                      <a:pt x="13527" y="2434"/>
                    </a:lnTo>
                    <a:lnTo>
                      <a:pt x="13532" y="2445"/>
                    </a:lnTo>
                    <a:lnTo>
                      <a:pt x="13538" y="2456"/>
                    </a:lnTo>
                    <a:lnTo>
                      <a:pt x="13542" y="2467"/>
                    </a:lnTo>
                    <a:lnTo>
                      <a:pt x="13548" y="2477"/>
                    </a:lnTo>
                    <a:lnTo>
                      <a:pt x="13558" y="2488"/>
                    </a:lnTo>
                    <a:lnTo>
                      <a:pt x="13569" y="2498"/>
                    </a:lnTo>
                    <a:lnTo>
                      <a:pt x="13574" y="2503"/>
                    </a:lnTo>
                    <a:lnTo>
                      <a:pt x="13579" y="2509"/>
                    </a:lnTo>
                    <a:lnTo>
                      <a:pt x="13583" y="2513"/>
                    </a:lnTo>
                    <a:lnTo>
                      <a:pt x="13585" y="2519"/>
                    </a:lnTo>
                    <a:lnTo>
                      <a:pt x="13586" y="2528"/>
                    </a:lnTo>
                    <a:lnTo>
                      <a:pt x="13587" y="2538"/>
                    </a:lnTo>
                    <a:lnTo>
                      <a:pt x="13588" y="2548"/>
                    </a:lnTo>
                    <a:lnTo>
                      <a:pt x="13588" y="2558"/>
                    </a:lnTo>
                    <a:lnTo>
                      <a:pt x="13590" y="2563"/>
                    </a:lnTo>
                    <a:lnTo>
                      <a:pt x="13591" y="2568"/>
                    </a:lnTo>
                    <a:lnTo>
                      <a:pt x="13593" y="2572"/>
                    </a:lnTo>
                    <a:lnTo>
                      <a:pt x="13595" y="2574"/>
                    </a:lnTo>
                    <a:lnTo>
                      <a:pt x="13599" y="2574"/>
                    </a:lnTo>
                    <a:lnTo>
                      <a:pt x="13605" y="2575"/>
                    </a:lnTo>
                    <a:lnTo>
                      <a:pt x="13610" y="2576"/>
                    </a:lnTo>
                    <a:lnTo>
                      <a:pt x="13614" y="2579"/>
                    </a:lnTo>
                    <a:lnTo>
                      <a:pt x="13616" y="2589"/>
                    </a:lnTo>
                    <a:lnTo>
                      <a:pt x="13617" y="2607"/>
                    </a:lnTo>
                    <a:lnTo>
                      <a:pt x="13618" y="2630"/>
                    </a:lnTo>
                    <a:lnTo>
                      <a:pt x="13618" y="2655"/>
                    </a:lnTo>
                    <a:lnTo>
                      <a:pt x="13618" y="2706"/>
                    </a:lnTo>
                    <a:lnTo>
                      <a:pt x="13616" y="2736"/>
                    </a:lnTo>
                    <a:lnTo>
                      <a:pt x="13613" y="2744"/>
                    </a:lnTo>
                    <a:lnTo>
                      <a:pt x="13610" y="2753"/>
                    </a:lnTo>
                    <a:lnTo>
                      <a:pt x="13608" y="2766"/>
                    </a:lnTo>
                    <a:lnTo>
                      <a:pt x="13606" y="2779"/>
                    </a:lnTo>
                    <a:lnTo>
                      <a:pt x="13605" y="2784"/>
                    </a:lnTo>
                    <a:lnTo>
                      <a:pt x="13604" y="2789"/>
                    </a:lnTo>
                    <a:lnTo>
                      <a:pt x="13603" y="2791"/>
                    </a:lnTo>
                    <a:lnTo>
                      <a:pt x="13603" y="2794"/>
                    </a:lnTo>
                    <a:lnTo>
                      <a:pt x="13604" y="2796"/>
                    </a:lnTo>
                    <a:lnTo>
                      <a:pt x="13605" y="2796"/>
                    </a:lnTo>
                    <a:lnTo>
                      <a:pt x="13605" y="2795"/>
                    </a:lnTo>
                    <a:lnTo>
                      <a:pt x="13605" y="2793"/>
                    </a:lnTo>
                    <a:lnTo>
                      <a:pt x="13606" y="2793"/>
                    </a:lnTo>
                    <a:lnTo>
                      <a:pt x="13608" y="2793"/>
                    </a:lnTo>
                    <a:lnTo>
                      <a:pt x="13612" y="2787"/>
                    </a:lnTo>
                    <a:lnTo>
                      <a:pt x="13614" y="2780"/>
                    </a:lnTo>
                    <a:lnTo>
                      <a:pt x="13615" y="2785"/>
                    </a:lnTo>
                    <a:lnTo>
                      <a:pt x="13614" y="2790"/>
                    </a:lnTo>
                    <a:lnTo>
                      <a:pt x="13614" y="2796"/>
                    </a:lnTo>
                    <a:lnTo>
                      <a:pt x="13612" y="2800"/>
                    </a:lnTo>
                    <a:lnTo>
                      <a:pt x="13606" y="2806"/>
                    </a:lnTo>
                    <a:lnTo>
                      <a:pt x="13597" y="2812"/>
                    </a:lnTo>
                    <a:lnTo>
                      <a:pt x="13586" y="2819"/>
                    </a:lnTo>
                    <a:lnTo>
                      <a:pt x="13574" y="2826"/>
                    </a:lnTo>
                    <a:lnTo>
                      <a:pt x="13562" y="2831"/>
                    </a:lnTo>
                    <a:lnTo>
                      <a:pt x="13550" y="2834"/>
                    </a:lnTo>
                    <a:lnTo>
                      <a:pt x="13544" y="2835"/>
                    </a:lnTo>
                    <a:lnTo>
                      <a:pt x="13539" y="2835"/>
                    </a:lnTo>
                    <a:lnTo>
                      <a:pt x="13536" y="2834"/>
                    </a:lnTo>
                    <a:lnTo>
                      <a:pt x="13532" y="2833"/>
                    </a:lnTo>
                    <a:lnTo>
                      <a:pt x="13527" y="2829"/>
                    </a:lnTo>
                    <a:lnTo>
                      <a:pt x="13522" y="2822"/>
                    </a:lnTo>
                    <a:lnTo>
                      <a:pt x="13519" y="2816"/>
                    </a:lnTo>
                    <a:lnTo>
                      <a:pt x="13516" y="2809"/>
                    </a:lnTo>
                    <a:lnTo>
                      <a:pt x="13505" y="2791"/>
                    </a:lnTo>
                    <a:lnTo>
                      <a:pt x="13495" y="2774"/>
                    </a:lnTo>
                    <a:lnTo>
                      <a:pt x="13489" y="2765"/>
                    </a:lnTo>
                    <a:lnTo>
                      <a:pt x="13483" y="2756"/>
                    </a:lnTo>
                    <a:lnTo>
                      <a:pt x="13476" y="2748"/>
                    </a:lnTo>
                    <a:lnTo>
                      <a:pt x="13470" y="2741"/>
                    </a:lnTo>
                    <a:lnTo>
                      <a:pt x="13459" y="2730"/>
                    </a:lnTo>
                    <a:lnTo>
                      <a:pt x="13448" y="2719"/>
                    </a:lnTo>
                    <a:lnTo>
                      <a:pt x="13437" y="2709"/>
                    </a:lnTo>
                    <a:lnTo>
                      <a:pt x="13426" y="2698"/>
                    </a:lnTo>
                    <a:lnTo>
                      <a:pt x="13416" y="2692"/>
                    </a:lnTo>
                    <a:lnTo>
                      <a:pt x="13406" y="2688"/>
                    </a:lnTo>
                    <a:lnTo>
                      <a:pt x="13396" y="2682"/>
                    </a:lnTo>
                    <a:lnTo>
                      <a:pt x="13387" y="2676"/>
                    </a:lnTo>
                    <a:lnTo>
                      <a:pt x="13379" y="2665"/>
                    </a:lnTo>
                    <a:lnTo>
                      <a:pt x="13372" y="2654"/>
                    </a:lnTo>
                    <a:lnTo>
                      <a:pt x="13361" y="2643"/>
                    </a:lnTo>
                    <a:lnTo>
                      <a:pt x="13351" y="2632"/>
                    </a:lnTo>
                    <a:lnTo>
                      <a:pt x="13340" y="2615"/>
                    </a:lnTo>
                    <a:lnTo>
                      <a:pt x="13329" y="2599"/>
                    </a:lnTo>
                    <a:lnTo>
                      <a:pt x="13318" y="2582"/>
                    </a:lnTo>
                    <a:lnTo>
                      <a:pt x="13307" y="2566"/>
                    </a:lnTo>
                    <a:lnTo>
                      <a:pt x="13291" y="2549"/>
                    </a:lnTo>
                    <a:lnTo>
                      <a:pt x="13274" y="2534"/>
                    </a:lnTo>
                    <a:lnTo>
                      <a:pt x="13257" y="2519"/>
                    </a:lnTo>
                    <a:lnTo>
                      <a:pt x="13240" y="2504"/>
                    </a:lnTo>
                    <a:lnTo>
                      <a:pt x="13224" y="2489"/>
                    </a:lnTo>
                    <a:lnTo>
                      <a:pt x="13208" y="2475"/>
                    </a:lnTo>
                    <a:lnTo>
                      <a:pt x="13192" y="2466"/>
                    </a:lnTo>
                    <a:lnTo>
                      <a:pt x="13177" y="2457"/>
                    </a:lnTo>
                    <a:lnTo>
                      <a:pt x="13161" y="2447"/>
                    </a:lnTo>
                    <a:lnTo>
                      <a:pt x="13146" y="2438"/>
                    </a:lnTo>
                    <a:lnTo>
                      <a:pt x="13136" y="2428"/>
                    </a:lnTo>
                    <a:lnTo>
                      <a:pt x="13126" y="2418"/>
                    </a:lnTo>
                    <a:lnTo>
                      <a:pt x="13116" y="2409"/>
                    </a:lnTo>
                    <a:lnTo>
                      <a:pt x="13105" y="2398"/>
                    </a:lnTo>
                    <a:lnTo>
                      <a:pt x="13091" y="2385"/>
                    </a:lnTo>
                    <a:lnTo>
                      <a:pt x="13077" y="2372"/>
                    </a:lnTo>
                    <a:lnTo>
                      <a:pt x="13061" y="2360"/>
                    </a:lnTo>
                    <a:lnTo>
                      <a:pt x="13046" y="2348"/>
                    </a:lnTo>
                    <a:lnTo>
                      <a:pt x="13039" y="2343"/>
                    </a:lnTo>
                    <a:lnTo>
                      <a:pt x="13034" y="2336"/>
                    </a:lnTo>
                    <a:lnTo>
                      <a:pt x="13027" y="2330"/>
                    </a:lnTo>
                    <a:lnTo>
                      <a:pt x="13019" y="2327"/>
                    </a:lnTo>
                    <a:lnTo>
                      <a:pt x="13016" y="2326"/>
                    </a:lnTo>
                    <a:lnTo>
                      <a:pt x="13014" y="2325"/>
                    </a:lnTo>
                    <a:lnTo>
                      <a:pt x="13012" y="2324"/>
                    </a:lnTo>
                    <a:lnTo>
                      <a:pt x="13011" y="2320"/>
                    </a:lnTo>
                    <a:lnTo>
                      <a:pt x="13014" y="2322"/>
                    </a:lnTo>
                    <a:lnTo>
                      <a:pt x="13015" y="2322"/>
                    </a:lnTo>
                    <a:lnTo>
                      <a:pt x="13017" y="2320"/>
                    </a:lnTo>
                    <a:lnTo>
                      <a:pt x="13017" y="2318"/>
                    </a:lnTo>
                    <a:lnTo>
                      <a:pt x="13016" y="2318"/>
                    </a:lnTo>
                    <a:lnTo>
                      <a:pt x="13014" y="2318"/>
                    </a:lnTo>
                    <a:lnTo>
                      <a:pt x="13014" y="2316"/>
                    </a:lnTo>
                    <a:lnTo>
                      <a:pt x="13014" y="2315"/>
                    </a:lnTo>
                    <a:lnTo>
                      <a:pt x="13004" y="2312"/>
                    </a:lnTo>
                    <a:lnTo>
                      <a:pt x="12992" y="2306"/>
                    </a:lnTo>
                    <a:lnTo>
                      <a:pt x="12985" y="2303"/>
                    </a:lnTo>
                    <a:lnTo>
                      <a:pt x="12981" y="2298"/>
                    </a:lnTo>
                    <a:lnTo>
                      <a:pt x="12978" y="2295"/>
                    </a:lnTo>
                    <a:lnTo>
                      <a:pt x="12976" y="2293"/>
                    </a:lnTo>
                    <a:lnTo>
                      <a:pt x="12975" y="2293"/>
                    </a:lnTo>
                    <a:lnTo>
                      <a:pt x="12973" y="2293"/>
                    </a:lnTo>
                    <a:lnTo>
                      <a:pt x="12973" y="2286"/>
                    </a:lnTo>
                    <a:lnTo>
                      <a:pt x="12971" y="2280"/>
                    </a:lnTo>
                    <a:lnTo>
                      <a:pt x="12969" y="2273"/>
                    </a:lnTo>
                    <a:lnTo>
                      <a:pt x="12965" y="2268"/>
                    </a:lnTo>
                    <a:lnTo>
                      <a:pt x="12961" y="2262"/>
                    </a:lnTo>
                    <a:lnTo>
                      <a:pt x="12956" y="2259"/>
                    </a:lnTo>
                    <a:lnTo>
                      <a:pt x="12952" y="2258"/>
                    </a:lnTo>
                    <a:lnTo>
                      <a:pt x="12949" y="2257"/>
                    </a:lnTo>
                    <a:lnTo>
                      <a:pt x="12946" y="2257"/>
                    </a:lnTo>
                    <a:lnTo>
                      <a:pt x="12942" y="2258"/>
                    </a:lnTo>
                    <a:lnTo>
                      <a:pt x="12941" y="2258"/>
                    </a:lnTo>
                    <a:lnTo>
                      <a:pt x="12940" y="2258"/>
                    </a:lnTo>
                    <a:lnTo>
                      <a:pt x="12939" y="2258"/>
                    </a:lnTo>
                    <a:lnTo>
                      <a:pt x="12939" y="2256"/>
                    </a:lnTo>
                    <a:lnTo>
                      <a:pt x="12926" y="2247"/>
                    </a:lnTo>
                    <a:lnTo>
                      <a:pt x="12913" y="2238"/>
                    </a:lnTo>
                    <a:lnTo>
                      <a:pt x="12904" y="2231"/>
                    </a:lnTo>
                    <a:lnTo>
                      <a:pt x="12896" y="2223"/>
                    </a:lnTo>
                    <a:lnTo>
                      <a:pt x="12892" y="2219"/>
                    </a:lnTo>
                    <a:lnTo>
                      <a:pt x="12888" y="2216"/>
                    </a:lnTo>
                    <a:lnTo>
                      <a:pt x="12883" y="2214"/>
                    </a:lnTo>
                    <a:lnTo>
                      <a:pt x="12879" y="2212"/>
                    </a:lnTo>
                    <a:lnTo>
                      <a:pt x="12870" y="2210"/>
                    </a:lnTo>
                    <a:lnTo>
                      <a:pt x="12859" y="2209"/>
                    </a:lnTo>
                    <a:lnTo>
                      <a:pt x="12848" y="2210"/>
                    </a:lnTo>
                    <a:lnTo>
                      <a:pt x="12840" y="2213"/>
                    </a:lnTo>
                    <a:lnTo>
                      <a:pt x="12833" y="2217"/>
                    </a:lnTo>
                    <a:lnTo>
                      <a:pt x="12829" y="2223"/>
                    </a:lnTo>
                    <a:lnTo>
                      <a:pt x="12823" y="2229"/>
                    </a:lnTo>
                    <a:lnTo>
                      <a:pt x="12819" y="2235"/>
                    </a:lnTo>
                    <a:lnTo>
                      <a:pt x="12807" y="2247"/>
                    </a:lnTo>
                    <a:lnTo>
                      <a:pt x="12794" y="2258"/>
                    </a:lnTo>
                    <a:lnTo>
                      <a:pt x="12781" y="2269"/>
                    </a:lnTo>
                    <a:lnTo>
                      <a:pt x="12767" y="2280"/>
                    </a:lnTo>
                    <a:lnTo>
                      <a:pt x="12757" y="2285"/>
                    </a:lnTo>
                    <a:lnTo>
                      <a:pt x="12748" y="2290"/>
                    </a:lnTo>
                    <a:lnTo>
                      <a:pt x="12737" y="2294"/>
                    </a:lnTo>
                    <a:lnTo>
                      <a:pt x="12728" y="2301"/>
                    </a:lnTo>
                    <a:lnTo>
                      <a:pt x="12718" y="2308"/>
                    </a:lnTo>
                    <a:lnTo>
                      <a:pt x="12702" y="2319"/>
                    </a:lnTo>
                    <a:lnTo>
                      <a:pt x="12695" y="2325"/>
                    </a:lnTo>
                    <a:lnTo>
                      <a:pt x="12687" y="2329"/>
                    </a:lnTo>
                    <a:lnTo>
                      <a:pt x="12681" y="2333"/>
                    </a:lnTo>
                    <a:lnTo>
                      <a:pt x="12676" y="2334"/>
                    </a:lnTo>
                    <a:lnTo>
                      <a:pt x="12675" y="2338"/>
                    </a:lnTo>
                    <a:lnTo>
                      <a:pt x="12674" y="2344"/>
                    </a:lnTo>
                    <a:lnTo>
                      <a:pt x="12670" y="2348"/>
                    </a:lnTo>
                    <a:lnTo>
                      <a:pt x="12667" y="2354"/>
                    </a:lnTo>
                    <a:lnTo>
                      <a:pt x="12659" y="2363"/>
                    </a:lnTo>
                    <a:lnTo>
                      <a:pt x="12650" y="2372"/>
                    </a:lnTo>
                    <a:lnTo>
                      <a:pt x="12629" y="2389"/>
                    </a:lnTo>
                    <a:lnTo>
                      <a:pt x="12612" y="2403"/>
                    </a:lnTo>
                    <a:lnTo>
                      <a:pt x="12604" y="2412"/>
                    </a:lnTo>
                    <a:lnTo>
                      <a:pt x="12597" y="2421"/>
                    </a:lnTo>
                    <a:lnTo>
                      <a:pt x="12588" y="2428"/>
                    </a:lnTo>
                    <a:lnTo>
                      <a:pt x="12579" y="2435"/>
                    </a:lnTo>
                    <a:lnTo>
                      <a:pt x="12573" y="2438"/>
                    </a:lnTo>
                    <a:lnTo>
                      <a:pt x="12566" y="2440"/>
                    </a:lnTo>
                    <a:lnTo>
                      <a:pt x="12559" y="2442"/>
                    </a:lnTo>
                    <a:lnTo>
                      <a:pt x="12552" y="2443"/>
                    </a:lnTo>
                    <a:lnTo>
                      <a:pt x="12537" y="2446"/>
                    </a:lnTo>
                    <a:lnTo>
                      <a:pt x="12524" y="2450"/>
                    </a:lnTo>
                    <a:lnTo>
                      <a:pt x="12510" y="2461"/>
                    </a:lnTo>
                    <a:lnTo>
                      <a:pt x="12494" y="2472"/>
                    </a:lnTo>
                    <a:lnTo>
                      <a:pt x="12473" y="2477"/>
                    </a:lnTo>
                    <a:lnTo>
                      <a:pt x="12440" y="2482"/>
                    </a:lnTo>
                    <a:lnTo>
                      <a:pt x="12421" y="2484"/>
                    </a:lnTo>
                    <a:lnTo>
                      <a:pt x="12400" y="2487"/>
                    </a:lnTo>
                    <a:lnTo>
                      <a:pt x="12378" y="2489"/>
                    </a:lnTo>
                    <a:lnTo>
                      <a:pt x="12356" y="2489"/>
                    </a:lnTo>
                    <a:lnTo>
                      <a:pt x="12335" y="2489"/>
                    </a:lnTo>
                    <a:lnTo>
                      <a:pt x="12314" y="2488"/>
                    </a:lnTo>
                    <a:lnTo>
                      <a:pt x="12295" y="2486"/>
                    </a:lnTo>
                    <a:lnTo>
                      <a:pt x="12279" y="2481"/>
                    </a:lnTo>
                    <a:lnTo>
                      <a:pt x="12272" y="2479"/>
                    </a:lnTo>
                    <a:lnTo>
                      <a:pt x="12265" y="2477"/>
                    </a:lnTo>
                    <a:lnTo>
                      <a:pt x="12259" y="2473"/>
                    </a:lnTo>
                    <a:lnTo>
                      <a:pt x="12254" y="2469"/>
                    </a:lnTo>
                    <a:lnTo>
                      <a:pt x="12250" y="2465"/>
                    </a:lnTo>
                    <a:lnTo>
                      <a:pt x="12248" y="2460"/>
                    </a:lnTo>
                    <a:lnTo>
                      <a:pt x="12246" y="2455"/>
                    </a:lnTo>
                    <a:lnTo>
                      <a:pt x="12246" y="2449"/>
                    </a:lnTo>
                    <a:lnTo>
                      <a:pt x="12233" y="2440"/>
                    </a:lnTo>
                    <a:lnTo>
                      <a:pt x="12221" y="2431"/>
                    </a:lnTo>
                    <a:lnTo>
                      <a:pt x="12216" y="2425"/>
                    </a:lnTo>
                    <a:lnTo>
                      <a:pt x="12211" y="2420"/>
                    </a:lnTo>
                    <a:lnTo>
                      <a:pt x="12207" y="2414"/>
                    </a:lnTo>
                    <a:lnTo>
                      <a:pt x="12204" y="2407"/>
                    </a:lnTo>
                    <a:lnTo>
                      <a:pt x="12200" y="2393"/>
                    </a:lnTo>
                    <a:lnTo>
                      <a:pt x="12196" y="2379"/>
                    </a:lnTo>
                    <a:lnTo>
                      <a:pt x="12183" y="2365"/>
                    </a:lnTo>
                    <a:lnTo>
                      <a:pt x="12170" y="2349"/>
                    </a:lnTo>
                    <a:lnTo>
                      <a:pt x="12167" y="2345"/>
                    </a:lnTo>
                    <a:lnTo>
                      <a:pt x="12166" y="2339"/>
                    </a:lnTo>
                    <a:lnTo>
                      <a:pt x="12165" y="2333"/>
                    </a:lnTo>
                    <a:lnTo>
                      <a:pt x="12165" y="2327"/>
                    </a:lnTo>
                    <a:lnTo>
                      <a:pt x="12165" y="2315"/>
                    </a:lnTo>
                    <a:lnTo>
                      <a:pt x="12164" y="2303"/>
                    </a:lnTo>
                    <a:lnTo>
                      <a:pt x="12160" y="2291"/>
                    </a:lnTo>
                    <a:lnTo>
                      <a:pt x="12153" y="2278"/>
                    </a:lnTo>
                    <a:lnTo>
                      <a:pt x="12147" y="2265"/>
                    </a:lnTo>
                    <a:lnTo>
                      <a:pt x="12140" y="2253"/>
                    </a:lnTo>
                    <a:lnTo>
                      <a:pt x="12137" y="2246"/>
                    </a:lnTo>
                    <a:lnTo>
                      <a:pt x="12136" y="2237"/>
                    </a:lnTo>
                    <a:lnTo>
                      <a:pt x="12136" y="2227"/>
                    </a:lnTo>
                    <a:lnTo>
                      <a:pt x="12134" y="2218"/>
                    </a:lnTo>
                    <a:lnTo>
                      <a:pt x="12129" y="2196"/>
                    </a:lnTo>
                    <a:lnTo>
                      <a:pt x="12126" y="2172"/>
                    </a:lnTo>
                    <a:lnTo>
                      <a:pt x="12126" y="2165"/>
                    </a:lnTo>
                    <a:lnTo>
                      <a:pt x="12126" y="2161"/>
                    </a:lnTo>
                    <a:lnTo>
                      <a:pt x="12128" y="2155"/>
                    </a:lnTo>
                    <a:lnTo>
                      <a:pt x="12130" y="2151"/>
                    </a:lnTo>
                    <a:lnTo>
                      <a:pt x="12133" y="2148"/>
                    </a:lnTo>
                    <a:lnTo>
                      <a:pt x="12138" y="2146"/>
                    </a:lnTo>
                    <a:lnTo>
                      <a:pt x="12144" y="2143"/>
                    </a:lnTo>
                    <a:lnTo>
                      <a:pt x="12151" y="2143"/>
                    </a:lnTo>
                    <a:lnTo>
                      <a:pt x="12154" y="2142"/>
                    </a:lnTo>
                    <a:lnTo>
                      <a:pt x="12156" y="2142"/>
                    </a:lnTo>
                    <a:lnTo>
                      <a:pt x="12160" y="2143"/>
                    </a:lnTo>
                    <a:lnTo>
                      <a:pt x="12162" y="2144"/>
                    </a:lnTo>
                    <a:lnTo>
                      <a:pt x="12167" y="2150"/>
                    </a:lnTo>
                    <a:lnTo>
                      <a:pt x="12174" y="2157"/>
                    </a:lnTo>
                    <a:lnTo>
                      <a:pt x="12184" y="2170"/>
                    </a:lnTo>
                    <a:lnTo>
                      <a:pt x="12191" y="2179"/>
                    </a:lnTo>
                    <a:lnTo>
                      <a:pt x="12206" y="2196"/>
                    </a:lnTo>
                    <a:lnTo>
                      <a:pt x="12221" y="2213"/>
                    </a:lnTo>
                    <a:lnTo>
                      <a:pt x="12238" y="2229"/>
                    </a:lnTo>
                    <a:lnTo>
                      <a:pt x="12256" y="2245"/>
                    </a:lnTo>
                    <a:lnTo>
                      <a:pt x="12265" y="2250"/>
                    </a:lnTo>
                    <a:lnTo>
                      <a:pt x="12275" y="2256"/>
                    </a:lnTo>
                    <a:lnTo>
                      <a:pt x="12284" y="2261"/>
                    </a:lnTo>
                    <a:lnTo>
                      <a:pt x="12294" y="2267"/>
                    </a:lnTo>
                    <a:lnTo>
                      <a:pt x="12305" y="2274"/>
                    </a:lnTo>
                    <a:lnTo>
                      <a:pt x="12315" y="2282"/>
                    </a:lnTo>
                    <a:lnTo>
                      <a:pt x="12326" y="2290"/>
                    </a:lnTo>
                    <a:lnTo>
                      <a:pt x="12337" y="2297"/>
                    </a:lnTo>
                    <a:lnTo>
                      <a:pt x="12349" y="2301"/>
                    </a:lnTo>
                    <a:lnTo>
                      <a:pt x="12362" y="2304"/>
                    </a:lnTo>
                    <a:lnTo>
                      <a:pt x="12372" y="2309"/>
                    </a:lnTo>
                    <a:lnTo>
                      <a:pt x="12383" y="2315"/>
                    </a:lnTo>
                    <a:lnTo>
                      <a:pt x="12411" y="2316"/>
                    </a:lnTo>
                    <a:lnTo>
                      <a:pt x="12438" y="2316"/>
                    </a:lnTo>
                    <a:lnTo>
                      <a:pt x="12465" y="2317"/>
                    </a:lnTo>
                    <a:lnTo>
                      <a:pt x="12492" y="2318"/>
                    </a:lnTo>
                    <a:lnTo>
                      <a:pt x="12500" y="2308"/>
                    </a:lnTo>
                    <a:lnTo>
                      <a:pt x="12511" y="2296"/>
                    </a:lnTo>
                    <a:lnTo>
                      <a:pt x="12523" y="2284"/>
                    </a:lnTo>
                    <a:lnTo>
                      <a:pt x="12531" y="2279"/>
                    </a:lnTo>
                    <a:lnTo>
                      <a:pt x="12538" y="2278"/>
                    </a:lnTo>
                    <a:lnTo>
                      <a:pt x="12545" y="2278"/>
                    </a:lnTo>
                    <a:lnTo>
                      <a:pt x="12552" y="2269"/>
                    </a:lnTo>
                    <a:lnTo>
                      <a:pt x="12559" y="2262"/>
                    </a:lnTo>
                    <a:lnTo>
                      <a:pt x="12568" y="2256"/>
                    </a:lnTo>
                    <a:lnTo>
                      <a:pt x="12577" y="2250"/>
                    </a:lnTo>
                    <a:lnTo>
                      <a:pt x="12596" y="2238"/>
                    </a:lnTo>
                    <a:lnTo>
                      <a:pt x="12612" y="2226"/>
                    </a:lnTo>
                    <a:lnTo>
                      <a:pt x="12617" y="2220"/>
                    </a:lnTo>
                    <a:lnTo>
                      <a:pt x="12620" y="2215"/>
                    </a:lnTo>
                    <a:lnTo>
                      <a:pt x="12622" y="2208"/>
                    </a:lnTo>
                    <a:lnTo>
                      <a:pt x="12624" y="2203"/>
                    </a:lnTo>
                    <a:lnTo>
                      <a:pt x="12625" y="2196"/>
                    </a:lnTo>
                    <a:lnTo>
                      <a:pt x="12628" y="2191"/>
                    </a:lnTo>
                    <a:lnTo>
                      <a:pt x="12631" y="2184"/>
                    </a:lnTo>
                    <a:lnTo>
                      <a:pt x="12634" y="2179"/>
                    </a:lnTo>
                    <a:lnTo>
                      <a:pt x="12646" y="2168"/>
                    </a:lnTo>
                    <a:lnTo>
                      <a:pt x="12657" y="2155"/>
                    </a:lnTo>
                    <a:lnTo>
                      <a:pt x="12669" y="2144"/>
                    </a:lnTo>
                    <a:lnTo>
                      <a:pt x="12681" y="2132"/>
                    </a:lnTo>
                    <a:lnTo>
                      <a:pt x="12687" y="2128"/>
                    </a:lnTo>
                    <a:lnTo>
                      <a:pt x="12692" y="2122"/>
                    </a:lnTo>
                    <a:lnTo>
                      <a:pt x="12696" y="2120"/>
                    </a:lnTo>
                    <a:lnTo>
                      <a:pt x="12698" y="2118"/>
                    </a:lnTo>
                    <a:lnTo>
                      <a:pt x="12700" y="2115"/>
                    </a:lnTo>
                    <a:lnTo>
                      <a:pt x="12701" y="2110"/>
                    </a:lnTo>
                    <a:lnTo>
                      <a:pt x="12702" y="2105"/>
                    </a:lnTo>
                    <a:lnTo>
                      <a:pt x="12701" y="2097"/>
                    </a:lnTo>
                    <a:lnTo>
                      <a:pt x="12698" y="2091"/>
                    </a:lnTo>
                    <a:lnTo>
                      <a:pt x="12696" y="2085"/>
                    </a:lnTo>
                    <a:lnTo>
                      <a:pt x="12694" y="2082"/>
                    </a:lnTo>
                    <a:lnTo>
                      <a:pt x="12691" y="2078"/>
                    </a:lnTo>
                    <a:lnTo>
                      <a:pt x="12688" y="2076"/>
                    </a:lnTo>
                    <a:lnTo>
                      <a:pt x="12686" y="2074"/>
                    </a:lnTo>
                    <a:lnTo>
                      <a:pt x="12679" y="2072"/>
                    </a:lnTo>
                    <a:lnTo>
                      <a:pt x="12670" y="2071"/>
                    </a:lnTo>
                    <a:lnTo>
                      <a:pt x="12670" y="2070"/>
                    </a:lnTo>
                    <a:lnTo>
                      <a:pt x="12670" y="2067"/>
                    </a:lnTo>
                    <a:lnTo>
                      <a:pt x="12673" y="2066"/>
                    </a:lnTo>
                    <a:lnTo>
                      <a:pt x="12675" y="2065"/>
                    </a:lnTo>
                    <a:lnTo>
                      <a:pt x="12676" y="2064"/>
                    </a:lnTo>
                    <a:lnTo>
                      <a:pt x="12676" y="2062"/>
                    </a:lnTo>
                    <a:lnTo>
                      <a:pt x="12666" y="2061"/>
                    </a:lnTo>
                    <a:lnTo>
                      <a:pt x="12657" y="2060"/>
                    </a:lnTo>
                    <a:lnTo>
                      <a:pt x="12650" y="2056"/>
                    </a:lnTo>
                    <a:lnTo>
                      <a:pt x="12644" y="2052"/>
                    </a:lnTo>
                    <a:lnTo>
                      <a:pt x="12632" y="2041"/>
                    </a:lnTo>
                    <a:lnTo>
                      <a:pt x="12619" y="2030"/>
                    </a:lnTo>
                    <a:lnTo>
                      <a:pt x="12612" y="2027"/>
                    </a:lnTo>
                    <a:lnTo>
                      <a:pt x="12604" y="2023"/>
                    </a:lnTo>
                    <a:lnTo>
                      <a:pt x="12597" y="2021"/>
                    </a:lnTo>
                    <a:lnTo>
                      <a:pt x="12588" y="2020"/>
                    </a:lnTo>
                    <a:lnTo>
                      <a:pt x="12571" y="2018"/>
                    </a:lnTo>
                    <a:lnTo>
                      <a:pt x="12555" y="2018"/>
                    </a:lnTo>
                    <a:lnTo>
                      <a:pt x="12555" y="2017"/>
                    </a:lnTo>
                    <a:lnTo>
                      <a:pt x="12555" y="2015"/>
                    </a:lnTo>
                    <a:lnTo>
                      <a:pt x="12549" y="2008"/>
                    </a:lnTo>
                    <a:lnTo>
                      <a:pt x="12545" y="2001"/>
                    </a:lnTo>
                    <a:lnTo>
                      <a:pt x="12539" y="1996"/>
                    </a:lnTo>
                    <a:lnTo>
                      <a:pt x="12532" y="1992"/>
                    </a:lnTo>
                    <a:lnTo>
                      <a:pt x="12521" y="1988"/>
                    </a:lnTo>
                    <a:lnTo>
                      <a:pt x="12508" y="1986"/>
                    </a:lnTo>
                    <a:lnTo>
                      <a:pt x="12493" y="1984"/>
                    </a:lnTo>
                    <a:lnTo>
                      <a:pt x="12477" y="1984"/>
                    </a:lnTo>
                    <a:lnTo>
                      <a:pt x="12439" y="1984"/>
                    </a:lnTo>
                    <a:lnTo>
                      <a:pt x="12401" y="1985"/>
                    </a:lnTo>
                    <a:lnTo>
                      <a:pt x="12363" y="1986"/>
                    </a:lnTo>
                    <a:lnTo>
                      <a:pt x="12329" y="1985"/>
                    </a:lnTo>
                    <a:lnTo>
                      <a:pt x="12315" y="1983"/>
                    </a:lnTo>
                    <a:lnTo>
                      <a:pt x="12303" y="1981"/>
                    </a:lnTo>
                    <a:lnTo>
                      <a:pt x="12297" y="1978"/>
                    </a:lnTo>
                    <a:lnTo>
                      <a:pt x="12293" y="1976"/>
                    </a:lnTo>
                    <a:lnTo>
                      <a:pt x="12290" y="1974"/>
                    </a:lnTo>
                    <a:lnTo>
                      <a:pt x="12286" y="1971"/>
                    </a:lnTo>
                    <a:lnTo>
                      <a:pt x="12284" y="1967"/>
                    </a:lnTo>
                    <a:lnTo>
                      <a:pt x="12280" y="1964"/>
                    </a:lnTo>
                    <a:lnTo>
                      <a:pt x="12279" y="1962"/>
                    </a:lnTo>
                    <a:lnTo>
                      <a:pt x="12278" y="1960"/>
                    </a:lnTo>
                    <a:lnTo>
                      <a:pt x="12278" y="1959"/>
                    </a:lnTo>
                    <a:lnTo>
                      <a:pt x="12280" y="1959"/>
                    </a:lnTo>
                    <a:lnTo>
                      <a:pt x="12280" y="1935"/>
                    </a:lnTo>
                    <a:lnTo>
                      <a:pt x="12278" y="1906"/>
                    </a:lnTo>
                    <a:lnTo>
                      <a:pt x="12278" y="1890"/>
                    </a:lnTo>
                    <a:lnTo>
                      <a:pt x="12278" y="1877"/>
                    </a:lnTo>
                    <a:lnTo>
                      <a:pt x="12279" y="1865"/>
                    </a:lnTo>
                    <a:lnTo>
                      <a:pt x="12281" y="1856"/>
                    </a:lnTo>
                    <a:lnTo>
                      <a:pt x="12284" y="1851"/>
                    </a:lnTo>
                    <a:lnTo>
                      <a:pt x="12289" y="1845"/>
                    </a:lnTo>
                    <a:lnTo>
                      <a:pt x="12292" y="1840"/>
                    </a:lnTo>
                    <a:lnTo>
                      <a:pt x="12297" y="1835"/>
                    </a:lnTo>
                    <a:lnTo>
                      <a:pt x="12306" y="1826"/>
                    </a:lnTo>
                    <a:lnTo>
                      <a:pt x="12316" y="1817"/>
                    </a:lnTo>
                    <a:lnTo>
                      <a:pt x="12326" y="1804"/>
                    </a:lnTo>
                    <a:lnTo>
                      <a:pt x="12336" y="1792"/>
                    </a:lnTo>
                    <a:lnTo>
                      <a:pt x="12342" y="1786"/>
                    </a:lnTo>
                    <a:lnTo>
                      <a:pt x="12350" y="1778"/>
                    </a:lnTo>
                    <a:lnTo>
                      <a:pt x="12353" y="1770"/>
                    </a:lnTo>
                    <a:lnTo>
                      <a:pt x="12355" y="1762"/>
                    </a:lnTo>
                    <a:lnTo>
                      <a:pt x="12356" y="1752"/>
                    </a:lnTo>
                    <a:lnTo>
                      <a:pt x="12357" y="1743"/>
                    </a:lnTo>
                    <a:lnTo>
                      <a:pt x="12358" y="1736"/>
                    </a:lnTo>
                    <a:lnTo>
                      <a:pt x="12359" y="1730"/>
                    </a:lnTo>
                    <a:lnTo>
                      <a:pt x="12361" y="1723"/>
                    </a:lnTo>
                    <a:lnTo>
                      <a:pt x="12364" y="1716"/>
                    </a:lnTo>
                    <a:lnTo>
                      <a:pt x="12371" y="1703"/>
                    </a:lnTo>
                    <a:lnTo>
                      <a:pt x="12379" y="1692"/>
                    </a:lnTo>
                    <a:lnTo>
                      <a:pt x="12383" y="1687"/>
                    </a:lnTo>
                    <a:lnTo>
                      <a:pt x="12390" y="1677"/>
                    </a:lnTo>
                    <a:lnTo>
                      <a:pt x="12393" y="1672"/>
                    </a:lnTo>
                    <a:lnTo>
                      <a:pt x="12395" y="1668"/>
                    </a:lnTo>
                    <a:lnTo>
                      <a:pt x="12396" y="1666"/>
                    </a:lnTo>
                    <a:lnTo>
                      <a:pt x="12395" y="1665"/>
                    </a:lnTo>
                    <a:lnTo>
                      <a:pt x="12393" y="1653"/>
                    </a:lnTo>
                    <a:lnTo>
                      <a:pt x="12392" y="1639"/>
                    </a:lnTo>
                    <a:lnTo>
                      <a:pt x="12388" y="1638"/>
                    </a:lnTo>
                    <a:lnTo>
                      <a:pt x="12383" y="1638"/>
                    </a:lnTo>
                    <a:lnTo>
                      <a:pt x="12379" y="1638"/>
                    </a:lnTo>
                    <a:lnTo>
                      <a:pt x="12374" y="1638"/>
                    </a:lnTo>
                    <a:lnTo>
                      <a:pt x="12366" y="1641"/>
                    </a:lnTo>
                    <a:lnTo>
                      <a:pt x="12357" y="1643"/>
                    </a:lnTo>
                    <a:lnTo>
                      <a:pt x="12346" y="1645"/>
                    </a:lnTo>
                    <a:lnTo>
                      <a:pt x="12336" y="1646"/>
                    </a:lnTo>
                    <a:lnTo>
                      <a:pt x="12325" y="1647"/>
                    </a:lnTo>
                    <a:lnTo>
                      <a:pt x="12314" y="1649"/>
                    </a:lnTo>
                    <a:lnTo>
                      <a:pt x="12305" y="1654"/>
                    </a:lnTo>
                    <a:lnTo>
                      <a:pt x="12297" y="1659"/>
                    </a:lnTo>
                    <a:lnTo>
                      <a:pt x="12291" y="1665"/>
                    </a:lnTo>
                    <a:lnTo>
                      <a:pt x="12283" y="1671"/>
                    </a:lnTo>
                    <a:lnTo>
                      <a:pt x="12273" y="1678"/>
                    </a:lnTo>
                    <a:lnTo>
                      <a:pt x="12263" y="1683"/>
                    </a:lnTo>
                    <a:lnTo>
                      <a:pt x="12254" y="1690"/>
                    </a:lnTo>
                    <a:lnTo>
                      <a:pt x="12244" y="1696"/>
                    </a:lnTo>
                    <a:lnTo>
                      <a:pt x="12237" y="1703"/>
                    </a:lnTo>
                    <a:lnTo>
                      <a:pt x="12229" y="1711"/>
                    </a:lnTo>
                    <a:lnTo>
                      <a:pt x="12218" y="1716"/>
                    </a:lnTo>
                    <a:lnTo>
                      <a:pt x="12207" y="1722"/>
                    </a:lnTo>
                    <a:lnTo>
                      <a:pt x="12195" y="1727"/>
                    </a:lnTo>
                    <a:lnTo>
                      <a:pt x="12184" y="1733"/>
                    </a:lnTo>
                    <a:lnTo>
                      <a:pt x="12165" y="1746"/>
                    </a:lnTo>
                    <a:lnTo>
                      <a:pt x="12145" y="1763"/>
                    </a:lnTo>
                    <a:lnTo>
                      <a:pt x="12137" y="1770"/>
                    </a:lnTo>
                    <a:lnTo>
                      <a:pt x="12127" y="1778"/>
                    </a:lnTo>
                    <a:lnTo>
                      <a:pt x="12117" y="1786"/>
                    </a:lnTo>
                    <a:lnTo>
                      <a:pt x="12107" y="1791"/>
                    </a:lnTo>
                    <a:lnTo>
                      <a:pt x="12098" y="1793"/>
                    </a:lnTo>
                    <a:lnTo>
                      <a:pt x="12089" y="1795"/>
                    </a:lnTo>
                    <a:lnTo>
                      <a:pt x="12080" y="1796"/>
                    </a:lnTo>
                    <a:lnTo>
                      <a:pt x="12072" y="1797"/>
                    </a:lnTo>
                    <a:lnTo>
                      <a:pt x="12061" y="1807"/>
                    </a:lnTo>
                    <a:lnTo>
                      <a:pt x="12054" y="1814"/>
                    </a:lnTo>
                    <a:lnTo>
                      <a:pt x="12051" y="1818"/>
                    </a:lnTo>
                    <a:lnTo>
                      <a:pt x="12046" y="1822"/>
                    </a:lnTo>
                    <a:lnTo>
                      <a:pt x="12043" y="1825"/>
                    </a:lnTo>
                    <a:lnTo>
                      <a:pt x="12042" y="1831"/>
                    </a:lnTo>
                    <a:lnTo>
                      <a:pt x="12036" y="1831"/>
                    </a:lnTo>
                    <a:lnTo>
                      <a:pt x="12032" y="1832"/>
                    </a:lnTo>
                    <a:lnTo>
                      <a:pt x="12027" y="1833"/>
                    </a:lnTo>
                    <a:lnTo>
                      <a:pt x="12023" y="1835"/>
                    </a:lnTo>
                    <a:lnTo>
                      <a:pt x="12016" y="1840"/>
                    </a:lnTo>
                    <a:lnTo>
                      <a:pt x="12008" y="1846"/>
                    </a:lnTo>
                    <a:lnTo>
                      <a:pt x="12001" y="1852"/>
                    </a:lnTo>
                    <a:lnTo>
                      <a:pt x="11995" y="1858"/>
                    </a:lnTo>
                    <a:lnTo>
                      <a:pt x="11987" y="1864"/>
                    </a:lnTo>
                    <a:lnTo>
                      <a:pt x="11978" y="1867"/>
                    </a:lnTo>
                    <a:lnTo>
                      <a:pt x="11970" y="1869"/>
                    </a:lnTo>
                    <a:lnTo>
                      <a:pt x="11963" y="1870"/>
                    </a:lnTo>
                    <a:lnTo>
                      <a:pt x="11956" y="1872"/>
                    </a:lnTo>
                    <a:lnTo>
                      <a:pt x="11949" y="1875"/>
                    </a:lnTo>
                    <a:lnTo>
                      <a:pt x="11938" y="1886"/>
                    </a:lnTo>
                    <a:lnTo>
                      <a:pt x="11929" y="1897"/>
                    </a:lnTo>
                    <a:lnTo>
                      <a:pt x="11923" y="1904"/>
                    </a:lnTo>
                    <a:lnTo>
                      <a:pt x="11918" y="1909"/>
                    </a:lnTo>
                    <a:lnTo>
                      <a:pt x="11912" y="1913"/>
                    </a:lnTo>
                    <a:lnTo>
                      <a:pt x="11905" y="1918"/>
                    </a:lnTo>
                    <a:lnTo>
                      <a:pt x="11893" y="1926"/>
                    </a:lnTo>
                    <a:lnTo>
                      <a:pt x="11881" y="1934"/>
                    </a:lnTo>
                    <a:lnTo>
                      <a:pt x="11869" y="1942"/>
                    </a:lnTo>
                    <a:lnTo>
                      <a:pt x="11856" y="1950"/>
                    </a:lnTo>
                    <a:lnTo>
                      <a:pt x="11846" y="1956"/>
                    </a:lnTo>
                    <a:lnTo>
                      <a:pt x="11835" y="1962"/>
                    </a:lnTo>
                    <a:lnTo>
                      <a:pt x="11825" y="1972"/>
                    </a:lnTo>
                    <a:lnTo>
                      <a:pt x="11815" y="1983"/>
                    </a:lnTo>
                    <a:lnTo>
                      <a:pt x="11810" y="1988"/>
                    </a:lnTo>
                    <a:lnTo>
                      <a:pt x="11803" y="1993"/>
                    </a:lnTo>
                    <a:lnTo>
                      <a:pt x="11796" y="1995"/>
                    </a:lnTo>
                    <a:lnTo>
                      <a:pt x="11789" y="1996"/>
                    </a:lnTo>
                    <a:lnTo>
                      <a:pt x="11789" y="2000"/>
                    </a:lnTo>
                    <a:lnTo>
                      <a:pt x="11788" y="2005"/>
                    </a:lnTo>
                    <a:lnTo>
                      <a:pt x="11787" y="2008"/>
                    </a:lnTo>
                    <a:lnTo>
                      <a:pt x="11784" y="2011"/>
                    </a:lnTo>
                    <a:lnTo>
                      <a:pt x="11780" y="2018"/>
                    </a:lnTo>
                    <a:lnTo>
                      <a:pt x="11773" y="2022"/>
                    </a:lnTo>
                    <a:lnTo>
                      <a:pt x="11767" y="2027"/>
                    </a:lnTo>
                    <a:lnTo>
                      <a:pt x="11760" y="2031"/>
                    </a:lnTo>
                    <a:lnTo>
                      <a:pt x="11755" y="2036"/>
                    </a:lnTo>
                    <a:lnTo>
                      <a:pt x="11750" y="2041"/>
                    </a:lnTo>
                    <a:lnTo>
                      <a:pt x="11748" y="2045"/>
                    </a:lnTo>
                    <a:lnTo>
                      <a:pt x="11747" y="2051"/>
                    </a:lnTo>
                    <a:lnTo>
                      <a:pt x="11747" y="2056"/>
                    </a:lnTo>
                    <a:lnTo>
                      <a:pt x="11746" y="2063"/>
                    </a:lnTo>
                    <a:lnTo>
                      <a:pt x="11746" y="2074"/>
                    </a:lnTo>
                    <a:lnTo>
                      <a:pt x="11745" y="2085"/>
                    </a:lnTo>
                    <a:lnTo>
                      <a:pt x="11741" y="2094"/>
                    </a:lnTo>
                    <a:lnTo>
                      <a:pt x="11737" y="2102"/>
                    </a:lnTo>
                    <a:lnTo>
                      <a:pt x="11732" y="2109"/>
                    </a:lnTo>
                    <a:lnTo>
                      <a:pt x="11726" y="2117"/>
                    </a:lnTo>
                    <a:lnTo>
                      <a:pt x="11721" y="2125"/>
                    </a:lnTo>
                    <a:lnTo>
                      <a:pt x="11716" y="2132"/>
                    </a:lnTo>
                    <a:lnTo>
                      <a:pt x="11712" y="2141"/>
                    </a:lnTo>
                    <a:lnTo>
                      <a:pt x="11708" y="2149"/>
                    </a:lnTo>
                    <a:lnTo>
                      <a:pt x="11707" y="2157"/>
                    </a:lnTo>
                    <a:lnTo>
                      <a:pt x="11706" y="2164"/>
                    </a:lnTo>
                    <a:lnTo>
                      <a:pt x="11706" y="2173"/>
                    </a:lnTo>
                    <a:lnTo>
                      <a:pt x="11706" y="2182"/>
                    </a:lnTo>
                    <a:lnTo>
                      <a:pt x="11707" y="2199"/>
                    </a:lnTo>
                    <a:lnTo>
                      <a:pt x="11708" y="2215"/>
                    </a:lnTo>
                    <a:lnTo>
                      <a:pt x="11710" y="2251"/>
                    </a:lnTo>
                    <a:lnTo>
                      <a:pt x="11708" y="2289"/>
                    </a:lnTo>
                    <a:lnTo>
                      <a:pt x="11708" y="2325"/>
                    </a:lnTo>
                    <a:lnTo>
                      <a:pt x="11707" y="2361"/>
                    </a:lnTo>
                    <a:lnTo>
                      <a:pt x="11708" y="2391"/>
                    </a:lnTo>
                    <a:lnTo>
                      <a:pt x="11708" y="2421"/>
                    </a:lnTo>
                    <a:lnTo>
                      <a:pt x="11708" y="2436"/>
                    </a:lnTo>
                    <a:lnTo>
                      <a:pt x="11707" y="2451"/>
                    </a:lnTo>
                    <a:lnTo>
                      <a:pt x="11705" y="2466"/>
                    </a:lnTo>
                    <a:lnTo>
                      <a:pt x="11703" y="2480"/>
                    </a:lnTo>
                    <a:lnTo>
                      <a:pt x="11696" y="2498"/>
                    </a:lnTo>
                    <a:lnTo>
                      <a:pt x="11688" y="2520"/>
                    </a:lnTo>
                    <a:lnTo>
                      <a:pt x="11683" y="2532"/>
                    </a:lnTo>
                    <a:lnTo>
                      <a:pt x="11679" y="2542"/>
                    </a:lnTo>
                    <a:lnTo>
                      <a:pt x="11677" y="2552"/>
                    </a:lnTo>
                    <a:lnTo>
                      <a:pt x="11675" y="2558"/>
                    </a:lnTo>
                    <a:lnTo>
                      <a:pt x="11677" y="2561"/>
                    </a:lnTo>
                    <a:lnTo>
                      <a:pt x="11677" y="2565"/>
                    </a:lnTo>
                    <a:lnTo>
                      <a:pt x="11679" y="2568"/>
                    </a:lnTo>
                    <a:lnTo>
                      <a:pt x="11682" y="2572"/>
                    </a:lnTo>
                    <a:lnTo>
                      <a:pt x="11685" y="2576"/>
                    </a:lnTo>
                    <a:lnTo>
                      <a:pt x="11689" y="2577"/>
                    </a:lnTo>
                    <a:lnTo>
                      <a:pt x="11689" y="2579"/>
                    </a:lnTo>
                    <a:lnTo>
                      <a:pt x="11689" y="2580"/>
                    </a:lnTo>
                    <a:lnTo>
                      <a:pt x="11688" y="2580"/>
                    </a:lnTo>
                    <a:lnTo>
                      <a:pt x="11685" y="2580"/>
                    </a:lnTo>
                    <a:lnTo>
                      <a:pt x="11684" y="2585"/>
                    </a:lnTo>
                    <a:lnTo>
                      <a:pt x="11682" y="2589"/>
                    </a:lnTo>
                    <a:lnTo>
                      <a:pt x="11681" y="2596"/>
                    </a:lnTo>
                    <a:lnTo>
                      <a:pt x="11680" y="2602"/>
                    </a:lnTo>
                    <a:lnTo>
                      <a:pt x="11681" y="2608"/>
                    </a:lnTo>
                    <a:lnTo>
                      <a:pt x="11683" y="2613"/>
                    </a:lnTo>
                    <a:lnTo>
                      <a:pt x="11684" y="2615"/>
                    </a:lnTo>
                    <a:lnTo>
                      <a:pt x="11686" y="2616"/>
                    </a:lnTo>
                    <a:lnTo>
                      <a:pt x="11689" y="2618"/>
                    </a:lnTo>
                    <a:lnTo>
                      <a:pt x="11692" y="2618"/>
                    </a:lnTo>
                    <a:lnTo>
                      <a:pt x="11692" y="2620"/>
                    </a:lnTo>
                    <a:lnTo>
                      <a:pt x="11692" y="2621"/>
                    </a:lnTo>
                    <a:lnTo>
                      <a:pt x="11691" y="2621"/>
                    </a:lnTo>
                    <a:lnTo>
                      <a:pt x="11689" y="2621"/>
                    </a:lnTo>
                    <a:lnTo>
                      <a:pt x="11684" y="2633"/>
                    </a:lnTo>
                    <a:lnTo>
                      <a:pt x="11679" y="2646"/>
                    </a:lnTo>
                    <a:lnTo>
                      <a:pt x="11672" y="2654"/>
                    </a:lnTo>
                    <a:lnTo>
                      <a:pt x="11667" y="2663"/>
                    </a:lnTo>
                    <a:lnTo>
                      <a:pt x="11664" y="2675"/>
                    </a:lnTo>
                    <a:lnTo>
                      <a:pt x="11662" y="2687"/>
                    </a:lnTo>
                    <a:lnTo>
                      <a:pt x="11659" y="2693"/>
                    </a:lnTo>
                    <a:lnTo>
                      <a:pt x="11653" y="2699"/>
                    </a:lnTo>
                    <a:lnTo>
                      <a:pt x="11647" y="2703"/>
                    </a:lnTo>
                    <a:lnTo>
                      <a:pt x="11639" y="2708"/>
                    </a:lnTo>
                    <a:lnTo>
                      <a:pt x="11624" y="2714"/>
                    </a:lnTo>
                    <a:lnTo>
                      <a:pt x="11610" y="2721"/>
                    </a:lnTo>
                    <a:lnTo>
                      <a:pt x="11598" y="2732"/>
                    </a:lnTo>
                    <a:lnTo>
                      <a:pt x="11587" y="2743"/>
                    </a:lnTo>
                    <a:lnTo>
                      <a:pt x="11580" y="2747"/>
                    </a:lnTo>
                    <a:lnTo>
                      <a:pt x="11572" y="2751"/>
                    </a:lnTo>
                    <a:lnTo>
                      <a:pt x="11563" y="2754"/>
                    </a:lnTo>
                    <a:lnTo>
                      <a:pt x="11554" y="2755"/>
                    </a:lnTo>
                    <a:lnTo>
                      <a:pt x="11536" y="2757"/>
                    </a:lnTo>
                    <a:lnTo>
                      <a:pt x="11517" y="2758"/>
                    </a:lnTo>
                    <a:lnTo>
                      <a:pt x="11513" y="2754"/>
                    </a:lnTo>
                    <a:lnTo>
                      <a:pt x="11507" y="2752"/>
                    </a:lnTo>
                    <a:lnTo>
                      <a:pt x="11502" y="2750"/>
                    </a:lnTo>
                    <a:lnTo>
                      <a:pt x="11495" y="2747"/>
                    </a:lnTo>
                    <a:lnTo>
                      <a:pt x="11489" y="2745"/>
                    </a:lnTo>
                    <a:lnTo>
                      <a:pt x="11484" y="2743"/>
                    </a:lnTo>
                    <a:lnTo>
                      <a:pt x="11479" y="2740"/>
                    </a:lnTo>
                    <a:lnTo>
                      <a:pt x="11475" y="2735"/>
                    </a:lnTo>
                    <a:lnTo>
                      <a:pt x="11472" y="2729"/>
                    </a:lnTo>
                    <a:lnTo>
                      <a:pt x="11468" y="2722"/>
                    </a:lnTo>
                    <a:lnTo>
                      <a:pt x="11466" y="2714"/>
                    </a:lnTo>
                    <a:lnTo>
                      <a:pt x="11464" y="2706"/>
                    </a:lnTo>
                    <a:lnTo>
                      <a:pt x="11461" y="2689"/>
                    </a:lnTo>
                    <a:lnTo>
                      <a:pt x="11460" y="2674"/>
                    </a:lnTo>
                    <a:lnTo>
                      <a:pt x="11459" y="2663"/>
                    </a:lnTo>
                    <a:lnTo>
                      <a:pt x="11457" y="2652"/>
                    </a:lnTo>
                    <a:lnTo>
                      <a:pt x="11448" y="2636"/>
                    </a:lnTo>
                    <a:lnTo>
                      <a:pt x="11435" y="2621"/>
                    </a:lnTo>
                    <a:lnTo>
                      <a:pt x="11431" y="2610"/>
                    </a:lnTo>
                    <a:lnTo>
                      <a:pt x="11429" y="2599"/>
                    </a:lnTo>
                    <a:lnTo>
                      <a:pt x="11427" y="2587"/>
                    </a:lnTo>
                    <a:lnTo>
                      <a:pt x="11423" y="2575"/>
                    </a:lnTo>
                    <a:lnTo>
                      <a:pt x="11415" y="2560"/>
                    </a:lnTo>
                    <a:lnTo>
                      <a:pt x="11406" y="2545"/>
                    </a:lnTo>
                    <a:lnTo>
                      <a:pt x="11404" y="2534"/>
                    </a:lnTo>
                    <a:lnTo>
                      <a:pt x="11402" y="2522"/>
                    </a:lnTo>
                    <a:lnTo>
                      <a:pt x="11397" y="2505"/>
                    </a:lnTo>
                    <a:lnTo>
                      <a:pt x="11391" y="2490"/>
                    </a:lnTo>
                    <a:lnTo>
                      <a:pt x="11391" y="2477"/>
                    </a:lnTo>
                    <a:lnTo>
                      <a:pt x="11390" y="2465"/>
                    </a:lnTo>
                    <a:lnTo>
                      <a:pt x="11388" y="2456"/>
                    </a:lnTo>
                    <a:lnTo>
                      <a:pt x="11385" y="2446"/>
                    </a:lnTo>
                    <a:lnTo>
                      <a:pt x="11383" y="2437"/>
                    </a:lnTo>
                    <a:lnTo>
                      <a:pt x="11380" y="2428"/>
                    </a:lnTo>
                    <a:lnTo>
                      <a:pt x="11375" y="2417"/>
                    </a:lnTo>
                    <a:lnTo>
                      <a:pt x="11371" y="2406"/>
                    </a:lnTo>
                    <a:lnTo>
                      <a:pt x="11366" y="2395"/>
                    </a:lnTo>
                    <a:lnTo>
                      <a:pt x="11362" y="2384"/>
                    </a:lnTo>
                    <a:lnTo>
                      <a:pt x="11355" y="2378"/>
                    </a:lnTo>
                    <a:lnTo>
                      <a:pt x="11352" y="2371"/>
                    </a:lnTo>
                    <a:lnTo>
                      <a:pt x="11336" y="2377"/>
                    </a:lnTo>
                    <a:lnTo>
                      <a:pt x="11322" y="2383"/>
                    </a:lnTo>
                    <a:lnTo>
                      <a:pt x="11309" y="2391"/>
                    </a:lnTo>
                    <a:lnTo>
                      <a:pt x="11295" y="2398"/>
                    </a:lnTo>
                    <a:lnTo>
                      <a:pt x="11285" y="2401"/>
                    </a:lnTo>
                    <a:lnTo>
                      <a:pt x="11274" y="2404"/>
                    </a:lnTo>
                    <a:lnTo>
                      <a:pt x="11264" y="2406"/>
                    </a:lnTo>
                    <a:lnTo>
                      <a:pt x="11254" y="2411"/>
                    </a:lnTo>
                    <a:lnTo>
                      <a:pt x="11252" y="2411"/>
                    </a:lnTo>
                    <a:lnTo>
                      <a:pt x="11252" y="2412"/>
                    </a:lnTo>
                    <a:lnTo>
                      <a:pt x="11252" y="2413"/>
                    </a:lnTo>
                    <a:lnTo>
                      <a:pt x="11252" y="2415"/>
                    </a:lnTo>
                    <a:lnTo>
                      <a:pt x="11246" y="2411"/>
                    </a:lnTo>
                    <a:lnTo>
                      <a:pt x="11238" y="2409"/>
                    </a:lnTo>
                    <a:lnTo>
                      <a:pt x="11235" y="2413"/>
                    </a:lnTo>
                    <a:lnTo>
                      <a:pt x="11231" y="2416"/>
                    </a:lnTo>
                    <a:lnTo>
                      <a:pt x="11226" y="2418"/>
                    </a:lnTo>
                    <a:lnTo>
                      <a:pt x="11222" y="2421"/>
                    </a:lnTo>
                    <a:lnTo>
                      <a:pt x="11212" y="2423"/>
                    </a:lnTo>
                    <a:lnTo>
                      <a:pt x="11202" y="2424"/>
                    </a:lnTo>
                    <a:lnTo>
                      <a:pt x="11182" y="2422"/>
                    </a:lnTo>
                    <a:lnTo>
                      <a:pt x="11160" y="2421"/>
                    </a:lnTo>
                    <a:lnTo>
                      <a:pt x="11161" y="2418"/>
                    </a:lnTo>
                    <a:lnTo>
                      <a:pt x="11162" y="2416"/>
                    </a:lnTo>
                    <a:lnTo>
                      <a:pt x="11165" y="2415"/>
                    </a:lnTo>
                    <a:lnTo>
                      <a:pt x="11167" y="2415"/>
                    </a:lnTo>
                    <a:lnTo>
                      <a:pt x="11167" y="2413"/>
                    </a:lnTo>
                    <a:lnTo>
                      <a:pt x="11167" y="2412"/>
                    </a:lnTo>
                    <a:lnTo>
                      <a:pt x="11160" y="2412"/>
                    </a:lnTo>
                    <a:lnTo>
                      <a:pt x="11155" y="2411"/>
                    </a:lnTo>
                    <a:lnTo>
                      <a:pt x="11149" y="2409"/>
                    </a:lnTo>
                    <a:lnTo>
                      <a:pt x="11144" y="2406"/>
                    </a:lnTo>
                    <a:lnTo>
                      <a:pt x="11134" y="2402"/>
                    </a:lnTo>
                    <a:lnTo>
                      <a:pt x="11123" y="2398"/>
                    </a:lnTo>
                    <a:lnTo>
                      <a:pt x="11105" y="2394"/>
                    </a:lnTo>
                    <a:lnTo>
                      <a:pt x="11087" y="2391"/>
                    </a:lnTo>
                    <a:lnTo>
                      <a:pt x="11069" y="2387"/>
                    </a:lnTo>
                    <a:lnTo>
                      <a:pt x="11051" y="2383"/>
                    </a:lnTo>
                    <a:lnTo>
                      <a:pt x="11038" y="2376"/>
                    </a:lnTo>
                    <a:lnTo>
                      <a:pt x="11025" y="2367"/>
                    </a:lnTo>
                    <a:lnTo>
                      <a:pt x="11014" y="2362"/>
                    </a:lnTo>
                    <a:lnTo>
                      <a:pt x="11002" y="2357"/>
                    </a:lnTo>
                    <a:lnTo>
                      <a:pt x="10991" y="2352"/>
                    </a:lnTo>
                    <a:lnTo>
                      <a:pt x="10979" y="2348"/>
                    </a:lnTo>
                    <a:lnTo>
                      <a:pt x="10963" y="2341"/>
                    </a:lnTo>
                    <a:lnTo>
                      <a:pt x="10948" y="2336"/>
                    </a:lnTo>
                    <a:lnTo>
                      <a:pt x="10942" y="2332"/>
                    </a:lnTo>
                    <a:lnTo>
                      <a:pt x="10938" y="2325"/>
                    </a:lnTo>
                    <a:lnTo>
                      <a:pt x="10934" y="2318"/>
                    </a:lnTo>
                    <a:lnTo>
                      <a:pt x="10932" y="2312"/>
                    </a:lnTo>
                    <a:lnTo>
                      <a:pt x="10939" y="2303"/>
                    </a:lnTo>
                    <a:lnTo>
                      <a:pt x="10945" y="2295"/>
                    </a:lnTo>
                    <a:lnTo>
                      <a:pt x="10948" y="2292"/>
                    </a:lnTo>
                    <a:lnTo>
                      <a:pt x="10952" y="2289"/>
                    </a:lnTo>
                    <a:lnTo>
                      <a:pt x="10958" y="2287"/>
                    </a:lnTo>
                    <a:lnTo>
                      <a:pt x="10963" y="2286"/>
                    </a:lnTo>
                    <a:lnTo>
                      <a:pt x="10963" y="2280"/>
                    </a:lnTo>
                    <a:lnTo>
                      <a:pt x="10963" y="2274"/>
                    </a:lnTo>
                    <a:lnTo>
                      <a:pt x="10975" y="2274"/>
                    </a:lnTo>
                    <a:lnTo>
                      <a:pt x="10985" y="2273"/>
                    </a:lnTo>
                    <a:lnTo>
                      <a:pt x="10995" y="2271"/>
                    </a:lnTo>
                    <a:lnTo>
                      <a:pt x="11005" y="2269"/>
                    </a:lnTo>
                    <a:lnTo>
                      <a:pt x="11024" y="2261"/>
                    </a:lnTo>
                    <a:lnTo>
                      <a:pt x="11042" y="2253"/>
                    </a:lnTo>
                    <a:lnTo>
                      <a:pt x="11068" y="2245"/>
                    </a:lnTo>
                    <a:lnTo>
                      <a:pt x="11095" y="2236"/>
                    </a:lnTo>
                    <a:lnTo>
                      <a:pt x="11109" y="2232"/>
                    </a:lnTo>
                    <a:lnTo>
                      <a:pt x="11123" y="2229"/>
                    </a:lnTo>
                    <a:lnTo>
                      <a:pt x="11137" y="2228"/>
                    </a:lnTo>
                    <a:lnTo>
                      <a:pt x="11151" y="2227"/>
                    </a:lnTo>
                    <a:lnTo>
                      <a:pt x="11155" y="2220"/>
                    </a:lnTo>
                    <a:lnTo>
                      <a:pt x="11160" y="2214"/>
                    </a:lnTo>
                    <a:lnTo>
                      <a:pt x="11167" y="2208"/>
                    </a:lnTo>
                    <a:lnTo>
                      <a:pt x="11175" y="2202"/>
                    </a:lnTo>
                    <a:lnTo>
                      <a:pt x="11191" y="2191"/>
                    </a:lnTo>
                    <a:lnTo>
                      <a:pt x="11204" y="2181"/>
                    </a:lnTo>
                    <a:lnTo>
                      <a:pt x="11215" y="2170"/>
                    </a:lnTo>
                    <a:lnTo>
                      <a:pt x="11225" y="2160"/>
                    </a:lnTo>
                    <a:lnTo>
                      <a:pt x="11236" y="2150"/>
                    </a:lnTo>
                    <a:lnTo>
                      <a:pt x="11247" y="2139"/>
                    </a:lnTo>
                    <a:lnTo>
                      <a:pt x="11252" y="2138"/>
                    </a:lnTo>
                    <a:lnTo>
                      <a:pt x="11256" y="2137"/>
                    </a:lnTo>
                    <a:lnTo>
                      <a:pt x="11262" y="2137"/>
                    </a:lnTo>
                    <a:lnTo>
                      <a:pt x="11267" y="2137"/>
                    </a:lnTo>
                    <a:lnTo>
                      <a:pt x="11267" y="2135"/>
                    </a:lnTo>
                    <a:lnTo>
                      <a:pt x="11267" y="2133"/>
                    </a:lnTo>
                    <a:lnTo>
                      <a:pt x="11279" y="2121"/>
                    </a:lnTo>
                    <a:lnTo>
                      <a:pt x="11291" y="2108"/>
                    </a:lnTo>
                    <a:lnTo>
                      <a:pt x="11300" y="2104"/>
                    </a:lnTo>
                    <a:lnTo>
                      <a:pt x="11309" y="2098"/>
                    </a:lnTo>
                    <a:lnTo>
                      <a:pt x="11317" y="2094"/>
                    </a:lnTo>
                    <a:lnTo>
                      <a:pt x="11325" y="2089"/>
                    </a:lnTo>
                    <a:lnTo>
                      <a:pt x="11328" y="2088"/>
                    </a:lnTo>
                    <a:lnTo>
                      <a:pt x="11329" y="2087"/>
                    </a:lnTo>
                    <a:lnTo>
                      <a:pt x="11329" y="2086"/>
                    </a:lnTo>
                    <a:lnTo>
                      <a:pt x="11330" y="2084"/>
                    </a:lnTo>
                    <a:lnTo>
                      <a:pt x="11331" y="2084"/>
                    </a:lnTo>
                    <a:lnTo>
                      <a:pt x="11333" y="2084"/>
                    </a:lnTo>
                    <a:lnTo>
                      <a:pt x="11335" y="2086"/>
                    </a:lnTo>
                    <a:lnTo>
                      <a:pt x="11335" y="2089"/>
                    </a:lnTo>
                    <a:lnTo>
                      <a:pt x="11360" y="2070"/>
                    </a:lnTo>
                    <a:lnTo>
                      <a:pt x="11399" y="2039"/>
                    </a:lnTo>
                    <a:lnTo>
                      <a:pt x="11419" y="2023"/>
                    </a:lnTo>
                    <a:lnTo>
                      <a:pt x="11435" y="2009"/>
                    </a:lnTo>
                    <a:lnTo>
                      <a:pt x="11442" y="2003"/>
                    </a:lnTo>
                    <a:lnTo>
                      <a:pt x="11446" y="1997"/>
                    </a:lnTo>
                    <a:lnTo>
                      <a:pt x="11450" y="1993"/>
                    </a:lnTo>
                    <a:lnTo>
                      <a:pt x="11451" y="1989"/>
                    </a:lnTo>
                    <a:lnTo>
                      <a:pt x="11454" y="1989"/>
                    </a:lnTo>
                    <a:lnTo>
                      <a:pt x="11457" y="1989"/>
                    </a:lnTo>
                    <a:lnTo>
                      <a:pt x="11460" y="1990"/>
                    </a:lnTo>
                    <a:lnTo>
                      <a:pt x="11461" y="1993"/>
                    </a:lnTo>
                    <a:lnTo>
                      <a:pt x="11463" y="1993"/>
                    </a:lnTo>
                    <a:lnTo>
                      <a:pt x="11464" y="1993"/>
                    </a:lnTo>
                    <a:lnTo>
                      <a:pt x="11464" y="1992"/>
                    </a:lnTo>
                    <a:lnTo>
                      <a:pt x="11464" y="1989"/>
                    </a:lnTo>
                    <a:lnTo>
                      <a:pt x="11472" y="1986"/>
                    </a:lnTo>
                    <a:lnTo>
                      <a:pt x="11481" y="1983"/>
                    </a:lnTo>
                    <a:lnTo>
                      <a:pt x="11488" y="1979"/>
                    </a:lnTo>
                    <a:lnTo>
                      <a:pt x="11496" y="1974"/>
                    </a:lnTo>
                    <a:lnTo>
                      <a:pt x="11505" y="1963"/>
                    </a:lnTo>
                    <a:lnTo>
                      <a:pt x="11514" y="1955"/>
                    </a:lnTo>
                    <a:lnTo>
                      <a:pt x="11514" y="1954"/>
                    </a:lnTo>
                    <a:lnTo>
                      <a:pt x="11514" y="1952"/>
                    </a:lnTo>
                    <a:lnTo>
                      <a:pt x="11521" y="1950"/>
                    </a:lnTo>
                    <a:lnTo>
                      <a:pt x="11531" y="1945"/>
                    </a:lnTo>
                    <a:lnTo>
                      <a:pt x="11542" y="1938"/>
                    </a:lnTo>
                    <a:lnTo>
                      <a:pt x="11553" y="1929"/>
                    </a:lnTo>
                    <a:lnTo>
                      <a:pt x="11564" y="1919"/>
                    </a:lnTo>
                    <a:lnTo>
                      <a:pt x="11574" y="1910"/>
                    </a:lnTo>
                    <a:lnTo>
                      <a:pt x="11581" y="1901"/>
                    </a:lnTo>
                    <a:lnTo>
                      <a:pt x="11585" y="1895"/>
                    </a:lnTo>
                    <a:lnTo>
                      <a:pt x="11586" y="1885"/>
                    </a:lnTo>
                    <a:lnTo>
                      <a:pt x="11587" y="1874"/>
                    </a:lnTo>
                    <a:lnTo>
                      <a:pt x="11586" y="1863"/>
                    </a:lnTo>
                    <a:lnTo>
                      <a:pt x="11586" y="1852"/>
                    </a:lnTo>
                    <a:lnTo>
                      <a:pt x="11595" y="1844"/>
                    </a:lnTo>
                    <a:lnTo>
                      <a:pt x="11609" y="1830"/>
                    </a:lnTo>
                    <a:lnTo>
                      <a:pt x="11621" y="1818"/>
                    </a:lnTo>
                    <a:lnTo>
                      <a:pt x="11629" y="1812"/>
                    </a:lnTo>
                    <a:lnTo>
                      <a:pt x="11627" y="1803"/>
                    </a:lnTo>
                    <a:lnTo>
                      <a:pt x="11624" y="1796"/>
                    </a:lnTo>
                    <a:lnTo>
                      <a:pt x="11625" y="1787"/>
                    </a:lnTo>
                    <a:lnTo>
                      <a:pt x="11626" y="1774"/>
                    </a:lnTo>
                    <a:lnTo>
                      <a:pt x="11627" y="1764"/>
                    </a:lnTo>
                    <a:lnTo>
                      <a:pt x="11626" y="1758"/>
                    </a:lnTo>
                    <a:lnTo>
                      <a:pt x="11625" y="1749"/>
                    </a:lnTo>
                    <a:lnTo>
                      <a:pt x="11624" y="1740"/>
                    </a:lnTo>
                    <a:lnTo>
                      <a:pt x="11626" y="1738"/>
                    </a:lnTo>
                    <a:lnTo>
                      <a:pt x="11628" y="1736"/>
                    </a:lnTo>
                    <a:lnTo>
                      <a:pt x="11629" y="1734"/>
                    </a:lnTo>
                    <a:lnTo>
                      <a:pt x="11629" y="1731"/>
                    </a:lnTo>
                    <a:lnTo>
                      <a:pt x="11626" y="1724"/>
                    </a:lnTo>
                    <a:lnTo>
                      <a:pt x="11624" y="1718"/>
                    </a:lnTo>
                    <a:lnTo>
                      <a:pt x="11623" y="1710"/>
                    </a:lnTo>
                    <a:lnTo>
                      <a:pt x="11620" y="1703"/>
                    </a:lnTo>
                    <a:lnTo>
                      <a:pt x="11618" y="1696"/>
                    </a:lnTo>
                    <a:lnTo>
                      <a:pt x="11616" y="1688"/>
                    </a:lnTo>
                    <a:lnTo>
                      <a:pt x="11613" y="1680"/>
                    </a:lnTo>
                    <a:lnTo>
                      <a:pt x="11607" y="1674"/>
                    </a:lnTo>
                    <a:lnTo>
                      <a:pt x="11603" y="1670"/>
                    </a:lnTo>
                    <a:lnTo>
                      <a:pt x="11596" y="1668"/>
                    </a:lnTo>
                    <a:lnTo>
                      <a:pt x="11590" y="1667"/>
                    </a:lnTo>
                    <a:lnTo>
                      <a:pt x="11581" y="1667"/>
                    </a:lnTo>
                    <a:lnTo>
                      <a:pt x="11564" y="1669"/>
                    </a:lnTo>
                    <a:lnTo>
                      <a:pt x="11552" y="1672"/>
                    </a:lnTo>
                    <a:lnTo>
                      <a:pt x="11543" y="1679"/>
                    </a:lnTo>
                    <a:lnTo>
                      <a:pt x="11535" y="1685"/>
                    </a:lnTo>
                    <a:lnTo>
                      <a:pt x="11521" y="1689"/>
                    </a:lnTo>
                    <a:lnTo>
                      <a:pt x="11508" y="1693"/>
                    </a:lnTo>
                    <a:lnTo>
                      <a:pt x="11496" y="1702"/>
                    </a:lnTo>
                    <a:lnTo>
                      <a:pt x="11484" y="1711"/>
                    </a:lnTo>
                    <a:lnTo>
                      <a:pt x="11471" y="1720"/>
                    </a:lnTo>
                    <a:lnTo>
                      <a:pt x="11457" y="1726"/>
                    </a:lnTo>
                    <a:lnTo>
                      <a:pt x="11446" y="1730"/>
                    </a:lnTo>
                    <a:lnTo>
                      <a:pt x="11437" y="1732"/>
                    </a:lnTo>
                    <a:lnTo>
                      <a:pt x="11432" y="1733"/>
                    </a:lnTo>
                    <a:lnTo>
                      <a:pt x="11428" y="1734"/>
                    </a:lnTo>
                    <a:lnTo>
                      <a:pt x="11422" y="1736"/>
                    </a:lnTo>
                    <a:lnTo>
                      <a:pt x="11417" y="1740"/>
                    </a:lnTo>
                    <a:lnTo>
                      <a:pt x="11417" y="1738"/>
                    </a:lnTo>
                    <a:lnTo>
                      <a:pt x="11417" y="1736"/>
                    </a:lnTo>
                    <a:lnTo>
                      <a:pt x="11409" y="1734"/>
                    </a:lnTo>
                    <a:lnTo>
                      <a:pt x="11401" y="1731"/>
                    </a:lnTo>
                    <a:lnTo>
                      <a:pt x="11394" y="1727"/>
                    </a:lnTo>
                    <a:lnTo>
                      <a:pt x="11387" y="1723"/>
                    </a:lnTo>
                    <a:lnTo>
                      <a:pt x="11379" y="1713"/>
                    </a:lnTo>
                    <a:lnTo>
                      <a:pt x="11372" y="1701"/>
                    </a:lnTo>
                    <a:lnTo>
                      <a:pt x="11368" y="1696"/>
                    </a:lnTo>
                    <a:lnTo>
                      <a:pt x="11363" y="1691"/>
                    </a:lnTo>
                    <a:lnTo>
                      <a:pt x="11357" y="1688"/>
                    </a:lnTo>
                    <a:lnTo>
                      <a:pt x="11352" y="1687"/>
                    </a:lnTo>
                    <a:lnTo>
                      <a:pt x="11351" y="1680"/>
                    </a:lnTo>
                    <a:lnTo>
                      <a:pt x="11349" y="1675"/>
                    </a:lnTo>
                    <a:lnTo>
                      <a:pt x="11346" y="1669"/>
                    </a:lnTo>
                    <a:lnTo>
                      <a:pt x="11343" y="1664"/>
                    </a:lnTo>
                    <a:lnTo>
                      <a:pt x="11332" y="1655"/>
                    </a:lnTo>
                    <a:lnTo>
                      <a:pt x="11310" y="1638"/>
                    </a:lnTo>
                    <a:lnTo>
                      <a:pt x="11289" y="1622"/>
                    </a:lnTo>
                    <a:lnTo>
                      <a:pt x="11279" y="1615"/>
                    </a:lnTo>
                    <a:lnTo>
                      <a:pt x="11279" y="1613"/>
                    </a:lnTo>
                    <a:lnTo>
                      <a:pt x="11279" y="1612"/>
                    </a:lnTo>
                    <a:lnTo>
                      <a:pt x="11280" y="1612"/>
                    </a:lnTo>
                    <a:lnTo>
                      <a:pt x="11282" y="1612"/>
                    </a:lnTo>
                    <a:lnTo>
                      <a:pt x="11286" y="1603"/>
                    </a:lnTo>
                    <a:lnTo>
                      <a:pt x="11290" y="1595"/>
                    </a:lnTo>
                    <a:lnTo>
                      <a:pt x="11296" y="1590"/>
                    </a:lnTo>
                    <a:lnTo>
                      <a:pt x="11301" y="1584"/>
                    </a:lnTo>
                    <a:lnTo>
                      <a:pt x="11313" y="1576"/>
                    </a:lnTo>
                    <a:lnTo>
                      <a:pt x="11329" y="1567"/>
                    </a:lnTo>
                    <a:lnTo>
                      <a:pt x="11340" y="1557"/>
                    </a:lnTo>
                    <a:lnTo>
                      <a:pt x="11352" y="1548"/>
                    </a:lnTo>
                    <a:lnTo>
                      <a:pt x="11363" y="1545"/>
                    </a:lnTo>
                    <a:lnTo>
                      <a:pt x="11374" y="1543"/>
                    </a:lnTo>
                    <a:lnTo>
                      <a:pt x="11385" y="1539"/>
                    </a:lnTo>
                    <a:lnTo>
                      <a:pt x="11397" y="1536"/>
                    </a:lnTo>
                    <a:lnTo>
                      <a:pt x="11402" y="1533"/>
                    </a:lnTo>
                    <a:lnTo>
                      <a:pt x="11408" y="1527"/>
                    </a:lnTo>
                    <a:lnTo>
                      <a:pt x="11412" y="1521"/>
                    </a:lnTo>
                    <a:lnTo>
                      <a:pt x="11418" y="1515"/>
                    </a:lnTo>
                    <a:lnTo>
                      <a:pt x="11422" y="1511"/>
                    </a:lnTo>
                    <a:lnTo>
                      <a:pt x="11429" y="1507"/>
                    </a:lnTo>
                    <a:lnTo>
                      <a:pt x="11434" y="1504"/>
                    </a:lnTo>
                    <a:lnTo>
                      <a:pt x="11441" y="1501"/>
                    </a:lnTo>
                    <a:lnTo>
                      <a:pt x="11448" y="1499"/>
                    </a:lnTo>
                    <a:lnTo>
                      <a:pt x="11455" y="1498"/>
                    </a:lnTo>
                    <a:lnTo>
                      <a:pt x="11463" y="1496"/>
                    </a:lnTo>
                    <a:lnTo>
                      <a:pt x="11470" y="1496"/>
                    </a:lnTo>
                    <a:lnTo>
                      <a:pt x="11483" y="1490"/>
                    </a:lnTo>
                    <a:lnTo>
                      <a:pt x="11496" y="1484"/>
                    </a:lnTo>
                    <a:lnTo>
                      <a:pt x="11505" y="1477"/>
                    </a:lnTo>
                    <a:lnTo>
                      <a:pt x="11514" y="1468"/>
                    </a:lnTo>
                    <a:lnTo>
                      <a:pt x="11527" y="1461"/>
                    </a:lnTo>
                    <a:lnTo>
                      <a:pt x="11540" y="1454"/>
                    </a:lnTo>
                    <a:lnTo>
                      <a:pt x="11555" y="1439"/>
                    </a:lnTo>
                    <a:lnTo>
                      <a:pt x="11571" y="1425"/>
                    </a:lnTo>
                    <a:lnTo>
                      <a:pt x="11581" y="1420"/>
                    </a:lnTo>
                    <a:lnTo>
                      <a:pt x="11592" y="1416"/>
                    </a:lnTo>
                    <a:lnTo>
                      <a:pt x="11603" y="1413"/>
                    </a:lnTo>
                    <a:lnTo>
                      <a:pt x="11613" y="1407"/>
                    </a:lnTo>
                    <a:lnTo>
                      <a:pt x="11624" y="1398"/>
                    </a:lnTo>
                    <a:lnTo>
                      <a:pt x="11635" y="1387"/>
                    </a:lnTo>
                    <a:lnTo>
                      <a:pt x="11641" y="1382"/>
                    </a:lnTo>
                    <a:lnTo>
                      <a:pt x="11647" y="1379"/>
                    </a:lnTo>
                    <a:lnTo>
                      <a:pt x="11653" y="1375"/>
                    </a:lnTo>
                    <a:lnTo>
                      <a:pt x="11661" y="1374"/>
                    </a:lnTo>
                    <a:lnTo>
                      <a:pt x="11661" y="1375"/>
                    </a:lnTo>
                    <a:lnTo>
                      <a:pt x="11661" y="1378"/>
                    </a:lnTo>
                    <a:lnTo>
                      <a:pt x="11662" y="1378"/>
                    </a:lnTo>
                    <a:lnTo>
                      <a:pt x="11663" y="1378"/>
                    </a:lnTo>
                    <a:lnTo>
                      <a:pt x="11670" y="1369"/>
                    </a:lnTo>
                    <a:lnTo>
                      <a:pt x="11681" y="1356"/>
                    </a:lnTo>
                    <a:lnTo>
                      <a:pt x="11686" y="1350"/>
                    </a:lnTo>
                    <a:lnTo>
                      <a:pt x="11693" y="1345"/>
                    </a:lnTo>
                    <a:lnTo>
                      <a:pt x="11697" y="1341"/>
                    </a:lnTo>
                    <a:lnTo>
                      <a:pt x="11702" y="1340"/>
                    </a:lnTo>
                    <a:lnTo>
                      <a:pt x="11700" y="1332"/>
                    </a:lnTo>
                    <a:lnTo>
                      <a:pt x="11699" y="1325"/>
                    </a:lnTo>
                    <a:lnTo>
                      <a:pt x="11702" y="1319"/>
                    </a:lnTo>
                    <a:lnTo>
                      <a:pt x="11705" y="1314"/>
                    </a:lnTo>
                    <a:lnTo>
                      <a:pt x="11707" y="1307"/>
                    </a:lnTo>
                    <a:lnTo>
                      <a:pt x="11710" y="1301"/>
                    </a:lnTo>
                    <a:lnTo>
                      <a:pt x="11712" y="1287"/>
                    </a:lnTo>
                    <a:lnTo>
                      <a:pt x="11714" y="1274"/>
                    </a:lnTo>
                    <a:lnTo>
                      <a:pt x="11716" y="1269"/>
                    </a:lnTo>
                    <a:lnTo>
                      <a:pt x="11718" y="1262"/>
                    </a:lnTo>
                    <a:lnTo>
                      <a:pt x="11722" y="1257"/>
                    </a:lnTo>
                    <a:lnTo>
                      <a:pt x="11725" y="1252"/>
                    </a:lnTo>
                    <a:lnTo>
                      <a:pt x="11728" y="1247"/>
                    </a:lnTo>
                    <a:lnTo>
                      <a:pt x="11732" y="1241"/>
                    </a:lnTo>
                    <a:lnTo>
                      <a:pt x="11735" y="1236"/>
                    </a:lnTo>
                    <a:lnTo>
                      <a:pt x="11736" y="1230"/>
                    </a:lnTo>
                    <a:lnTo>
                      <a:pt x="11738" y="1218"/>
                    </a:lnTo>
                    <a:lnTo>
                      <a:pt x="11738" y="1207"/>
                    </a:lnTo>
                    <a:lnTo>
                      <a:pt x="11738" y="1195"/>
                    </a:lnTo>
                    <a:lnTo>
                      <a:pt x="11738" y="1184"/>
                    </a:lnTo>
                    <a:lnTo>
                      <a:pt x="11737" y="1172"/>
                    </a:lnTo>
                    <a:lnTo>
                      <a:pt x="11737" y="1161"/>
                    </a:lnTo>
                    <a:lnTo>
                      <a:pt x="11738" y="1149"/>
                    </a:lnTo>
                    <a:lnTo>
                      <a:pt x="11739" y="1138"/>
                    </a:lnTo>
                    <a:lnTo>
                      <a:pt x="11743" y="1128"/>
                    </a:lnTo>
                    <a:lnTo>
                      <a:pt x="11747" y="1118"/>
                    </a:lnTo>
                    <a:lnTo>
                      <a:pt x="11752" y="1109"/>
                    </a:lnTo>
                    <a:lnTo>
                      <a:pt x="11759" y="1099"/>
                    </a:lnTo>
                    <a:lnTo>
                      <a:pt x="11765" y="1090"/>
                    </a:lnTo>
                    <a:lnTo>
                      <a:pt x="11770" y="1082"/>
                    </a:lnTo>
                    <a:lnTo>
                      <a:pt x="11776" y="1072"/>
                    </a:lnTo>
                    <a:lnTo>
                      <a:pt x="11778" y="1062"/>
                    </a:lnTo>
                    <a:lnTo>
                      <a:pt x="11780" y="1048"/>
                    </a:lnTo>
                    <a:lnTo>
                      <a:pt x="11780" y="1034"/>
                    </a:lnTo>
                    <a:lnTo>
                      <a:pt x="11779" y="1022"/>
                    </a:lnTo>
                    <a:lnTo>
                      <a:pt x="11778" y="1011"/>
                    </a:lnTo>
                    <a:lnTo>
                      <a:pt x="11777" y="1005"/>
                    </a:lnTo>
                    <a:lnTo>
                      <a:pt x="11778" y="999"/>
                    </a:lnTo>
                    <a:lnTo>
                      <a:pt x="11778" y="994"/>
                    </a:lnTo>
                    <a:lnTo>
                      <a:pt x="11780" y="988"/>
                    </a:lnTo>
                    <a:lnTo>
                      <a:pt x="11782" y="983"/>
                    </a:lnTo>
                    <a:lnTo>
                      <a:pt x="11785" y="976"/>
                    </a:lnTo>
                    <a:lnTo>
                      <a:pt x="11790" y="969"/>
                    </a:lnTo>
                    <a:lnTo>
                      <a:pt x="11795" y="963"/>
                    </a:lnTo>
                    <a:lnTo>
                      <a:pt x="11799" y="959"/>
                    </a:lnTo>
                    <a:lnTo>
                      <a:pt x="11802" y="956"/>
                    </a:lnTo>
                    <a:lnTo>
                      <a:pt x="11806" y="954"/>
                    </a:lnTo>
                    <a:lnTo>
                      <a:pt x="11811" y="953"/>
                    </a:lnTo>
                    <a:lnTo>
                      <a:pt x="11810" y="950"/>
                    </a:lnTo>
                    <a:lnTo>
                      <a:pt x="11809" y="945"/>
                    </a:lnTo>
                    <a:lnTo>
                      <a:pt x="11809" y="943"/>
                    </a:lnTo>
                    <a:lnTo>
                      <a:pt x="11809" y="942"/>
                    </a:lnTo>
                    <a:lnTo>
                      <a:pt x="11810" y="941"/>
                    </a:lnTo>
                    <a:lnTo>
                      <a:pt x="11811" y="940"/>
                    </a:lnTo>
                    <a:lnTo>
                      <a:pt x="11813" y="933"/>
                    </a:lnTo>
                    <a:lnTo>
                      <a:pt x="11815" y="924"/>
                    </a:lnTo>
                    <a:lnTo>
                      <a:pt x="11816" y="917"/>
                    </a:lnTo>
                    <a:lnTo>
                      <a:pt x="11817" y="908"/>
                    </a:lnTo>
                    <a:lnTo>
                      <a:pt x="11819" y="900"/>
                    </a:lnTo>
                    <a:lnTo>
                      <a:pt x="11820" y="891"/>
                    </a:lnTo>
                    <a:lnTo>
                      <a:pt x="11821" y="884"/>
                    </a:lnTo>
                    <a:lnTo>
                      <a:pt x="11823" y="876"/>
                    </a:lnTo>
                    <a:lnTo>
                      <a:pt x="11826" y="869"/>
                    </a:lnTo>
                    <a:lnTo>
                      <a:pt x="11831" y="863"/>
                    </a:lnTo>
                    <a:lnTo>
                      <a:pt x="11836" y="858"/>
                    </a:lnTo>
                    <a:lnTo>
                      <a:pt x="11842" y="852"/>
                    </a:lnTo>
                    <a:lnTo>
                      <a:pt x="11846" y="845"/>
                    </a:lnTo>
                    <a:lnTo>
                      <a:pt x="11850" y="838"/>
                    </a:lnTo>
                    <a:lnTo>
                      <a:pt x="11854" y="832"/>
                    </a:lnTo>
                    <a:lnTo>
                      <a:pt x="11857" y="824"/>
                    </a:lnTo>
                    <a:lnTo>
                      <a:pt x="11858" y="816"/>
                    </a:lnTo>
                    <a:lnTo>
                      <a:pt x="11859" y="808"/>
                    </a:lnTo>
                    <a:lnTo>
                      <a:pt x="11859" y="799"/>
                    </a:lnTo>
                    <a:lnTo>
                      <a:pt x="11858" y="790"/>
                    </a:lnTo>
                    <a:lnTo>
                      <a:pt x="11859" y="790"/>
                    </a:lnTo>
                    <a:lnTo>
                      <a:pt x="11860" y="790"/>
                    </a:lnTo>
                    <a:lnTo>
                      <a:pt x="11868" y="786"/>
                    </a:lnTo>
                    <a:lnTo>
                      <a:pt x="11876" y="781"/>
                    </a:lnTo>
                    <a:lnTo>
                      <a:pt x="11880" y="780"/>
                    </a:lnTo>
                    <a:lnTo>
                      <a:pt x="11886" y="779"/>
                    </a:lnTo>
                    <a:lnTo>
                      <a:pt x="11890" y="779"/>
                    </a:lnTo>
                    <a:lnTo>
                      <a:pt x="11893" y="779"/>
                    </a:lnTo>
                    <a:lnTo>
                      <a:pt x="11898" y="781"/>
                    </a:lnTo>
                    <a:lnTo>
                      <a:pt x="11902" y="785"/>
                    </a:lnTo>
                    <a:lnTo>
                      <a:pt x="11905" y="789"/>
                    </a:lnTo>
                    <a:lnTo>
                      <a:pt x="11909" y="793"/>
                    </a:lnTo>
                    <a:lnTo>
                      <a:pt x="11915" y="803"/>
                    </a:lnTo>
                    <a:lnTo>
                      <a:pt x="11921" y="811"/>
                    </a:lnTo>
                    <a:lnTo>
                      <a:pt x="11938" y="840"/>
                    </a:lnTo>
                    <a:lnTo>
                      <a:pt x="11963" y="873"/>
                    </a:lnTo>
                    <a:lnTo>
                      <a:pt x="11969" y="880"/>
                    </a:lnTo>
                    <a:lnTo>
                      <a:pt x="11976" y="888"/>
                    </a:lnTo>
                    <a:lnTo>
                      <a:pt x="11984" y="895"/>
                    </a:lnTo>
                    <a:lnTo>
                      <a:pt x="11990" y="900"/>
                    </a:lnTo>
                    <a:lnTo>
                      <a:pt x="11998" y="906"/>
                    </a:lnTo>
                    <a:lnTo>
                      <a:pt x="12005" y="909"/>
                    </a:lnTo>
                    <a:lnTo>
                      <a:pt x="12012" y="911"/>
                    </a:lnTo>
                    <a:lnTo>
                      <a:pt x="12020" y="912"/>
                    </a:lnTo>
                    <a:lnTo>
                      <a:pt x="12020" y="913"/>
                    </a:lnTo>
                    <a:lnTo>
                      <a:pt x="12020" y="915"/>
                    </a:lnTo>
                    <a:lnTo>
                      <a:pt x="12017" y="923"/>
                    </a:lnTo>
                    <a:lnTo>
                      <a:pt x="12014" y="933"/>
                    </a:lnTo>
                    <a:lnTo>
                      <a:pt x="12014" y="943"/>
                    </a:lnTo>
                    <a:lnTo>
                      <a:pt x="12014" y="953"/>
                    </a:lnTo>
                    <a:lnTo>
                      <a:pt x="12021" y="955"/>
                    </a:lnTo>
                    <a:lnTo>
                      <a:pt x="12028" y="957"/>
                    </a:lnTo>
                    <a:lnTo>
                      <a:pt x="12034" y="958"/>
                    </a:lnTo>
                    <a:lnTo>
                      <a:pt x="12042" y="958"/>
                    </a:lnTo>
                    <a:lnTo>
                      <a:pt x="12042" y="961"/>
                    </a:lnTo>
                    <a:lnTo>
                      <a:pt x="12042" y="962"/>
                    </a:lnTo>
                    <a:lnTo>
                      <a:pt x="12047" y="970"/>
                    </a:lnTo>
                    <a:lnTo>
                      <a:pt x="12054" y="984"/>
                    </a:lnTo>
                    <a:lnTo>
                      <a:pt x="12058" y="989"/>
                    </a:lnTo>
                    <a:lnTo>
                      <a:pt x="12063" y="995"/>
                    </a:lnTo>
                    <a:lnTo>
                      <a:pt x="12066" y="998"/>
                    </a:lnTo>
                    <a:lnTo>
                      <a:pt x="12071" y="999"/>
                    </a:lnTo>
                    <a:lnTo>
                      <a:pt x="12071" y="998"/>
                    </a:lnTo>
                    <a:lnTo>
                      <a:pt x="12071" y="996"/>
                    </a:lnTo>
                    <a:lnTo>
                      <a:pt x="12073" y="997"/>
                    </a:lnTo>
                    <a:lnTo>
                      <a:pt x="12073" y="996"/>
                    </a:lnTo>
                    <a:lnTo>
                      <a:pt x="12074" y="996"/>
                    </a:lnTo>
                    <a:lnTo>
                      <a:pt x="12073" y="994"/>
                    </a:lnTo>
                    <a:lnTo>
                      <a:pt x="12076" y="994"/>
                    </a:lnTo>
                    <a:lnTo>
                      <a:pt x="12079" y="994"/>
                    </a:lnTo>
                    <a:lnTo>
                      <a:pt x="12079" y="995"/>
                    </a:lnTo>
                    <a:lnTo>
                      <a:pt x="12079" y="996"/>
                    </a:lnTo>
                    <a:lnTo>
                      <a:pt x="12085" y="1005"/>
                    </a:lnTo>
                    <a:lnTo>
                      <a:pt x="12090" y="1012"/>
                    </a:lnTo>
                    <a:lnTo>
                      <a:pt x="12094" y="1016"/>
                    </a:lnTo>
                    <a:lnTo>
                      <a:pt x="12096" y="1019"/>
                    </a:lnTo>
                    <a:lnTo>
                      <a:pt x="12100" y="1021"/>
                    </a:lnTo>
                    <a:lnTo>
                      <a:pt x="12105" y="1021"/>
                    </a:lnTo>
                    <a:lnTo>
                      <a:pt x="12102" y="1029"/>
                    </a:lnTo>
                    <a:lnTo>
                      <a:pt x="12101" y="1037"/>
                    </a:lnTo>
                    <a:lnTo>
                      <a:pt x="12105" y="1035"/>
                    </a:lnTo>
                    <a:lnTo>
                      <a:pt x="12109" y="1034"/>
                    </a:lnTo>
                    <a:lnTo>
                      <a:pt x="12111" y="1034"/>
                    </a:lnTo>
                    <a:lnTo>
                      <a:pt x="12112" y="1034"/>
                    </a:lnTo>
                    <a:lnTo>
                      <a:pt x="12114" y="1035"/>
                    </a:lnTo>
                    <a:lnTo>
                      <a:pt x="12114" y="1037"/>
                    </a:lnTo>
                    <a:lnTo>
                      <a:pt x="12118" y="1040"/>
                    </a:lnTo>
                    <a:lnTo>
                      <a:pt x="12122" y="1044"/>
                    </a:lnTo>
                    <a:lnTo>
                      <a:pt x="12128" y="1048"/>
                    </a:lnTo>
                    <a:lnTo>
                      <a:pt x="12132" y="1050"/>
                    </a:lnTo>
                    <a:lnTo>
                      <a:pt x="12131" y="1057"/>
                    </a:lnTo>
                    <a:lnTo>
                      <a:pt x="12130" y="1065"/>
                    </a:lnTo>
                    <a:lnTo>
                      <a:pt x="12137" y="1068"/>
                    </a:lnTo>
                    <a:lnTo>
                      <a:pt x="12142" y="1070"/>
                    </a:lnTo>
                    <a:lnTo>
                      <a:pt x="12150" y="1071"/>
                    </a:lnTo>
                    <a:lnTo>
                      <a:pt x="12158" y="1072"/>
                    </a:lnTo>
                    <a:lnTo>
                      <a:pt x="12165" y="1085"/>
                    </a:lnTo>
                    <a:lnTo>
                      <a:pt x="12171" y="1099"/>
                    </a:lnTo>
                    <a:lnTo>
                      <a:pt x="12175" y="1114"/>
                    </a:lnTo>
                    <a:lnTo>
                      <a:pt x="12177" y="1128"/>
                    </a:lnTo>
                    <a:lnTo>
                      <a:pt x="12177" y="1136"/>
                    </a:lnTo>
                    <a:lnTo>
                      <a:pt x="12177" y="1142"/>
                    </a:lnTo>
                    <a:lnTo>
                      <a:pt x="12176" y="1150"/>
                    </a:lnTo>
                    <a:lnTo>
                      <a:pt x="12175" y="1158"/>
                    </a:lnTo>
                    <a:lnTo>
                      <a:pt x="12173" y="1164"/>
                    </a:lnTo>
                    <a:lnTo>
                      <a:pt x="12170" y="1172"/>
                    </a:lnTo>
                    <a:lnTo>
                      <a:pt x="12166" y="1178"/>
                    </a:lnTo>
                    <a:lnTo>
                      <a:pt x="12162" y="1185"/>
                    </a:lnTo>
                    <a:lnTo>
                      <a:pt x="12158" y="1191"/>
                    </a:lnTo>
                    <a:lnTo>
                      <a:pt x="12150" y="1198"/>
                    </a:lnTo>
                    <a:lnTo>
                      <a:pt x="12148" y="1202"/>
                    </a:lnTo>
                    <a:lnTo>
                      <a:pt x="12144" y="1205"/>
                    </a:lnTo>
                    <a:lnTo>
                      <a:pt x="12143" y="1209"/>
                    </a:lnTo>
                    <a:lnTo>
                      <a:pt x="12142" y="1211"/>
                    </a:lnTo>
                    <a:lnTo>
                      <a:pt x="12136" y="1210"/>
                    </a:lnTo>
                    <a:lnTo>
                      <a:pt x="12130" y="1209"/>
                    </a:lnTo>
                    <a:lnTo>
                      <a:pt x="12131" y="1215"/>
                    </a:lnTo>
                    <a:lnTo>
                      <a:pt x="12132" y="1221"/>
                    </a:lnTo>
                    <a:lnTo>
                      <a:pt x="12126" y="1224"/>
                    </a:lnTo>
                    <a:lnTo>
                      <a:pt x="12119" y="1227"/>
                    </a:lnTo>
                    <a:lnTo>
                      <a:pt x="12114" y="1230"/>
                    </a:lnTo>
                    <a:lnTo>
                      <a:pt x="12107" y="1235"/>
                    </a:lnTo>
                    <a:lnTo>
                      <a:pt x="12101" y="1239"/>
                    </a:lnTo>
                    <a:lnTo>
                      <a:pt x="12097" y="1242"/>
                    </a:lnTo>
                    <a:lnTo>
                      <a:pt x="12093" y="1246"/>
                    </a:lnTo>
                    <a:lnTo>
                      <a:pt x="12089" y="1247"/>
                    </a:lnTo>
                    <a:lnTo>
                      <a:pt x="12090" y="1255"/>
                    </a:lnTo>
                    <a:lnTo>
                      <a:pt x="12093" y="1265"/>
                    </a:lnTo>
                    <a:lnTo>
                      <a:pt x="12093" y="1275"/>
                    </a:lnTo>
                    <a:lnTo>
                      <a:pt x="12090" y="1285"/>
                    </a:lnTo>
                    <a:lnTo>
                      <a:pt x="12086" y="1292"/>
                    </a:lnTo>
                    <a:lnTo>
                      <a:pt x="12078" y="1301"/>
                    </a:lnTo>
                    <a:lnTo>
                      <a:pt x="12068" y="1312"/>
                    </a:lnTo>
                    <a:lnTo>
                      <a:pt x="12057" y="1323"/>
                    </a:lnTo>
                    <a:lnTo>
                      <a:pt x="12045" y="1332"/>
                    </a:lnTo>
                    <a:lnTo>
                      <a:pt x="12034" y="1341"/>
                    </a:lnTo>
                    <a:lnTo>
                      <a:pt x="12029" y="1345"/>
                    </a:lnTo>
                    <a:lnTo>
                      <a:pt x="12024" y="1347"/>
                    </a:lnTo>
                    <a:lnTo>
                      <a:pt x="12020" y="1349"/>
                    </a:lnTo>
                    <a:lnTo>
                      <a:pt x="12017" y="1349"/>
                    </a:lnTo>
                    <a:lnTo>
                      <a:pt x="12014" y="1357"/>
                    </a:lnTo>
                    <a:lnTo>
                      <a:pt x="12009" y="1364"/>
                    </a:lnTo>
                    <a:lnTo>
                      <a:pt x="12002" y="1374"/>
                    </a:lnTo>
                    <a:lnTo>
                      <a:pt x="11994" y="1383"/>
                    </a:lnTo>
                    <a:lnTo>
                      <a:pt x="11976" y="1401"/>
                    </a:lnTo>
                    <a:lnTo>
                      <a:pt x="11963" y="1413"/>
                    </a:lnTo>
                    <a:lnTo>
                      <a:pt x="11951" y="1419"/>
                    </a:lnTo>
                    <a:lnTo>
                      <a:pt x="11942" y="1424"/>
                    </a:lnTo>
                    <a:lnTo>
                      <a:pt x="11941" y="1424"/>
                    </a:lnTo>
                    <a:lnTo>
                      <a:pt x="11938" y="1424"/>
                    </a:lnTo>
                    <a:lnTo>
                      <a:pt x="11938" y="1431"/>
                    </a:lnTo>
                    <a:lnTo>
                      <a:pt x="11937" y="1439"/>
                    </a:lnTo>
                    <a:lnTo>
                      <a:pt x="11936" y="1446"/>
                    </a:lnTo>
                    <a:lnTo>
                      <a:pt x="11934" y="1454"/>
                    </a:lnTo>
                    <a:lnTo>
                      <a:pt x="11927" y="1468"/>
                    </a:lnTo>
                    <a:lnTo>
                      <a:pt x="11920" y="1482"/>
                    </a:lnTo>
                    <a:lnTo>
                      <a:pt x="11911" y="1495"/>
                    </a:lnTo>
                    <a:lnTo>
                      <a:pt x="11901" y="1507"/>
                    </a:lnTo>
                    <a:lnTo>
                      <a:pt x="11891" y="1518"/>
                    </a:lnTo>
                    <a:lnTo>
                      <a:pt x="11881" y="1529"/>
                    </a:lnTo>
                    <a:lnTo>
                      <a:pt x="11861" y="1547"/>
                    </a:lnTo>
                    <a:lnTo>
                      <a:pt x="11842" y="1567"/>
                    </a:lnTo>
                    <a:lnTo>
                      <a:pt x="11833" y="1577"/>
                    </a:lnTo>
                    <a:lnTo>
                      <a:pt x="11826" y="1589"/>
                    </a:lnTo>
                    <a:lnTo>
                      <a:pt x="11824" y="1594"/>
                    </a:lnTo>
                    <a:lnTo>
                      <a:pt x="11822" y="1601"/>
                    </a:lnTo>
                    <a:lnTo>
                      <a:pt x="11821" y="1608"/>
                    </a:lnTo>
                    <a:lnTo>
                      <a:pt x="11820" y="1615"/>
                    </a:lnTo>
                    <a:lnTo>
                      <a:pt x="11815" y="1617"/>
                    </a:lnTo>
                    <a:lnTo>
                      <a:pt x="11811" y="1621"/>
                    </a:lnTo>
                    <a:lnTo>
                      <a:pt x="11806" y="1624"/>
                    </a:lnTo>
                    <a:lnTo>
                      <a:pt x="11802" y="1627"/>
                    </a:lnTo>
                    <a:lnTo>
                      <a:pt x="11795" y="1637"/>
                    </a:lnTo>
                    <a:lnTo>
                      <a:pt x="11790" y="1646"/>
                    </a:lnTo>
                    <a:lnTo>
                      <a:pt x="11788" y="1653"/>
                    </a:lnTo>
                    <a:lnTo>
                      <a:pt x="11787" y="1664"/>
                    </a:lnTo>
                    <a:lnTo>
                      <a:pt x="11784" y="1677"/>
                    </a:lnTo>
                    <a:lnTo>
                      <a:pt x="11783" y="1692"/>
                    </a:lnTo>
                    <a:lnTo>
                      <a:pt x="11782" y="1721"/>
                    </a:lnTo>
                    <a:lnTo>
                      <a:pt x="11782" y="1740"/>
                    </a:lnTo>
                    <a:lnTo>
                      <a:pt x="11784" y="1744"/>
                    </a:lnTo>
                    <a:lnTo>
                      <a:pt x="11788" y="1748"/>
                    </a:lnTo>
                    <a:lnTo>
                      <a:pt x="11791" y="1752"/>
                    </a:lnTo>
                    <a:lnTo>
                      <a:pt x="11795" y="1755"/>
                    </a:lnTo>
                    <a:lnTo>
                      <a:pt x="11799" y="1756"/>
                    </a:lnTo>
                    <a:lnTo>
                      <a:pt x="11803" y="1757"/>
                    </a:lnTo>
                    <a:lnTo>
                      <a:pt x="11806" y="1756"/>
                    </a:lnTo>
                    <a:lnTo>
                      <a:pt x="11811" y="1754"/>
                    </a:lnTo>
                    <a:lnTo>
                      <a:pt x="11819" y="1748"/>
                    </a:lnTo>
                    <a:lnTo>
                      <a:pt x="11826" y="1741"/>
                    </a:lnTo>
                    <a:lnTo>
                      <a:pt x="11833" y="1733"/>
                    </a:lnTo>
                    <a:lnTo>
                      <a:pt x="11841" y="1725"/>
                    </a:lnTo>
                    <a:lnTo>
                      <a:pt x="11844" y="1722"/>
                    </a:lnTo>
                    <a:lnTo>
                      <a:pt x="11848" y="1720"/>
                    </a:lnTo>
                    <a:lnTo>
                      <a:pt x="11852" y="1719"/>
                    </a:lnTo>
                    <a:lnTo>
                      <a:pt x="11855" y="1718"/>
                    </a:lnTo>
                    <a:lnTo>
                      <a:pt x="11858" y="1720"/>
                    </a:lnTo>
                    <a:lnTo>
                      <a:pt x="11864" y="1722"/>
                    </a:lnTo>
                    <a:lnTo>
                      <a:pt x="11868" y="1724"/>
                    </a:lnTo>
                    <a:lnTo>
                      <a:pt x="11874" y="1724"/>
                    </a:lnTo>
                    <a:lnTo>
                      <a:pt x="11882" y="1714"/>
                    </a:lnTo>
                    <a:lnTo>
                      <a:pt x="11897" y="1699"/>
                    </a:lnTo>
                    <a:lnTo>
                      <a:pt x="11904" y="1690"/>
                    </a:lnTo>
                    <a:lnTo>
                      <a:pt x="11911" y="1683"/>
                    </a:lnTo>
                    <a:lnTo>
                      <a:pt x="11916" y="1679"/>
                    </a:lnTo>
                    <a:lnTo>
                      <a:pt x="11920" y="1677"/>
                    </a:lnTo>
                    <a:lnTo>
                      <a:pt x="11930" y="1677"/>
                    </a:lnTo>
                    <a:lnTo>
                      <a:pt x="11938" y="1677"/>
                    </a:lnTo>
                    <a:lnTo>
                      <a:pt x="11946" y="1679"/>
                    </a:lnTo>
                    <a:lnTo>
                      <a:pt x="11955" y="1680"/>
                    </a:lnTo>
                    <a:lnTo>
                      <a:pt x="11955" y="1679"/>
                    </a:lnTo>
                    <a:lnTo>
                      <a:pt x="11955" y="1677"/>
                    </a:lnTo>
                    <a:lnTo>
                      <a:pt x="11968" y="1666"/>
                    </a:lnTo>
                    <a:lnTo>
                      <a:pt x="11988" y="1649"/>
                    </a:lnTo>
                    <a:lnTo>
                      <a:pt x="11998" y="1642"/>
                    </a:lnTo>
                    <a:lnTo>
                      <a:pt x="12008" y="1634"/>
                    </a:lnTo>
                    <a:lnTo>
                      <a:pt x="12014" y="1630"/>
                    </a:lnTo>
                    <a:lnTo>
                      <a:pt x="12020" y="1627"/>
                    </a:lnTo>
                    <a:lnTo>
                      <a:pt x="12022" y="1628"/>
                    </a:lnTo>
                    <a:lnTo>
                      <a:pt x="12024" y="1630"/>
                    </a:lnTo>
                    <a:lnTo>
                      <a:pt x="12025" y="1631"/>
                    </a:lnTo>
                    <a:lnTo>
                      <a:pt x="12025" y="1630"/>
                    </a:lnTo>
                    <a:lnTo>
                      <a:pt x="12027" y="1628"/>
                    </a:lnTo>
                    <a:lnTo>
                      <a:pt x="12027" y="1627"/>
                    </a:lnTo>
                    <a:lnTo>
                      <a:pt x="12042" y="1614"/>
                    </a:lnTo>
                    <a:lnTo>
                      <a:pt x="12067" y="1594"/>
                    </a:lnTo>
                    <a:lnTo>
                      <a:pt x="12080" y="1584"/>
                    </a:lnTo>
                    <a:lnTo>
                      <a:pt x="12091" y="1576"/>
                    </a:lnTo>
                    <a:lnTo>
                      <a:pt x="12095" y="1571"/>
                    </a:lnTo>
                    <a:lnTo>
                      <a:pt x="12098" y="1568"/>
                    </a:lnTo>
                    <a:lnTo>
                      <a:pt x="12100" y="1565"/>
                    </a:lnTo>
                    <a:lnTo>
                      <a:pt x="12101" y="1561"/>
                    </a:lnTo>
                    <a:lnTo>
                      <a:pt x="12104" y="1561"/>
                    </a:lnTo>
                    <a:lnTo>
                      <a:pt x="12106" y="1561"/>
                    </a:lnTo>
                    <a:lnTo>
                      <a:pt x="12107" y="1562"/>
                    </a:lnTo>
                    <a:lnTo>
                      <a:pt x="12108" y="1565"/>
                    </a:lnTo>
                    <a:lnTo>
                      <a:pt x="12111" y="1565"/>
                    </a:lnTo>
                    <a:lnTo>
                      <a:pt x="12114" y="1565"/>
                    </a:lnTo>
                    <a:lnTo>
                      <a:pt x="12118" y="1555"/>
                    </a:lnTo>
                    <a:lnTo>
                      <a:pt x="12123" y="1546"/>
                    </a:lnTo>
                    <a:lnTo>
                      <a:pt x="12129" y="1540"/>
                    </a:lnTo>
                    <a:lnTo>
                      <a:pt x="12136" y="1536"/>
                    </a:lnTo>
                    <a:lnTo>
                      <a:pt x="12151" y="1529"/>
                    </a:lnTo>
                    <a:lnTo>
                      <a:pt x="12170" y="1523"/>
                    </a:lnTo>
                    <a:lnTo>
                      <a:pt x="12175" y="1521"/>
                    </a:lnTo>
                    <a:lnTo>
                      <a:pt x="12181" y="1518"/>
                    </a:lnTo>
                    <a:lnTo>
                      <a:pt x="12186" y="1516"/>
                    </a:lnTo>
                    <a:lnTo>
                      <a:pt x="12192" y="1515"/>
                    </a:lnTo>
                    <a:lnTo>
                      <a:pt x="12194" y="1510"/>
                    </a:lnTo>
                    <a:lnTo>
                      <a:pt x="12198" y="1505"/>
                    </a:lnTo>
                    <a:lnTo>
                      <a:pt x="12204" y="1501"/>
                    </a:lnTo>
                    <a:lnTo>
                      <a:pt x="12210" y="1498"/>
                    </a:lnTo>
                    <a:lnTo>
                      <a:pt x="12222" y="1490"/>
                    </a:lnTo>
                    <a:lnTo>
                      <a:pt x="12233" y="1484"/>
                    </a:lnTo>
                    <a:lnTo>
                      <a:pt x="12243" y="1472"/>
                    </a:lnTo>
                    <a:lnTo>
                      <a:pt x="12253" y="1461"/>
                    </a:lnTo>
                    <a:lnTo>
                      <a:pt x="12267" y="1451"/>
                    </a:lnTo>
                    <a:lnTo>
                      <a:pt x="12284" y="1440"/>
                    </a:lnTo>
                    <a:lnTo>
                      <a:pt x="12293" y="1434"/>
                    </a:lnTo>
                    <a:lnTo>
                      <a:pt x="12301" y="1427"/>
                    </a:lnTo>
                    <a:lnTo>
                      <a:pt x="12304" y="1424"/>
                    </a:lnTo>
                    <a:lnTo>
                      <a:pt x="12306" y="1420"/>
                    </a:lnTo>
                    <a:lnTo>
                      <a:pt x="12307" y="1417"/>
                    </a:lnTo>
                    <a:lnTo>
                      <a:pt x="12307" y="1415"/>
                    </a:lnTo>
                    <a:lnTo>
                      <a:pt x="12316" y="1415"/>
                    </a:lnTo>
                    <a:lnTo>
                      <a:pt x="12324" y="1414"/>
                    </a:lnTo>
                    <a:lnTo>
                      <a:pt x="12331" y="1413"/>
                    </a:lnTo>
                    <a:lnTo>
                      <a:pt x="12338" y="1409"/>
                    </a:lnTo>
                    <a:lnTo>
                      <a:pt x="12344" y="1406"/>
                    </a:lnTo>
                    <a:lnTo>
                      <a:pt x="12349" y="1402"/>
                    </a:lnTo>
                    <a:lnTo>
                      <a:pt x="12353" y="1397"/>
                    </a:lnTo>
                    <a:lnTo>
                      <a:pt x="12358" y="1393"/>
                    </a:lnTo>
                    <a:lnTo>
                      <a:pt x="12366" y="1384"/>
                    </a:lnTo>
                    <a:lnTo>
                      <a:pt x="12372" y="1376"/>
                    </a:lnTo>
                    <a:lnTo>
                      <a:pt x="12375" y="1373"/>
                    </a:lnTo>
                    <a:lnTo>
                      <a:pt x="12379" y="1370"/>
                    </a:lnTo>
                    <a:lnTo>
                      <a:pt x="12382" y="1369"/>
                    </a:lnTo>
                    <a:lnTo>
                      <a:pt x="12385" y="1368"/>
                    </a:lnTo>
                    <a:lnTo>
                      <a:pt x="12392" y="1370"/>
                    </a:lnTo>
                    <a:lnTo>
                      <a:pt x="12399" y="1371"/>
                    </a:lnTo>
                    <a:lnTo>
                      <a:pt x="12401" y="1367"/>
                    </a:lnTo>
                    <a:lnTo>
                      <a:pt x="12405" y="1361"/>
                    </a:lnTo>
                    <a:lnTo>
                      <a:pt x="12410" y="1357"/>
                    </a:lnTo>
                    <a:lnTo>
                      <a:pt x="12415" y="1353"/>
                    </a:lnTo>
                    <a:lnTo>
                      <a:pt x="12426" y="1345"/>
                    </a:lnTo>
                    <a:lnTo>
                      <a:pt x="12438" y="1337"/>
                    </a:lnTo>
                    <a:lnTo>
                      <a:pt x="12449" y="1329"/>
                    </a:lnTo>
                    <a:lnTo>
                      <a:pt x="12458" y="1321"/>
                    </a:lnTo>
                    <a:lnTo>
                      <a:pt x="12462" y="1317"/>
                    </a:lnTo>
                    <a:lnTo>
                      <a:pt x="12465" y="1313"/>
                    </a:lnTo>
                    <a:lnTo>
                      <a:pt x="12467" y="1307"/>
                    </a:lnTo>
                    <a:lnTo>
                      <a:pt x="12467" y="1303"/>
                    </a:lnTo>
                    <a:lnTo>
                      <a:pt x="12469" y="1297"/>
                    </a:lnTo>
                    <a:lnTo>
                      <a:pt x="12470" y="1292"/>
                    </a:lnTo>
                    <a:lnTo>
                      <a:pt x="12471" y="1286"/>
                    </a:lnTo>
                    <a:lnTo>
                      <a:pt x="12471" y="1280"/>
                    </a:lnTo>
                    <a:lnTo>
                      <a:pt x="12471" y="1268"/>
                    </a:lnTo>
                    <a:lnTo>
                      <a:pt x="12470" y="1255"/>
                    </a:lnTo>
                    <a:lnTo>
                      <a:pt x="12473" y="1252"/>
                    </a:lnTo>
                    <a:lnTo>
                      <a:pt x="12476" y="1248"/>
                    </a:lnTo>
                    <a:lnTo>
                      <a:pt x="12477" y="1243"/>
                    </a:lnTo>
                    <a:lnTo>
                      <a:pt x="12478" y="1239"/>
                    </a:lnTo>
                    <a:lnTo>
                      <a:pt x="12479" y="1229"/>
                    </a:lnTo>
                    <a:lnTo>
                      <a:pt x="12480" y="1218"/>
                    </a:lnTo>
                    <a:lnTo>
                      <a:pt x="12488" y="1211"/>
                    </a:lnTo>
                    <a:lnTo>
                      <a:pt x="12493" y="1204"/>
                    </a:lnTo>
                    <a:lnTo>
                      <a:pt x="12499" y="1194"/>
                    </a:lnTo>
                    <a:lnTo>
                      <a:pt x="12503" y="1184"/>
                    </a:lnTo>
                    <a:lnTo>
                      <a:pt x="12506" y="1173"/>
                    </a:lnTo>
                    <a:lnTo>
                      <a:pt x="12510" y="1162"/>
                    </a:lnTo>
                    <a:lnTo>
                      <a:pt x="12511" y="1151"/>
                    </a:lnTo>
                    <a:lnTo>
                      <a:pt x="12512" y="1140"/>
                    </a:lnTo>
                    <a:lnTo>
                      <a:pt x="12510" y="1129"/>
                    </a:lnTo>
                    <a:lnTo>
                      <a:pt x="12508" y="1118"/>
                    </a:lnTo>
                    <a:lnTo>
                      <a:pt x="12512" y="1118"/>
                    </a:lnTo>
                    <a:lnTo>
                      <a:pt x="12517" y="1118"/>
                    </a:lnTo>
                    <a:lnTo>
                      <a:pt x="12513" y="1103"/>
                    </a:lnTo>
                    <a:lnTo>
                      <a:pt x="12511" y="1087"/>
                    </a:lnTo>
                    <a:lnTo>
                      <a:pt x="12511" y="1071"/>
                    </a:lnTo>
                    <a:lnTo>
                      <a:pt x="12511" y="1054"/>
                    </a:lnTo>
                    <a:lnTo>
                      <a:pt x="12512" y="1020"/>
                    </a:lnTo>
                    <a:lnTo>
                      <a:pt x="12512" y="987"/>
                    </a:lnTo>
                    <a:lnTo>
                      <a:pt x="12512" y="984"/>
                    </a:lnTo>
                    <a:lnTo>
                      <a:pt x="12512" y="980"/>
                    </a:lnTo>
                    <a:lnTo>
                      <a:pt x="12511" y="978"/>
                    </a:lnTo>
                    <a:lnTo>
                      <a:pt x="12508" y="977"/>
                    </a:lnTo>
                    <a:lnTo>
                      <a:pt x="12509" y="966"/>
                    </a:lnTo>
                    <a:lnTo>
                      <a:pt x="12510" y="946"/>
                    </a:lnTo>
                    <a:lnTo>
                      <a:pt x="12511" y="929"/>
                    </a:lnTo>
                    <a:lnTo>
                      <a:pt x="12511" y="921"/>
                    </a:lnTo>
                    <a:lnTo>
                      <a:pt x="12510" y="907"/>
                    </a:lnTo>
                    <a:lnTo>
                      <a:pt x="12511" y="897"/>
                    </a:lnTo>
                    <a:lnTo>
                      <a:pt x="12511" y="880"/>
                    </a:lnTo>
                    <a:lnTo>
                      <a:pt x="12512" y="856"/>
                    </a:lnTo>
                    <a:lnTo>
                      <a:pt x="12512" y="844"/>
                    </a:lnTo>
                    <a:lnTo>
                      <a:pt x="12513" y="834"/>
                    </a:lnTo>
                    <a:lnTo>
                      <a:pt x="12513" y="830"/>
                    </a:lnTo>
                    <a:lnTo>
                      <a:pt x="12514" y="827"/>
                    </a:lnTo>
                    <a:lnTo>
                      <a:pt x="12515" y="825"/>
                    </a:lnTo>
                    <a:lnTo>
                      <a:pt x="12517" y="824"/>
                    </a:lnTo>
                    <a:lnTo>
                      <a:pt x="12519" y="816"/>
                    </a:lnTo>
                    <a:lnTo>
                      <a:pt x="12522" y="810"/>
                    </a:lnTo>
                    <a:lnTo>
                      <a:pt x="12525" y="804"/>
                    </a:lnTo>
                    <a:lnTo>
                      <a:pt x="12530" y="799"/>
                    </a:lnTo>
                    <a:lnTo>
                      <a:pt x="12541" y="788"/>
                    </a:lnTo>
                    <a:lnTo>
                      <a:pt x="12549" y="776"/>
                    </a:lnTo>
                    <a:lnTo>
                      <a:pt x="12555" y="766"/>
                    </a:lnTo>
                    <a:lnTo>
                      <a:pt x="12559" y="755"/>
                    </a:lnTo>
                    <a:lnTo>
                      <a:pt x="12567" y="754"/>
                    </a:lnTo>
                    <a:lnTo>
                      <a:pt x="12574" y="753"/>
                    </a:lnTo>
                    <a:lnTo>
                      <a:pt x="12574" y="752"/>
                    </a:lnTo>
                    <a:lnTo>
                      <a:pt x="12574" y="749"/>
                    </a:lnTo>
                    <a:lnTo>
                      <a:pt x="12576" y="749"/>
                    </a:lnTo>
                    <a:lnTo>
                      <a:pt x="12577" y="749"/>
                    </a:lnTo>
                    <a:lnTo>
                      <a:pt x="12577" y="748"/>
                    </a:lnTo>
                    <a:lnTo>
                      <a:pt x="12577" y="746"/>
                    </a:lnTo>
                    <a:lnTo>
                      <a:pt x="12578" y="745"/>
                    </a:lnTo>
                    <a:lnTo>
                      <a:pt x="12579" y="743"/>
                    </a:lnTo>
                    <a:close/>
                    <a:moveTo>
                      <a:pt x="8297" y="893"/>
                    </a:moveTo>
                    <a:lnTo>
                      <a:pt x="8315" y="893"/>
                    </a:lnTo>
                    <a:lnTo>
                      <a:pt x="8331" y="896"/>
                    </a:lnTo>
                    <a:lnTo>
                      <a:pt x="8348" y="897"/>
                    </a:lnTo>
                    <a:lnTo>
                      <a:pt x="8363" y="898"/>
                    </a:lnTo>
                    <a:lnTo>
                      <a:pt x="8383" y="898"/>
                    </a:lnTo>
                    <a:lnTo>
                      <a:pt x="8403" y="897"/>
                    </a:lnTo>
                    <a:lnTo>
                      <a:pt x="8413" y="898"/>
                    </a:lnTo>
                    <a:lnTo>
                      <a:pt x="8423" y="898"/>
                    </a:lnTo>
                    <a:lnTo>
                      <a:pt x="8432" y="900"/>
                    </a:lnTo>
                    <a:lnTo>
                      <a:pt x="8440" y="902"/>
                    </a:lnTo>
                    <a:lnTo>
                      <a:pt x="8449" y="906"/>
                    </a:lnTo>
                    <a:lnTo>
                      <a:pt x="8457" y="910"/>
                    </a:lnTo>
                    <a:lnTo>
                      <a:pt x="8465" y="915"/>
                    </a:lnTo>
                    <a:lnTo>
                      <a:pt x="8471" y="921"/>
                    </a:lnTo>
                    <a:lnTo>
                      <a:pt x="8477" y="928"/>
                    </a:lnTo>
                    <a:lnTo>
                      <a:pt x="8482" y="935"/>
                    </a:lnTo>
                    <a:lnTo>
                      <a:pt x="8487" y="944"/>
                    </a:lnTo>
                    <a:lnTo>
                      <a:pt x="8490" y="952"/>
                    </a:lnTo>
                    <a:lnTo>
                      <a:pt x="8493" y="961"/>
                    </a:lnTo>
                    <a:lnTo>
                      <a:pt x="8497" y="970"/>
                    </a:lnTo>
                    <a:lnTo>
                      <a:pt x="8498" y="979"/>
                    </a:lnTo>
                    <a:lnTo>
                      <a:pt x="8499" y="989"/>
                    </a:lnTo>
                    <a:lnTo>
                      <a:pt x="8500" y="999"/>
                    </a:lnTo>
                    <a:lnTo>
                      <a:pt x="8500" y="1009"/>
                    </a:lnTo>
                    <a:lnTo>
                      <a:pt x="8499" y="1018"/>
                    </a:lnTo>
                    <a:lnTo>
                      <a:pt x="8498" y="1028"/>
                    </a:lnTo>
                    <a:lnTo>
                      <a:pt x="8495" y="1035"/>
                    </a:lnTo>
                    <a:lnTo>
                      <a:pt x="8493" y="1042"/>
                    </a:lnTo>
                    <a:lnTo>
                      <a:pt x="8490" y="1050"/>
                    </a:lnTo>
                    <a:lnTo>
                      <a:pt x="8487" y="1056"/>
                    </a:lnTo>
                    <a:lnTo>
                      <a:pt x="8479" y="1070"/>
                    </a:lnTo>
                    <a:lnTo>
                      <a:pt x="8470" y="1082"/>
                    </a:lnTo>
                    <a:lnTo>
                      <a:pt x="8461" y="1094"/>
                    </a:lnTo>
                    <a:lnTo>
                      <a:pt x="8450" y="1105"/>
                    </a:lnTo>
                    <a:lnTo>
                      <a:pt x="8439" y="1115"/>
                    </a:lnTo>
                    <a:lnTo>
                      <a:pt x="8427" y="1123"/>
                    </a:lnTo>
                    <a:lnTo>
                      <a:pt x="8404" y="1141"/>
                    </a:lnTo>
                    <a:lnTo>
                      <a:pt x="8381" y="1161"/>
                    </a:lnTo>
                    <a:lnTo>
                      <a:pt x="8360" y="1185"/>
                    </a:lnTo>
                    <a:lnTo>
                      <a:pt x="8340" y="1209"/>
                    </a:lnTo>
                    <a:lnTo>
                      <a:pt x="8330" y="1222"/>
                    </a:lnTo>
                    <a:lnTo>
                      <a:pt x="8320" y="1233"/>
                    </a:lnTo>
                    <a:lnTo>
                      <a:pt x="8308" y="1244"/>
                    </a:lnTo>
                    <a:lnTo>
                      <a:pt x="8296" y="1254"/>
                    </a:lnTo>
                    <a:lnTo>
                      <a:pt x="8283" y="1263"/>
                    </a:lnTo>
                    <a:lnTo>
                      <a:pt x="8269" y="1272"/>
                    </a:lnTo>
                    <a:lnTo>
                      <a:pt x="8253" y="1280"/>
                    </a:lnTo>
                    <a:lnTo>
                      <a:pt x="8240" y="1288"/>
                    </a:lnTo>
                    <a:lnTo>
                      <a:pt x="8219" y="1302"/>
                    </a:lnTo>
                    <a:lnTo>
                      <a:pt x="8198" y="1315"/>
                    </a:lnTo>
                    <a:lnTo>
                      <a:pt x="8177" y="1327"/>
                    </a:lnTo>
                    <a:lnTo>
                      <a:pt x="8156" y="1337"/>
                    </a:lnTo>
                    <a:lnTo>
                      <a:pt x="8148" y="1339"/>
                    </a:lnTo>
                    <a:lnTo>
                      <a:pt x="8139" y="1341"/>
                    </a:lnTo>
                    <a:lnTo>
                      <a:pt x="8131" y="1343"/>
                    </a:lnTo>
                    <a:lnTo>
                      <a:pt x="8122" y="1346"/>
                    </a:lnTo>
                    <a:lnTo>
                      <a:pt x="8108" y="1354"/>
                    </a:lnTo>
                    <a:lnTo>
                      <a:pt x="8094" y="1362"/>
                    </a:lnTo>
                    <a:lnTo>
                      <a:pt x="8080" y="1365"/>
                    </a:lnTo>
                    <a:lnTo>
                      <a:pt x="8068" y="1369"/>
                    </a:lnTo>
                    <a:lnTo>
                      <a:pt x="8056" y="1376"/>
                    </a:lnTo>
                    <a:lnTo>
                      <a:pt x="8044" y="1386"/>
                    </a:lnTo>
                    <a:lnTo>
                      <a:pt x="8032" y="1397"/>
                    </a:lnTo>
                    <a:lnTo>
                      <a:pt x="8020" y="1406"/>
                    </a:lnTo>
                    <a:lnTo>
                      <a:pt x="8011" y="1409"/>
                    </a:lnTo>
                    <a:lnTo>
                      <a:pt x="8002" y="1413"/>
                    </a:lnTo>
                    <a:lnTo>
                      <a:pt x="7993" y="1415"/>
                    </a:lnTo>
                    <a:lnTo>
                      <a:pt x="7985" y="1418"/>
                    </a:lnTo>
                    <a:lnTo>
                      <a:pt x="7968" y="1428"/>
                    </a:lnTo>
                    <a:lnTo>
                      <a:pt x="7953" y="1439"/>
                    </a:lnTo>
                    <a:lnTo>
                      <a:pt x="7944" y="1448"/>
                    </a:lnTo>
                    <a:lnTo>
                      <a:pt x="7935" y="1457"/>
                    </a:lnTo>
                    <a:lnTo>
                      <a:pt x="7926" y="1466"/>
                    </a:lnTo>
                    <a:lnTo>
                      <a:pt x="7918" y="1474"/>
                    </a:lnTo>
                    <a:lnTo>
                      <a:pt x="7900" y="1481"/>
                    </a:lnTo>
                    <a:lnTo>
                      <a:pt x="7881" y="1487"/>
                    </a:lnTo>
                    <a:lnTo>
                      <a:pt x="7872" y="1490"/>
                    </a:lnTo>
                    <a:lnTo>
                      <a:pt x="7865" y="1495"/>
                    </a:lnTo>
                    <a:lnTo>
                      <a:pt x="7861" y="1498"/>
                    </a:lnTo>
                    <a:lnTo>
                      <a:pt x="7858" y="1501"/>
                    </a:lnTo>
                    <a:lnTo>
                      <a:pt x="7855" y="1505"/>
                    </a:lnTo>
                    <a:lnTo>
                      <a:pt x="7853" y="1510"/>
                    </a:lnTo>
                    <a:lnTo>
                      <a:pt x="7846" y="1523"/>
                    </a:lnTo>
                    <a:lnTo>
                      <a:pt x="7839" y="1536"/>
                    </a:lnTo>
                    <a:lnTo>
                      <a:pt x="7833" y="1549"/>
                    </a:lnTo>
                    <a:lnTo>
                      <a:pt x="7825" y="1562"/>
                    </a:lnTo>
                    <a:lnTo>
                      <a:pt x="7824" y="1572"/>
                    </a:lnTo>
                    <a:lnTo>
                      <a:pt x="7823" y="1582"/>
                    </a:lnTo>
                    <a:lnTo>
                      <a:pt x="7822" y="1592"/>
                    </a:lnTo>
                    <a:lnTo>
                      <a:pt x="7821" y="1602"/>
                    </a:lnTo>
                    <a:lnTo>
                      <a:pt x="7816" y="1624"/>
                    </a:lnTo>
                    <a:lnTo>
                      <a:pt x="7810" y="1646"/>
                    </a:lnTo>
                    <a:lnTo>
                      <a:pt x="7803" y="1668"/>
                    </a:lnTo>
                    <a:lnTo>
                      <a:pt x="7799" y="1690"/>
                    </a:lnTo>
                    <a:lnTo>
                      <a:pt x="7795" y="1716"/>
                    </a:lnTo>
                    <a:lnTo>
                      <a:pt x="7794" y="1743"/>
                    </a:lnTo>
                    <a:lnTo>
                      <a:pt x="7793" y="1770"/>
                    </a:lnTo>
                    <a:lnTo>
                      <a:pt x="7792" y="1798"/>
                    </a:lnTo>
                    <a:lnTo>
                      <a:pt x="7792" y="1824"/>
                    </a:lnTo>
                    <a:lnTo>
                      <a:pt x="7791" y="1852"/>
                    </a:lnTo>
                    <a:lnTo>
                      <a:pt x="7791" y="1878"/>
                    </a:lnTo>
                    <a:lnTo>
                      <a:pt x="7791" y="1906"/>
                    </a:lnTo>
                    <a:lnTo>
                      <a:pt x="7789" y="1922"/>
                    </a:lnTo>
                    <a:lnTo>
                      <a:pt x="7785" y="1941"/>
                    </a:lnTo>
                    <a:lnTo>
                      <a:pt x="7784" y="1950"/>
                    </a:lnTo>
                    <a:lnTo>
                      <a:pt x="7783" y="1960"/>
                    </a:lnTo>
                    <a:lnTo>
                      <a:pt x="7784" y="1967"/>
                    </a:lnTo>
                    <a:lnTo>
                      <a:pt x="7785" y="1976"/>
                    </a:lnTo>
                    <a:lnTo>
                      <a:pt x="7788" y="1982"/>
                    </a:lnTo>
                    <a:lnTo>
                      <a:pt x="7792" y="1987"/>
                    </a:lnTo>
                    <a:lnTo>
                      <a:pt x="7796" y="1992"/>
                    </a:lnTo>
                    <a:lnTo>
                      <a:pt x="7801" y="1995"/>
                    </a:lnTo>
                    <a:lnTo>
                      <a:pt x="7807" y="1998"/>
                    </a:lnTo>
                    <a:lnTo>
                      <a:pt x="7813" y="2000"/>
                    </a:lnTo>
                    <a:lnTo>
                      <a:pt x="7820" y="2001"/>
                    </a:lnTo>
                    <a:lnTo>
                      <a:pt x="7826" y="2003"/>
                    </a:lnTo>
                    <a:lnTo>
                      <a:pt x="7833" y="1999"/>
                    </a:lnTo>
                    <a:lnTo>
                      <a:pt x="7840" y="1997"/>
                    </a:lnTo>
                    <a:lnTo>
                      <a:pt x="7849" y="1996"/>
                    </a:lnTo>
                    <a:lnTo>
                      <a:pt x="7857" y="1996"/>
                    </a:lnTo>
                    <a:lnTo>
                      <a:pt x="7862" y="1993"/>
                    </a:lnTo>
                    <a:lnTo>
                      <a:pt x="7869" y="1990"/>
                    </a:lnTo>
                    <a:lnTo>
                      <a:pt x="7876" y="1989"/>
                    </a:lnTo>
                    <a:lnTo>
                      <a:pt x="7883" y="1988"/>
                    </a:lnTo>
                    <a:lnTo>
                      <a:pt x="7899" y="1987"/>
                    </a:lnTo>
                    <a:lnTo>
                      <a:pt x="7913" y="1987"/>
                    </a:lnTo>
                    <a:lnTo>
                      <a:pt x="7926" y="1979"/>
                    </a:lnTo>
                    <a:lnTo>
                      <a:pt x="7941" y="1973"/>
                    </a:lnTo>
                    <a:lnTo>
                      <a:pt x="7955" y="1967"/>
                    </a:lnTo>
                    <a:lnTo>
                      <a:pt x="7970" y="1962"/>
                    </a:lnTo>
                    <a:lnTo>
                      <a:pt x="8001" y="1953"/>
                    </a:lnTo>
                    <a:lnTo>
                      <a:pt x="8032" y="1944"/>
                    </a:lnTo>
                    <a:lnTo>
                      <a:pt x="8055" y="1937"/>
                    </a:lnTo>
                    <a:lnTo>
                      <a:pt x="8080" y="1928"/>
                    </a:lnTo>
                    <a:lnTo>
                      <a:pt x="8093" y="1924"/>
                    </a:lnTo>
                    <a:lnTo>
                      <a:pt x="8106" y="1921"/>
                    </a:lnTo>
                    <a:lnTo>
                      <a:pt x="8119" y="1919"/>
                    </a:lnTo>
                    <a:lnTo>
                      <a:pt x="8132" y="1918"/>
                    </a:lnTo>
                    <a:lnTo>
                      <a:pt x="8139" y="1916"/>
                    </a:lnTo>
                    <a:lnTo>
                      <a:pt x="8146" y="1915"/>
                    </a:lnTo>
                    <a:lnTo>
                      <a:pt x="8154" y="1915"/>
                    </a:lnTo>
                    <a:lnTo>
                      <a:pt x="8162" y="1915"/>
                    </a:lnTo>
                    <a:lnTo>
                      <a:pt x="8180" y="1915"/>
                    </a:lnTo>
                    <a:lnTo>
                      <a:pt x="8195" y="1915"/>
                    </a:lnTo>
                    <a:lnTo>
                      <a:pt x="8206" y="1913"/>
                    </a:lnTo>
                    <a:lnTo>
                      <a:pt x="8216" y="1910"/>
                    </a:lnTo>
                    <a:lnTo>
                      <a:pt x="8226" y="1907"/>
                    </a:lnTo>
                    <a:lnTo>
                      <a:pt x="8236" y="1902"/>
                    </a:lnTo>
                    <a:lnTo>
                      <a:pt x="8239" y="1901"/>
                    </a:lnTo>
                    <a:lnTo>
                      <a:pt x="8243" y="1900"/>
                    </a:lnTo>
                    <a:lnTo>
                      <a:pt x="8244" y="1900"/>
                    </a:lnTo>
                    <a:lnTo>
                      <a:pt x="8247" y="1899"/>
                    </a:lnTo>
                    <a:lnTo>
                      <a:pt x="8248" y="1898"/>
                    </a:lnTo>
                    <a:lnTo>
                      <a:pt x="8248" y="1896"/>
                    </a:lnTo>
                    <a:lnTo>
                      <a:pt x="8249" y="1896"/>
                    </a:lnTo>
                    <a:lnTo>
                      <a:pt x="8251" y="1896"/>
                    </a:lnTo>
                    <a:lnTo>
                      <a:pt x="8265" y="1896"/>
                    </a:lnTo>
                    <a:lnTo>
                      <a:pt x="8279" y="1896"/>
                    </a:lnTo>
                    <a:lnTo>
                      <a:pt x="8293" y="1895"/>
                    </a:lnTo>
                    <a:lnTo>
                      <a:pt x="8307" y="1893"/>
                    </a:lnTo>
                    <a:lnTo>
                      <a:pt x="8314" y="1890"/>
                    </a:lnTo>
                    <a:lnTo>
                      <a:pt x="8320" y="1889"/>
                    </a:lnTo>
                    <a:lnTo>
                      <a:pt x="8326" y="1889"/>
                    </a:lnTo>
                    <a:lnTo>
                      <a:pt x="8333" y="1889"/>
                    </a:lnTo>
                    <a:lnTo>
                      <a:pt x="8338" y="1890"/>
                    </a:lnTo>
                    <a:lnTo>
                      <a:pt x="8344" y="1891"/>
                    </a:lnTo>
                    <a:lnTo>
                      <a:pt x="8349" y="1894"/>
                    </a:lnTo>
                    <a:lnTo>
                      <a:pt x="8355" y="1897"/>
                    </a:lnTo>
                    <a:lnTo>
                      <a:pt x="8364" y="1904"/>
                    </a:lnTo>
                    <a:lnTo>
                      <a:pt x="8374" y="1913"/>
                    </a:lnTo>
                    <a:lnTo>
                      <a:pt x="8382" y="1924"/>
                    </a:lnTo>
                    <a:lnTo>
                      <a:pt x="8390" y="1937"/>
                    </a:lnTo>
                    <a:lnTo>
                      <a:pt x="8395" y="1950"/>
                    </a:lnTo>
                    <a:lnTo>
                      <a:pt x="8401" y="1963"/>
                    </a:lnTo>
                    <a:lnTo>
                      <a:pt x="8404" y="1977"/>
                    </a:lnTo>
                    <a:lnTo>
                      <a:pt x="8407" y="1990"/>
                    </a:lnTo>
                    <a:lnTo>
                      <a:pt x="8408" y="2005"/>
                    </a:lnTo>
                    <a:lnTo>
                      <a:pt x="8408" y="2017"/>
                    </a:lnTo>
                    <a:lnTo>
                      <a:pt x="8407" y="2029"/>
                    </a:lnTo>
                    <a:lnTo>
                      <a:pt x="8404" y="2040"/>
                    </a:lnTo>
                    <a:lnTo>
                      <a:pt x="8401" y="2045"/>
                    </a:lnTo>
                    <a:lnTo>
                      <a:pt x="8396" y="2051"/>
                    </a:lnTo>
                    <a:lnTo>
                      <a:pt x="8392" y="2055"/>
                    </a:lnTo>
                    <a:lnTo>
                      <a:pt x="8386" y="2060"/>
                    </a:lnTo>
                    <a:lnTo>
                      <a:pt x="8375" y="2067"/>
                    </a:lnTo>
                    <a:lnTo>
                      <a:pt x="8366" y="2076"/>
                    </a:lnTo>
                    <a:lnTo>
                      <a:pt x="8357" y="2086"/>
                    </a:lnTo>
                    <a:lnTo>
                      <a:pt x="8349" y="2096"/>
                    </a:lnTo>
                    <a:lnTo>
                      <a:pt x="8341" y="2106"/>
                    </a:lnTo>
                    <a:lnTo>
                      <a:pt x="8334" y="2116"/>
                    </a:lnTo>
                    <a:lnTo>
                      <a:pt x="8324" y="2125"/>
                    </a:lnTo>
                    <a:lnTo>
                      <a:pt x="8314" y="2132"/>
                    </a:lnTo>
                    <a:lnTo>
                      <a:pt x="8303" y="2140"/>
                    </a:lnTo>
                    <a:lnTo>
                      <a:pt x="8293" y="2148"/>
                    </a:lnTo>
                    <a:lnTo>
                      <a:pt x="8280" y="2159"/>
                    </a:lnTo>
                    <a:lnTo>
                      <a:pt x="8266" y="2171"/>
                    </a:lnTo>
                    <a:lnTo>
                      <a:pt x="8260" y="2177"/>
                    </a:lnTo>
                    <a:lnTo>
                      <a:pt x="8252" y="2182"/>
                    </a:lnTo>
                    <a:lnTo>
                      <a:pt x="8244" y="2186"/>
                    </a:lnTo>
                    <a:lnTo>
                      <a:pt x="8238" y="2190"/>
                    </a:lnTo>
                    <a:lnTo>
                      <a:pt x="8231" y="2191"/>
                    </a:lnTo>
                    <a:lnTo>
                      <a:pt x="8225" y="2191"/>
                    </a:lnTo>
                    <a:lnTo>
                      <a:pt x="8218" y="2191"/>
                    </a:lnTo>
                    <a:lnTo>
                      <a:pt x="8213" y="2188"/>
                    </a:lnTo>
                    <a:lnTo>
                      <a:pt x="8208" y="2185"/>
                    </a:lnTo>
                    <a:lnTo>
                      <a:pt x="8205" y="2180"/>
                    </a:lnTo>
                    <a:lnTo>
                      <a:pt x="8204" y="2174"/>
                    </a:lnTo>
                    <a:lnTo>
                      <a:pt x="8203" y="2168"/>
                    </a:lnTo>
                    <a:lnTo>
                      <a:pt x="8204" y="2160"/>
                    </a:lnTo>
                    <a:lnTo>
                      <a:pt x="8205" y="2151"/>
                    </a:lnTo>
                    <a:lnTo>
                      <a:pt x="8207" y="2143"/>
                    </a:lnTo>
                    <a:lnTo>
                      <a:pt x="8210" y="2137"/>
                    </a:lnTo>
                    <a:lnTo>
                      <a:pt x="8220" y="2128"/>
                    </a:lnTo>
                    <a:lnTo>
                      <a:pt x="8235" y="2116"/>
                    </a:lnTo>
                    <a:lnTo>
                      <a:pt x="8252" y="2104"/>
                    </a:lnTo>
                    <a:lnTo>
                      <a:pt x="8270" y="2089"/>
                    </a:lnTo>
                    <a:lnTo>
                      <a:pt x="8277" y="2082"/>
                    </a:lnTo>
                    <a:lnTo>
                      <a:pt x="8283" y="2074"/>
                    </a:lnTo>
                    <a:lnTo>
                      <a:pt x="8288" y="2066"/>
                    </a:lnTo>
                    <a:lnTo>
                      <a:pt x="8291" y="2060"/>
                    </a:lnTo>
                    <a:lnTo>
                      <a:pt x="8292" y="2056"/>
                    </a:lnTo>
                    <a:lnTo>
                      <a:pt x="8291" y="2052"/>
                    </a:lnTo>
                    <a:lnTo>
                      <a:pt x="8291" y="2049"/>
                    </a:lnTo>
                    <a:lnTo>
                      <a:pt x="8288" y="2045"/>
                    </a:lnTo>
                    <a:lnTo>
                      <a:pt x="8286" y="2042"/>
                    </a:lnTo>
                    <a:lnTo>
                      <a:pt x="8283" y="2039"/>
                    </a:lnTo>
                    <a:lnTo>
                      <a:pt x="8279" y="2037"/>
                    </a:lnTo>
                    <a:lnTo>
                      <a:pt x="8274" y="2033"/>
                    </a:lnTo>
                    <a:lnTo>
                      <a:pt x="8270" y="2032"/>
                    </a:lnTo>
                    <a:lnTo>
                      <a:pt x="8265" y="2031"/>
                    </a:lnTo>
                    <a:lnTo>
                      <a:pt x="8261" y="2031"/>
                    </a:lnTo>
                    <a:lnTo>
                      <a:pt x="8257" y="2032"/>
                    </a:lnTo>
                    <a:lnTo>
                      <a:pt x="8247" y="2034"/>
                    </a:lnTo>
                    <a:lnTo>
                      <a:pt x="8238" y="2037"/>
                    </a:lnTo>
                    <a:lnTo>
                      <a:pt x="8229" y="2040"/>
                    </a:lnTo>
                    <a:lnTo>
                      <a:pt x="8220" y="2045"/>
                    </a:lnTo>
                    <a:lnTo>
                      <a:pt x="8211" y="2051"/>
                    </a:lnTo>
                    <a:lnTo>
                      <a:pt x="8203" y="2055"/>
                    </a:lnTo>
                    <a:lnTo>
                      <a:pt x="8188" y="2061"/>
                    </a:lnTo>
                    <a:lnTo>
                      <a:pt x="8174" y="2066"/>
                    </a:lnTo>
                    <a:lnTo>
                      <a:pt x="8161" y="2072"/>
                    </a:lnTo>
                    <a:lnTo>
                      <a:pt x="8146" y="2077"/>
                    </a:lnTo>
                    <a:lnTo>
                      <a:pt x="8130" y="2081"/>
                    </a:lnTo>
                    <a:lnTo>
                      <a:pt x="8115" y="2083"/>
                    </a:lnTo>
                    <a:lnTo>
                      <a:pt x="8099" y="2092"/>
                    </a:lnTo>
                    <a:lnTo>
                      <a:pt x="8084" y="2099"/>
                    </a:lnTo>
                    <a:lnTo>
                      <a:pt x="8069" y="2104"/>
                    </a:lnTo>
                    <a:lnTo>
                      <a:pt x="8055" y="2108"/>
                    </a:lnTo>
                    <a:lnTo>
                      <a:pt x="8045" y="2113"/>
                    </a:lnTo>
                    <a:lnTo>
                      <a:pt x="8035" y="2117"/>
                    </a:lnTo>
                    <a:lnTo>
                      <a:pt x="8024" y="2121"/>
                    </a:lnTo>
                    <a:lnTo>
                      <a:pt x="8014" y="2127"/>
                    </a:lnTo>
                    <a:lnTo>
                      <a:pt x="8009" y="2130"/>
                    </a:lnTo>
                    <a:lnTo>
                      <a:pt x="8004" y="2133"/>
                    </a:lnTo>
                    <a:lnTo>
                      <a:pt x="8000" y="2138"/>
                    </a:lnTo>
                    <a:lnTo>
                      <a:pt x="7997" y="2143"/>
                    </a:lnTo>
                    <a:lnTo>
                      <a:pt x="7992" y="2148"/>
                    </a:lnTo>
                    <a:lnTo>
                      <a:pt x="7988" y="2152"/>
                    </a:lnTo>
                    <a:lnTo>
                      <a:pt x="7984" y="2157"/>
                    </a:lnTo>
                    <a:lnTo>
                      <a:pt x="7978" y="2159"/>
                    </a:lnTo>
                    <a:lnTo>
                      <a:pt x="7937" y="2172"/>
                    </a:lnTo>
                    <a:lnTo>
                      <a:pt x="7889" y="2185"/>
                    </a:lnTo>
                    <a:lnTo>
                      <a:pt x="7876" y="2190"/>
                    </a:lnTo>
                    <a:lnTo>
                      <a:pt x="7865" y="2194"/>
                    </a:lnTo>
                    <a:lnTo>
                      <a:pt x="7854" y="2198"/>
                    </a:lnTo>
                    <a:lnTo>
                      <a:pt x="7843" y="2204"/>
                    </a:lnTo>
                    <a:lnTo>
                      <a:pt x="7834" y="2209"/>
                    </a:lnTo>
                    <a:lnTo>
                      <a:pt x="7826" y="2216"/>
                    </a:lnTo>
                    <a:lnTo>
                      <a:pt x="7820" y="2223"/>
                    </a:lnTo>
                    <a:lnTo>
                      <a:pt x="7814" y="2230"/>
                    </a:lnTo>
                    <a:lnTo>
                      <a:pt x="7812" y="2238"/>
                    </a:lnTo>
                    <a:lnTo>
                      <a:pt x="7811" y="2247"/>
                    </a:lnTo>
                    <a:lnTo>
                      <a:pt x="7810" y="2256"/>
                    </a:lnTo>
                    <a:lnTo>
                      <a:pt x="7810" y="2264"/>
                    </a:lnTo>
                    <a:lnTo>
                      <a:pt x="7807" y="2284"/>
                    </a:lnTo>
                    <a:lnTo>
                      <a:pt x="7805" y="2305"/>
                    </a:lnTo>
                    <a:lnTo>
                      <a:pt x="7804" y="2326"/>
                    </a:lnTo>
                    <a:lnTo>
                      <a:pt x="7805" y="2346"/>
                    </a:lnTo>
                    <a:lnTo>
                      <a:pt x="7807" y="2363"/>
                    </a:lnTo>
                    <a:lnTo>
                      <a:pt x="7813" y="2381"/>
                    </a:lnTo>
                    <a:lnTo>
                      <a:pt x="7817" y="2399"/>
                    </a:lnTo>
                    <a:lnTo>
                      <a:pt x="7822" y="2415"/>
                    </a:lnTo>
                    <a:lnTo>
                      <a:pt x="7824" y="2431"/>
                    </a:lnTo>
                    <a:lnTo>
                      <a:pt x="7825" y="2449"/>
                    </a:lnTo>
                    <a:lnTo>
                      <a:pt x="7825" y="2467"/>
                    </a:lnTo>
                    <a:lnTo>
                      <a:pt x="7824" y="2483"/>
                    </a:lnTo>
                    <a:lnTo>
                      <a:pt x="7822" y="2495"/>
                    </a:lnTo>
                    <a:lnTo>
                      <a:pt x="7818" y="2508"/>
                    </a:lnTo>
                    <a:lnTo>
                      <a:pt x="7815" y="2521"/>
                    </a:lnTo>
                    <a:lnTo>
                      <a:pt x="7815" y="2533"/>
                    </a:lnTo>
                    <a:lnTo>
                      <a:pt x="7816" y="2547"/>
                    </a:lnTo>
                    <a:lnTo>
                      <a:pt x="7818" y="2560"/>
                    </a:lnTo>
                    <a:lnTo>
                      <a:pt x="7821" y="2574"/>
                    </a:lnTo>
                    <a:lnTo>
                      <a:pt x="7822" y="2587"/>
                    </a:lnTo>
                    <a:lnTo>
                      <a:pt x="7823" y="2609"/>
                    </a:lnTo>
                    <a:lnTo>
                      <a:pt x="7824" y="2632"/>
                    </a:lnTo>
                    <a:lnTo>
                      <a:pt x="7824" y="2654"/>
                    </a:lnTo>
                    <a:lnTo>
                      <a:pt x="7825" y="2677"/>
                    </a:lnTo>
                    <a:lnTo>
                      <a:pt x="7827" y="2685"/>
                    </a:lnTo>
                    <a:lnTo>
                      <a:pt x="7831" y="2693"/>
                    </a:lnTo>
                    <a:lnTo>
                      <a:pt x="7832" y="2708"/>
                    </a:lnTo>
                    <a:lnTo>
                      <a:pt x="7833" y="2725"/>
                    </a:lnTo>
                    <a:lnTo>
                      <a:pt x="7832" y="2743"/>
                    </a:lnTo>
                    <a:lnTo>
                      <a:pt x="7831" y="2758"/>
                    </a:lnTo>
                    <a:lnTo>
                      <a:pt x="7826" y="2772"/>
                    </a:lnTo>
                    <a:lnTo>
                      <a:pt x="7822" y="2785"/>
                    </a:lnTo>
                    <a:lnTo>
                      <a:pt x="7817" y="2798"/>
                    </a:lnTo>
                    <a:lnTo>
                      <a:pt x="7813" y="2811"/>
                    </a:lnTo>
                    <a:lnTo>
                      <a:pt x="7811" y="2823"/>
                    </a:lnTo>
                    <a:lnTo>
                      <a:pt x="7809" y="2837"/>
                    </a:lnTo>
                    <a:lnTo>
                      <a:pt x="7807" y="2844"/>
                    </a:lnTo>
                    <a:lnTo>
                      <a:pt x="7804" y="2852"/>
                    </a:lnTo>
                    <a:lnTo>
                      <a:pt x="7801" y="2859"/>
                    </a:lnTo>
                    <a:lnTo>
                      <a:pt x="7796" y="2865"/>
                    </a:lnTo>
                    <a:lnTo>
                      <a:pt x="7792" y="2872"/>
                    </a:lnTo>
                    <a:lnTo>
                      <a:pt x="7787" y="2877"/>
                    </a:lnTo>
                    <a:lnTo>
                      <a:pt x="7781" y="2883"/>
                    </a:lnTo>
                    <a:lnTo>
                      <a:pt x="7774" y="2888"/>
                    </a:lnTo>
                    <a:lnTo>
                      <a:pt x="7767" y="2893"/>
                    </a:lnTo>
                    <a:lnTo>
                      <a:pt x="7759" y="2897"/>
                    </a:lnTo>
                    <a:lnTo>
                      <a:pt x="7749" y="2900"/>
                    </a:lnTo>
                    <a:lnTo>
                      <a:pt x="7739" y="2903"/>
                    </a:lnTo>
                    <a:lnTo>
                      <a:pt x="7728" y="2905"/>
                    </a:lnTo>
                    <a:lnTo>
                      <a:pt x="7717" y="2907"/>
                    </a:lnTo>
                    <a:lnTo>
                      <a:pt x="7707" y="2907"/>
                    </a:lnTo>
                    <a:lnTo>
                      <a:pt x="7697" y="2907"/>
                    </a:lnTo>
                    <a:lnTo>
                      <a:pt x="7686" y="2905"/>
                    </a:lnTo>
                    <a:lnTo>
                      <a:pt x="7675" y="2904"/>
                    </a:lnTo>
                    <a:lnTo>
                      <a:pt x="7664" y="2903"/>
                    </a:lnTo>
                    <a:lnTo>
                      <a:pt x="7654" y="2900"/>
                    </a:lnTo>
                    <a:lnTo>
                      <a:pt x="7631" y="2903"/>
                    </a:lnTo>
                    <a:lnTo>
                      <a:pt x="7608" y="2904"/>
                    </a:lnTo>
                    <a:lnTo>
                      <a:pt x="7596" y="2905"/>
                    </a:lnTo>
                    <a:lnTo>
                      <a:pt x="7585" y="2904"/>
                    </a:lnTo>
                    <a:lnTo>
                      <a:pt x="7574" y="2903"/>
                    </a:lnTo>
                    <a:lnTo>
                      <a:pt x="7564" y="2900"/>
                    </a:lnTo>
                    <a:lnTo>
                      <a:pt x="7553" y="2896"/>
                    </a:lnTo>
                    <a:lnTo>
                      <a:pt x="7543" y="2890"/>
                    </a:lnTo>
                    <a:lnTo>
                      <a:pt x="7533" y="2885"/>
                    </a:lnTo>
                    <a:lnTo>
                      <a:pt x="7525" y="2878"/>
                    </a:lnTo>
                    <a:lnTo>
                      <a:pt x="7515" y="2872"/>
                    </a:lnTo>
                    <a:lnTo>
                      <a:pt x="7506" y="2866"/>
                    </a:lnTo>
                    <a:lnTo>
                      <a:pt x="7495" y="2861"/>
                    </a:lnTo>
                    <a:lnTo>
                      <a:pt x="7485" y="2856"/>
                    </a:lnTo>
                    <a:lnTo>
                      <a:pt x="7474" y="2854"/>
                    </a:lnTo>
                    <a:lnTo>
                      <a:pt x="7462" y="2852"/>
                    </a:lnTo>
                    <a:lnTo>
                      <a:pt x="7451" y="2851"/>
                    </a:lnTo>
                    <a:lnTo>
                      <a:pt x="7440" y="2849"/>
                    </a:lnTo>
                    <a:lnTo>
                      <a:pt x="7433" y="2846"/>
                    </a:lnTo>
                    <a:lnTo>
                      <a:pt x="7428" y="2842"/>
                    </a:lnTo>
                    <a:lnTo>
                      <a:pt x="7422" y="2838"/>
                    </a:lnTo>
                    <a:lnTo>
                      <a:pt x="7417" y="2832"/>
                    </a:lnTo>
                    <a:lnTo>
                      <a:pt x="7411" y="2826"/>
                    </a:lnTo>
                    <a:lnTo>
                      <a:pt x="7405" y="2819"/>
                    </a:lnTo>
                    <a:lnTo>
                      <a:pt x="7403" y="2813"/>
                    </a:lnTo>
                    <a:lnTo>
                      <a:pt x="7403" y="2808"/>
                    </a:lnTo>
                    <a:lnTo>
                      <a:pt x="7406" y="2801"/>
                    </a:lnTo>
                    <a:lnTo>
                      <a:pt x="7408" y="2797"/>
                    </a:lnTo>
                    <a:lnTo>
                      <a:pt x="7418" y="2790"/>
                    </a:lnTo>
                    <a:lnTo>
                      <a:pt x="7432" y="2783"/>
                    </a:lnTo>
                    <a:lnTo>
                      <a:pt x="7452" y="2775"/>
                    </a:lnTo>
                    <a:lnTo>
                      <a:pt x="7473" y="2767"/>
                    </a:lnTo>
                    <a:lnTo>
                      <a:pt x="7495" y="2759"/>
                    </a:lnTo>
                    <a:lnTo>
                      <a:pt x="7515" y="2754"/>
                    </a:lnTo>
                    <a:lnTo>
                      <a:pt x="7532" y="2751"/>
                    </a:lnTo>
                    <a:lnTo>
                      <a:pt x="7544" y="2748"/>
                    </a:lnTo>
                    <a:lnTo>
                      <a:pt x="7551" y="2746"/>
                    </a:lnTo>
                    <a:lnTo>
                      <a:pt x="7558" y="2744"/>
                    </a:lnTo>
                    <a:lnTo>
                      <a:pt x="7565" y="2743"/>
                    </a:lnTo>
                    <a:lnTo>
                      <a:pt x="7573" y="2743"/>
                    </a:lnTo>
                    <a:lnTo>
                      <a:pt x="7583" y="2735"/>
                    </a:lnTo>
                    <a:lnTo>
                      <a:pt x="7593" y="2729"/>
                    </a:lnTo>
                    <a:lnTo>
                      <a:pt x="7607" y="2714"/>
                    </a:lnTo>
                    <a:lnTo>
                      <a:pt x="7619" y="2699"/>
                    </a:lnTo>
                    <a:lnTo>
                      <a:pt x="7624" y="2693"/>
                    </a:lnTo>
                    <a:lnTo>
                      <a:pt x="7628" y="2688"/>
                    </a:lnTo>
                    <a:lnTo>
                      <a:pt x="7632" y="2682"/>
                    </a:lnTo>
                    <a:lnTo>
                      <a:pt x="7636" y="2676"/>
                    </a:lnTo>
                    <a:lnTo>
                      <a:pt x="7637" y="2670"/>
                    </a:lnTo>
                    <a:lnTo>
                      <a:pt x="7638" y="2665"/>
                    </a:lnTo>
                    <a:lnTo>
                      <a:pt x="7638" y="2658"/>
                    </a:lnTo>
                    <a:lnTo>
                      <a:pt x="7637" y="2653"/>
                    </a:lnTo>
                    <a:lnTo>
                      <a:pt x="7636" y="2640"/>
                    </a:lnTo>
                    <a:lnTo>
                      <a:pt x="7636" y="2627"/>
                    </a:lnTo>
                    <a:lnTo>
                      <a:pt x="7637" y="2599"/>
                    </a:lnTo>
                    <a:lnTo>
                      <a:pt x="7639" y="2570"/>
                    </a:lnTo>
                    <a:lnTo>
                      <a:pt x="7640" y="2541"/>
                    </a:lnTo>
                    <a:lnTo>
                      <a:pt x="7641" y="2512"/>
                    </a:lnTo>
                    <a:lnTo>
                      <a:pt x="7642" y="2482"/>
                    </a:lnTo>
                    <a:lnTo>
                      <a:pt x="7642" y="2453"/>
                    </a:lnTo>
                    <a:lnTo>
                      <a:pt x="7641" y="2424"/>
                    </a:lnTo>
                    <a:lnTo>
                      <a:pt x="7639" y="2395"/>
                    </a:lnTo>
                    <a:lnTo>
                      <a:pt x="7638" y="2385"/>
                    </a:lnTo>
                    <a:lnTo>
                      <a:pt x="7638" y="2374"/>
                    </a:lnTo>
                    <a:lnTo>
                      <a:pt x="7637" y="2363"/>
                    </a:lnTo>
                    <a:lnTo>
                      <a:pt x="7637" y="2352"/>
                    </a:lnTo>
                    <a:lnTo>
                      <a:pt x="7634" y="2340"/>
                    </a:lnTo>
                    <a:lnTo>
                      <a:pt x="7628" y="2329"/>
                    </a:lnTo>
                    <a:lnTo>
                      <a:pt x="7624" y="2318"/>
                    </a:lnTo>
                    <a:lnTo>
                      <a:pt x="7619" y="2307"/>
                    </a:lnTo>
                    <a:lnTo>
                      <a:pt x="7616" y="2297"/>
                    </a:lnTo>
                    <a:lnTo>
                      <a:pt x="7612" y="2286"/>
                    </a:lnTo>
                    <a:lnTo>
                      <a:pt x="7609" y="2281"/>
                    </a:lnTo>
                    <a:lnTo>
                      <a:pt x="7606" y="2278"/>
                    </a:lnTo>
                    <a:lnTo>
                      <a:pt x="7601" y="2275"/>
                    </a:lnTo>
                    <a:lnTo>
                      <a:pt x="7595" y="2274"/>
                    </a:lnTo>
                    <a:lnTo>
                      <a:pt x="7595" y="2275"/>
                    </a:lnTo>
                    <a:lnTo>
                      <a:pt x="7595" y="2278"/>
                    </a:lnTo>
                    <a:lnTo>
                      <a:pt x="7597" y="2278"/>
                    </a:lnTo>
                    <a:lnTo>
                      <a:pt x="7597" y="2278"/>
                    </a:lnTo>
                    <a:lnTo>
                      <a:pt x="7597" y="2278"/>
                    </a:lnTo>
                    <a:lnTo>
                      <a:pt x="7597" y="2280"/>
                    </a:lnTo>
                    <a:lnTo>
                      <a:pt x="7601" y="2284"/>
                    </a:lnTo>
                    <a:lnTo>
                      <a:pt x="7604" y="2290"/>
                    </a:lnTo>
                    <a:lnTo>
                      <a:pt x="7605" y="2292"/>
                    </a:lnTo>
                    <a:lnTo>
                      <a:pt x="7605" y="2294"/>
                    </a:lnTo>
                    <a:lnTo>
                      <a:pt x="7605" y="2295"/>
                    </a:lnTo>
                    <a:lnTo>
                      <a:pt x="7604" y="2296"/>
                    </a:lnTo>
                    <a:lnTo>
                      <a:pt x="7590" y="2307"/>
                    </a:lnTo>
                    <a:lnTo>
                      <a:pt x="7574" y="2317"/>
                    </a:lnTo>
                    <a:lnTo>
                      <a:pt x="7558" y="2327"/>
                    </a:lnTo>
                    <a:lnTo>
                      <a:pt x="7541" y="2336"/>
                    </a:lnTo>
                    <a:lnTo>
                      <a:pt x="7508" y="2354"/>
                    </a:lnTo>
                    <a:lnTo>
                      <a:pt x="7476" y="2371"/>
                    </a:lnTo>
                    <a:lnTo>
                      <a:pt x="7467" y="2377"/>
                    </a:lnTo>
                    <a:lnTo>
                      <a:pt x="7459" y="2384"/>
                    </a:lnTo>
                    <a:lnTo>
                      <a:pt x="7450" y="2391"/>
                    </a:lnTo>
                    <a:lnTo>
                      <a:pt x="7441" y="2396"/>
                    </a:lnTo>
                    <a:lnTo>
                      <a:pt x="7424" y="2403"/>
                    </a:lnTo>
                    <a:lnTo>
                      <a:pt x="7408" y="2406"/>
                    </a:lnTo>
                    <a:lnTo>
                      <a:pt x="7390" y="2410"/>
                    </a:lnTo>
                    <a:lnTo>
                      <a:pt x="7374" y="2414"/>
                    </a:lnTo>
                    <a:lnTo>
                      <a:pt x="7364" y="2422"/>
                    </a:lnTo>
                    <a:lnTo>
                      <a:pt x="7355" y="2431"/>
                    </a:lnTo>
                    <a:lnTo>
                      <a:pt x="7339" y="2439"/>
                    </a:lnTo>
                    <a:lnTo>
                      <a:pt x="7321" y="2446"/>
                    </a:lnTo>
                    <a:lnTo>
                      <a:pt x="7303" y="2453"/>
                    </a:lnTo>
                    <a:lnTo>
                      <a:pt x="7285" y="2457"/>
                    </a:lnTo>
                    <a:lnTo>
                      <a:pt x="7273" y="2458"/>
                    </a:lnTo>
                    <a:lnTo>
                      <a:pt x="7260" y="2459"/>
                    </a:lnTo>
                    <a:lnTo>
                      <a:pt x="7248" y="2460"/>
                    </a:lnTo>
                    <a:lnTo>
                      <a:pt x="7236" y="2461"/>
                    </a:lnTo>
                    <a:lnTo>
                      <a:pt x="7220" y="2468"/>
                    </a:lnTo>
                    <a:lnTo>
                      <a:pt x="7203" y="2476"/>
                    </a:lnTo>
                    <a:lnTo>
                      <a:pt x="7191" y="2477"/>
                    </a:lnTo>
                    <a:lnTo>
                      <a:pt x="7179" y="2477"/>
                    </a:lnTo>
                    <a:lnTo>
                      <a:pt x="7173" y="2477"/>
                    </a:lnTo>
                    <a:lnTo>
                      <a:pt x="7167" y="2478"/>
                    </a:lnTo>
                    <a:lnTo>
                      <a:pt x="7161" y="2480"/>
                    </a:lnTo>
                    <a:lnTo>
                      <a:pt x="7156" y="2482"/>
                    </a:lnTo>
                    <a:lnTo>
                      <a:pt x="7154" y="2483"/>
                    </a:lnTo>
                    <a:lnTo>
                      <a:pt x="7150" y="2484"/>
                    </a:lnTo>
                    <a:lnTo>
                      <a:pt x="7148" y="2487"/>
                    </a:lnTo>
                    <a:lnTo>
                      <a:pt x="7148" y="2490"/>
                    </a:lnTo>
                    <a:lnTo>
                      <a:pt x="7143" y="2486"/>
                    </a:lnTo>
                    <a:lnTo>
                      <a:pt x="7137" y="2481"/>
                    </a:lnTo>
                    <a:lnTo>
                      <a:pt x="7133" y="2476"/>
                    </a:lnTo>
                    <a:lnTo>
                      <a:pt x="7128" y="2469"/>
                    </a:lnTo>
                    <a:lnTo>
                      <a:pt x="7124" y="2464"/>
                    </a:lnTo>
                    <a:lnTo>
                      <a:pt x="7120" y="2458"/>
                    </a:lnTo>
                    <a:lnTo>
                      <a:pt x="7114" y="2453"/>
                    </a:lnTo>
                    <a:lnTo>
                      <a:pt x="7108" y="2449"/>
                    </a:lnTo>
                    <a:lnTo>
                      <a:pt x="7102" y="2446"/>
                    </a:lnTo>
                    <a:lnTo>
                      <a:pt x="7095" y="2444"/>
                    </a:lnTo>
                    <a:lnTo>
                      <a:pt x="7089" y="2442"/>
                    </a:lnTo>
                    <a:lnTo>
                      <a:pt x="7082" y="2440"/>
                    </a:lnTo>
                    <a:lnTo>
                      <a:pt x="7069" y="2438"/>
                    </a:lnTo>
                    <a:lnTo>
                      <a:pt x="7056" y="2437"/>
                    </a:lnTo>
                    <a:lnTo>
                      <a:pt x="7042" y="2435"/>
                    </a:lnTo>
                    <a:lnTo>
                      <a:pt x="7029" y="2431"/>
                    </a:lnTo>
                    <a:lnTo>
                      <a:pt x="7024" y="2427"/>
                    </a:lnTo>
                    <a:lnTo>
                      <a:pt x="7018" y="2423"/>
                    </a:lnTo>
                    <a:lnTo>
                      <a:pt x="7013" y="2417"/>
                    </a:lnTo>
                    <a:lnTo>
                      <a:pt x="7007" y="2411"/>
                    </a:lnTo>
                    <a:lnTo>
                      <a:pt x="7004" y="2405"/>
                    </a:lnTo>
                    <a:lnTo>
                      <a:pt x="7002" y="2400"/>
                    </a:lnTo>
                    <a:lnTo>
                      <a:pt x="7001" y="2394"/>
                    </a:lnTo>
                    <a:lnTo>
                      <a:pt x="7001" y="2388"/>
                    </a:lnTo>
                    <a:lnTo>
                      <a:pt x="7001" y="2382"/>
                    </a:lnTo>
                    <a:lnTo>
                      <a:pt x="7002" y="2376"/>
                    </a:lnTo>
                    <a:lnTo>
                      <a:pt x="7004" y="2370"/>
                    </a:lnTo>
                    <a:lnTo>
                      <a:pt x="7006" y="2363"/>
                    </a:lnTo>
                    <a:lnTo>
                      <a:pt x="7014" y="2351"/>
                    </a:lnTo>
                    <a:lnTo>
                      <a:pt x="7024" y="2340"/>
                    </a:lnTo>
                    <a:lnTo>
                      <a:pt x="7035" y="2328"/>
                    </a:lnTo>
                    <a:lnTo>
                      <a:pt x="7047" y="2317"/>
                    </a:lnTo>
                    <a:lnTo>
                      <a:pt x="7061" y="2306"/>
                    </a:lnTo>
                    <a:lnTo>
                      <a:pt x="7075" y="2296"/>
                    </a:lnTo>
                    <a:lnTo>
                      <a:pt x="7090" y="2287"/>
                    </a:lnTo>
                    <a:lnTo>
                      <a:pt x="7103" y="2279"/>
                    </a:lnTo>
                    <a:lnTo>
                      <a:pt x="7129" y="2265"/>
                    </a:lnTo>
                    <a:lnTo>
                      <a:pt x="7148" y="2258"/>
                    </a:lnTo>
                    <a:lnTo>
                      <a:pt x="7156" y="2256"/>
                    </a:lnTo>
                    <a:lnTo>
                      <a:pt x="7164" y="2256"/>
                    </a:lnTo>
                    <a:lnTo>
                      <a:pt x="7171" y="2256"/>
                    </a:lnTo>
                    <a:lnTo>
                      <a:pt x="7179" y="2256"/>
                    </a:lnTo>
                    <a:lnTo>
                      <a:pt x="7187" y="2249"/>
                    </a:lnTo>
                    <a:lnTo>
                      <a:pt x="7194" y="2242"/>
                    </a:lnTo>
                    <a:lnTo>
                      <a:pt x="7204" y="2238"/>
                    </a:lnTo>
                    <a:lnTo>
                      <a:pt x="7213" y="2235"/>
                    </a:lnTo>
                    <a:lnTo>
                      <a:pt x="7234" y="2228"/>
                    </a:lnTo>
                    <a:lnTo>
                      <a:pt x="7253" y="2221"/>
                    </a:lnTo>
                    <a:lnTo>
                      <a:pt x="7268" y="2210"/>
                    </a:lnTo>
                    <a:lnTo>
                      <a:pt x="7284" y="2198"/>
                    </a:lnTo>
                    <a:lnTo>
                      <a:pt x="7291" y="2194"/>
                    </a:lnTo>
                    <a:lnTo>
                      <a:pt x="7299" y="2190"/>
                    </a:lnTo>
                    <a:lnTo>
                      <a:pt x="7307" y="2186"/>
                    </a:lnTo>
                    <a:lnTo>
                      <a:pt x="7314" y="2184"/>
                    </a:lnTo>
                    <a:lnTo>
                      <a:pt x="7323" y="2183"/>
                    </a:lnTo>
                    <a:lnTo>
                      <a:pt x="7332" y="2181"/>
                    </a:lnTo>
                    <a:lnTo>
                      <a:pt x="7342" y="2181"/>
                    </a:lnTo>
                    <a:lnTo>
                      <a:pt x="7351" y="2181"/>
                    </a:lnTo>
                    <a:lnTo>
                      <a:pt x="7365" y="2173"/>
                    </a:lnTo>
                    <a:lnTo>
                      <a:pt x="7379" y="2166"/>
                    </a:lnTo>
                    <a:lnTo>
                      <a:pt x="7395" y="2160"/>
                    </a:lnTo>
                    <a:lnTo>
                      <a:pt x="7410" y="2154"/>
                    </a:lnTo>
                    <a:lnTo>
                      <a:pt x="7428" y="2147"/>
                    </a:lnTo>
                    <a:lnTo>
                      <a:pt x="7445" y="2140"/>
                    </a:lnTo>
                    <a:lnTo>
                      <a:pt x="7454" y="2137"/>
                    </a:lnTo>
                    <a:lnTo>
                      <a:pt x="7464" y="2133"/>
                    </a:lnTo>
                    <a:lnTo>
                      <a:pt x="7474" y="2131"/>
                    </a:lnTo>
                    <a:lnTo>
                      <a:pt x="7485" y="2129"/>
                    </a:lnTo>
                    <a:lnTo>
                      <a:pt x="7495" y="2130"/>
                    </a:lnTo>
                    <a:lnTo>
                      <a:pt x="7504" y="2130"/>
                    </a:lnTo>
                    <a:lnTo>
                      <a:pt x="7514" y="2131"/>
                    </a:lnTo>
                    <a:lnTo>
                      <a:pt x="7522" y="2131"/>
                    </a:lnTo>
                    <a:lnTo>
                      <a:pt x="7528" y="2130"/>
                    </a:lnTo>
                    <a:lnTo>
                      <a:pt x="7533" y="2128"/>
                    </a:lnTo>
                    <a:lnTo>
                      <a:pt x="7537" y="2127"/>
                    </a:lnTo>
                    <a:lnTo>
                      <a:pt x="7539" y="2125"/>
                    </a:lnTo>
                    <a:lnTo>
                      <a:pt x="7541" y="2122"/>
                    </a:lnTo>
                    <a:lnTo>
                      <a:pt x="7541" y="2121"/>
                    </a:lnTo>
                    <a:lnTo>
                      <a:pt x="7543" y="2121"/>
                    </a:lnTo>
                    <a:lnTo>
                      <a:pt x="7544" y="2121"/>
                    </a:lnTo>
                    <a:lnTo>
                      <a:pt x="7544" y="2121"/>
                    </a:lnTo>
                    <a:lnTo>
                      <a:pt x="7544" y="2125"/>
                    </a:lnTo>
                    <a:lnTo>
                      <a:pt x="7548" y="2125"/>
                    </a:lnTo>
                    <a:lnTo>
                      <a:pt x="7551" y="2125"/>
                    </a:lnTo>
                    <a:lnTo>
                      <a:pt x="7562" y="2116"/>
                    </a:lnTo>
                    <a:lnTo>
                      <a:pt x="7580" y="2107"/>
                    </a:lnTo>
                    <a:lnTo>
                      <a:pt x="7588" y="2103"/>
                    </a:lnTo>
                    <a:lnTo>
                      <a:pt x="7597" y="2099"/>
                    </a:lnTo>
                    <a:lnTo>
                      <a:pt x="7604" y="2097"/>
                    </a:lnTo>
                    <a:lnTo>
                      <a:pt x="7610" y="2096"/>
                    </a:lnTo>
                    <a:lnTo>
                      <a:pt x="7616" y="2080"/>
                    </a:lnTo>
                    <a:lnTo>
                      <a:pt x="7623" y="2062"/>
                    </a:lnTo>
                    <a:lnTo>
                      <a:pt x="7628" y="2045"/>
                    </a:lnTo>
                    <a:lnTo>
                      <a:pt x="7632" y="2028"/>
                    </a:lnTo>
                    <a:lnTo>
                      <a:pt x="7632" y="2017"/>
                    </a:lnTo>
                    <a:lnTo>
                      <a:pt x="7632" y="2007"/>
                    </a:lnTo>
                    <a:lnTo>
                      <a:pt x="7634" y="1997"/>
                    </a:lnTo>
                    <a:lnTo>
                      <a:pt x="7634" y="1987"/>
                    </a:lnTo>
                    <a:lnTo>
                      <a:pt x="7636" y="1978"/>
                    </a:lnTo>
                    <a:lnTo>
                      <a:pt x="7638" y="1970"/>
                    </a:lnTo>
                    <a:lnTo>
                      <a:pt x="7641" y="1961"/>
                    </a:lnTo>
                    <a:lnTo>
                      <a:pt x="7643" y="1952"/>
                    </a:lnTo>
                    <a:lnTo>
                      <a:pt x="7643" y="1940"/>
                    </a:lnTo>
                    <a:lnTo>
                      <a:pt x="7645" y="1928"/>
                    </a:lnTo>
                    <a:lnTo>
                      <a:pt x="7645" y="1915"/>
                    </a:lnTo>
                    <a:lnTo>
                      <a:pt x="7646" y="1902"/>
                    </a:lnTo>
                    <a:lnTo>
                      <a:pt x="7649" y="1883"/>
                    </a:lnTo>
                    <a:lnTo>
                      <a:pt x="7653" y="1864"/>
                    </a:lnTo>
                    <a:lnTo>
                      <a:pt x="7658" y="1845"/>
                    </a:lnTo>
                    <a:lnTo>
                      <a:pt x="7661" y="1824"/>
                    </a:lnTo>
                    <a:lnTo>
                      <a:pt x="7661" y="1807"/>
                    </a:lnTo>
                    <a:lnTo>
                      <a:pt x="7663" y="1793"/>
                    </a:lnTo>
                    <a:lnTo>
                      <a:pt x="7667" y="1784"/>
                    </a:lnTo>
                    <a:lnTo>
                      <a:pt x="7670" y="1775"/>
                    </a:lnTo>
                    <a:lnTo>
                      <a:pt x="7672" y="1766"/>
                    </a:lnTo>
                    <a:lnTo>
                      <a:pt x="7674" y="1755"/>
                    </a:lnTo>
                    <a:lnTo>
                      <a:pt x="7675" y="1743"/>
                    </a:lnTo>
                    <a:lnTo>
                      <a:pt x="7676" y="1731"/>
                    </a:lnTo>
                    <a:lnTo>
                      <a:pt x="7676" y="1719"/>
                    </a:lnTo>
                    <a:lnTo>
                      <a:pt x="7678" y="1705"/>
                    </a:lnTo>
                    <a:lnTo>
                      <a:pt x="7683" y="1683"/>
                    </a:lnTo>
                    <a:lnTo>
                      <a:pt x="7689" y="1659"/>
                    </a:lnTo>
                    <a:lnTo>
                      <a:pt x="7695" y="1636"/>
                    </a:lnTo>
                    <a:lnTo>
                      <a:pt x="7702" y="1614"/>
                    </a:lnTo>
                    <a:lnTo>
                      <a:pt x="7704" y="1601"/>
                    </a:lnTo>
                    <a:lnTo>
                      <a:pt x="7705" y="1587"/>
                    </a:lnTo>
                    <a:lnTo>
                      <a:pt x="7711" y="1572"/>
                    </a:lnTo>
                    <a:lnTo>
                      <a:pt x="7715" y="1558"/>
                    </a:lnTo>
                    <a:lnTo>
                      <a:pt x="7717" y="1542"/>
                    </a:lnTo>
                    <a:lnTo>
                      <a:pt x="7719" y="1525"/>
                    </a:lnTo>
                    <a:lnTo>
                      <a:pt x="7725" y="1515"/>
                    </a:lnTo>
                    <a:lnTo>
                      <a:pt x="7730" y="1505"/>
                    </a:lnTo>
                    <a:lnTo>
                      <a:pt x="7737" y="1495"/>
                    </a:lnTo>
                    <a:lnTo>
                      <a:pt x="7743" y="1485"/>
                    </a:lnTo>
                    <a:lnTo>
                      <a:pt x="7751" y="1468"/>
                    </a:lnTo>
                    <a:lnTo>
                      <a:pt x="7760" y="1450"/>
                    </a:lnTo>
                    <a:lnTo>
                      <a:pt x="7765" y="1441"/>
                    </a:lnTo>
                    <a:lnTo>
                      <a:pt x="7770" y="1434"/>
                    </a:lnTo>
                    <a:lnTo>
                      <a:pt x="7776" y="1425"/>
                    </a:lnTo>
                    <a:lnTo>
                      <a:pt x="7781" y="1417"/>
                    </a:lnTo>
                    <a:lnTo>
                      <a:pt x="7792" y="1406"/>
                    </a:lnTo>
                    <a:lnTo>
                      <a:pt x="7804" y="1395"/>
                    </a:lnTo>
                    <a:lnTo>
                      <a:pt x="7816" y="1385"/>
                    </a:lnTo>
                    <a:lnTo>
                      <a:pt x="7829" y="1375"/>
                    </a:lnTo>
                    <a:lnTo>
                      <a:pt x="7856" y="1358"/>
                    </a:lnTo>
                    <a:lnTo>
                      <a:pt x="7881" y="1339"/>
                    </a:lnTo>
                    <a:lnTo>
                      <a:pt x="7891" y="1329"/>
                    </a:lnTo>
                    <a:lnTo>
                      <a:pt x="7901" y="1319"/>
                    </a:lnTo>
                    <a:lnTo>
                      <a:pt x="7911" y="1310"/>
                    </a:lnTo>
                    <a:lnTo>
                      <a:pt x="7921" y="1301"/>
                    </a:lnTo>
                    <a:lnTo>
                      <a:pt x="7945" y="1277"/>
                    </a:lnTo>
                    <a:lnTo>
                      <a:pt x="7970" y="1254"/>
                    </a:lnTo>
                    <a:lnTo>
                      <a:pt x="7996" y="1232"/>
                    </a:lnTo>
                    <a:lnTo>
                      <a:pt x="8022" y="1210"/>
                    </a:lnTo>
                    <a:lnTo>
                      <a:pt x="8033" y="1200"/>
                    </a:lnTo>
                    <a:lnTo>
                      <a:pt x="8044" y="1189"/>
                    </a:lnTo>
                    <a:lnTo>
                      <a:pt x="8055" y="1178"/>
                    </a:lnTo>
                    <a:lnTo>
                      <a:pt x="8066" y="1167"/>
                    </a:lnTo>
                    <a:lnTo>
                      <a:pt x="8082" y="1155"/>
                    </a:lnTo>
                    <a:lnTo>
                      <a:pt x="8098" y="1143"/>
                    </a:lnTo>
                    <a:lnTo>
                      <a:pt x="8115" y="1132"/>
                    </a:lnTo>
                    <a:lnTo>
                      <a:pt x="8132" y="1120"/>
                    </a:lnTo>
                    <a:lnTo>
                      <a:pt x="8149" y="1109"/>
                    </a:lnTo>
                    <a:lnTo>
                      <a:pt x="8165" y="1097"/>
                    </a:lnTo>
                    <a:lnTo>
                      <a:pt x="8182" y="1084"/>
                    </a:lnTo>
                    <a:lnTo>
                      <a:pt x="8196" y="1070"/>
                    </a:lnTo>
                    <a:lnTo>
                      <a:pt x="8206" y="1056"/>
                    </a:lnTo>
                    <a:lnTo>
                      <a:pt x="8219" y="1033"/>
                    </a:lnTo>
                    <a:lnTo>
                      <a:pt x="8226" y="1021"/>
                    </a:lnTo>
                    <a:lnTo>
                      <a:pt x="8231" y="1009"/>
                    </a:lnTo>
                    <a:lnTo>
                      <a:pt x="8235" y="1000"/>
                    </a:lnTo>
                    <a:lnTo>
                      <a:pt x="8237" y="994"/>
                    </a:lnTo>
                    <a:lnTo>
                      <a:pt x="8236" y="987"/>
                    </a:lnTo>
                    <a:lnTo>
                      <a:pt x="8233" y="983"/>
                    </a:lnTo>
                    <a:lnTo>
                      <a:pt x="8230" y="978"/>
                    </a:lnTo>
                    <a:lnTo>
                      <a:pt x="8226" y="975"/>
                    </a:lnTo>
                    <a:lnTo>
                      <a:pt x="8220" y="972"/>
                    </a:lnTo>
                    <a:lnTo>
                      <a:pt x="8214" y="969"/>
                    </a:lnTo>
                    <a:lnTo>
                      <a:pt x="8208" y="968"/>
                    </a:lnTo>
                    <a:lnTo>
                      <a:pt x="8202" y="967"/>
                    </a:lnTo>
                    <a:lnTo>
                      <a:pt x="8188" y="966"/>
                    </a:lnTo>
                    <a:lnTo>
                      <a:pt x="8176" y="966"/>
                    </a:lnTo>
                    <a:lnTo>
                      <a:pt x="8172" y="967"/>
                    </a:lnTo>
                    <a:lnTo>
                      <a:pt x="8167" y="968"/>
                    </a:lnTo>
                    <a:lnTo>
                      <a:pt x="8164" y="970"/>
                    </a:lnTo>
                    <a:lnTo>
                      <a:pt x="8163" y="972"/>
                    </a:lnTo>
                    <a:lnTo>
                      <a:pt x="8162" y="975"/>
                    </a:lnTo>
                    <a:lnTo>
                      <a:pt x="8162" y="977"/>
                    </a:lnTo>
                    <a:lnTo>
                      <a:pt x="8163" y="979"/>
                    </a:lnTo>
                    <a:lnTo>
                      <a:pt x="8164" y="983"/>
                    </a:lnTo>
                    <a:lnTo>
                      <a:pt x="8167" y="987"/>
                    </a:lnTo>
                    <a:lnTo>
                      <a:pt x="8173" y="992"/>
                    </a:lnTo>
                    <a:lnTo>
                      <a:pt x="8180" y="997"/>
                    </a:lnTo>
                    <a:lnTo>
                      <a:pt x="8185" y="1001"/>
                    </a:lnTo>
                    <a:lnTo>
                      <a:pt x="8189" y="1006"/>
                    </a:lnTo>
                    <a:lnTo>
                      <a:pt x="8193" y="1010"/>
                    </a:lnTo>
                    <a:lnTo>
                      <a:pt x="8194" y="1013"/>
                    </a:lnTo>
                    <a:lnTo>
                      <a:pt x="8194" y="1017"/>
                    </a:lnTo>
                    <a:lnTo>
                      <a:pt x="8194" y="1020"/>
                    </a:lnTo>
                    <a:lnTo>
                      <a:pt x="8194" y="1023"/>
                    </a:lnTo>
                    <a:lnTo>
                      <a:pt x="8192" y="1027"/>
                    </a:lnTo>
                    <a:lnTo>
                      <a:pt x="8191" y="1030"/>
                    </a:lnTo>
                    <a:lnTo>
                      <a:pt x="8187" y="1032"/>
                    </a:lnTo>
                    <a:lnTo>
                      <a:pt x="8184" y="1033"/>
                    </a:lnTo>
                    <a:lnTo>
                      <a:pt x="8180" y="1034"/>
                    </a:lnTo>
                    <a:lnTo>
                      <a:pt x="8175" y="1034"/>
                    </a:lnTo>
                    <a:lnTo>
                      <a:pt x="8168" y="1033"/>
                    </a:lnTo>
                    <a:lnTo>
                      <a:pt x="8162" y="1032"/>
                    </a:lnTo>
                    <a:lnTo>
                      <a:pt x="8146" y="1029"/>
                    </a:lnTo>
                    <a:lnTo>
                      <a:pt x="8130" y="1023"/>
                    </a:lnTo>
                    <a:lnTo>
                      <a:pt x="8099" y="1011"/>
                    </a:lnTo>
                    <a:lnTo>
                      <a:pt x="8076" y="1003"/>
                    </a:lnTo>
                    <a:lnTo>
                      <a:pt x="8073" y="1003"/>
                    </a:lnTo>
                    <a:lnTo>
                      <a:pt x="8071" y="1002"/>
                    </a:lnTo>
                    <a:lnTo>
                      <a:pt x="8068" y="1002"/>
                    </a:lnTo>
                    <a:lnTo>
                      <a:pt x="8067" y="1003"/>
                    </a:lnTo>
                    <a:lnTo>
                      <a:pt x="8067" y="1005"/>
                    </a:lnTo>
                    <a:lnTo>
                      <a:pt x="8066" y="1006"/>
                    </a:lnTo>
                    <a:lnTo>
                      <a:pt x="8065" y="1006"/>
                    </a:lnTo>
                    <a:lnTo>
                      <a:pt x="8063" y="1006"/>
                    </a:lnTo>
                    <a:lnTo>
                      <a:pt x="8063" y="1017"/>
                    </a:lnTo>
                    <a:lnTo>
                      <a:pt x="8062" y="1028"/>
                    </a:lnTo>
                    <a:lnTo>
                      <a:pt x="8061" y="1033"/>
                    </a:lnTo>
                    <a:lnTo>
                      <a:pt x="8060" y="1039"/>
                    </a:lnTo>
                    <a:lnTo>
                      <a:pt x="8057" y="1043"/>
                    </a:lnTo>
                    <a:lnTo>
                      <a:pt x="8054" y="1048"/>
                    </a:lnTo>
                    <a:lnTo>
                      <a:pt x="8049" y="1054"/>
                    </a:lnTo>
                    <a:lnTo>
                      <a:pt x="8042" y="1059"/>
                    </a:lnTo>
                    <a:lnTo>
                      <a:pt x="8034" y="1063"/>
                    </a:lnTo>
                    <a:lnTo>
                      <a:pt x="8025" y="1065"/>
                    </a:lnTo>
                    <a:lnTo>
                      <a:pt x="8009" y="1070"/>
                    </a:lnTo>
                    <a:lnTo>
                      <a:pt x="7991" y="1074"/>
                    </a:lnTo>
                    <a:lnTo>
                      <a:pt x="7971" y="1082"/>
                    </a:lnTo>
                    <a:lnTo>
                      <a:pt x="7952" y="1092"/>
                    </a:lnTo>
                    <a:lnTo>
                      <a:pt x="7932" y="1100"/>
                    </a:lnTo>
                    <a:lnTo>
                      <a:pt x="7912" y="1109"/>
                    </a:lnTo>
                    <a:lnTo>
                      <a:pt x="7901" y="1112"/>
                    </a:lnTo>
                    <a:lnTo>
                      <a:pt x="7890" y="1116"/>
                    </a:lnTo>
                    <a:lnTo>
                      <a:pt x="7879" y="1119"/>
                    </a:lnTo>
                    <a:lnTo>
                      <a:pt x="7867" y="1122"/>
                    </a:lnTo>
                    <a:lnTo>
                      <a:pt x="7856" y="1128"/>
                    </a:lnTo>
                    <a:lnTo>
                      <a:pt x="7844" y="1132"/>
                    </a:lnTo>
                    <a:lnTo>
                      <a:pt x="7835" y="1133"/>
                    </a:lnTo>
                    <a:lnTo>
                      <a:pt x="7825" y="1134"/>
                    </a:lnTo>
                    <a:lnTo>
                      <a:pt x="7816" y="1136"/>
                    </a:lnTo>
                    <a:lnTo>
                      <a:pt x="7807" y="1138"/>
                    </a:lnTo>
                    <a:lnTo>
                      <a:pt x="7793" y="1145"/>
                    </a:lnTo>
                    <a:lnTo>
                      <a:pt x="7779" y="1154"/>
                    </a:lnTo>
                    <a:lnTo>
                      <a:pt x="7766" y="1163"/>
                    </a:lnTo>
                    <a:lnTo>
                      <a:pt x="7751" y="1172"/>
                    </a:lnTo>
                    <a:lnTo>
                      <a:pt x="7735" y="1180"/>
                    </a:lnTo>
                    <a:lnTo>
                      <a:pt x="7719" y="1186"/>
                    </a:lnTo>
                    <a:lnTo>
                      <a:pt x="7703" y="1194"/>
                    </a:lnTo>
                    <a:lnTo>
                      <a:pt x="7686" y="1202"/>
                    </a:lnTo>
                    <a:lnTo>
                      <a:pt x="7675" y="1208"/>
                    </a:lnTo>
                    <a:lnTo>
                      <a:pt x="7665" y="1214"/>
                    </a:lnTo>
                    <a:lnTo>
                      <a:pt x="7654" y="1220"/>
                    </a:lnTo>
                    <a:lnTo>
                      <a:pt x="7643" y="1226"/>
                    </a:lnTo>
                    <a:lnTo>
                      <a:pt x="7625" y="1235"/>
                    </a:lnTo>
                    <a:lnTo>
                      <a:pt x="7604" y="1241"/>
                    </a:lnTo>
                    <a:lnTo>
                      <a:pt x="7593" y="1243"/>
                    </a:lnTo>
                    <a:lnTo>
                      <a:pt x="7583" y="1247"/>
                    </a:lnTo>
                    <a:lnTo>
                      <a:pt x="7573" y="1251"/>
                    </a:lnTo>
                    <a:lnTo>
                      <a:pt x="7563" y="1255"/>
                    </a:lnTo>
                    <a:lnTo>
                      <a:pt x="7551" y="1262"/>
                    </a:lnTo>
                    <a:lnTo>
                      <a:pt x="7540" y="1270"/>
                    </a:lnTo>
                    <a:lnTo>
                      <a:pt x="7530" y="1280"/>
                    </a:lnTo>
                    <a:lnTo>
                      <a:pt x="7519" y="1288"/>
                    </a:lnTo>
                    <a:lnTo>
                      <a:pt x="7499" y="1308"/>
                    </a:lnTo>
                    <a:lnTo>
                      <a:pt x="7478" y="1326"/>
                    </a:lnTo>
                    <a:lnTo>
                      <a:pt x="7466" y="1334"/>
                    </a:lnTo>
                    <a:lnTo>
                      <a:pt x="7454" y="1340"/>
                    </a:lnTo>
                    <a:lnTo>
                      <a:pt x="7442" y="1348"/>
                    </a:lnTo>
                    <a:lnTo>
                      <a:pt x="7430" y="1354"/>
                    </a:lnTo>
                    <a:lnTo>
                      <a:pt x="7413" y="1365"/>
                    </a:lnTo>
                    <a:lnTo>
                      <a:pt x="7397" y="1376"/>
                    </a:lnTo>
                    <a:lnTo>
                      <a:pt x="7389" y="1381"/>
                    </a:lnTo>
                    <a:lnTo>
                      <a:pt x="7380" y="1386"/>
                    </a:lnTo>
                    <a:lnTo>
                      <a:pt x="7372" y="1390"/>
                    </a:lnTo>
                    <a:lnTo>
                      <a:pt x="7363" y="1394"/>
                    </a:lnTo>
                    <a:lnTo>
                      <a:pt x="7341" y="1400"/>
                    </a:lnTo>
                    <a:lnTo>
                      <a:pt x="7318" y="1404"/>
                    </a:lnTo>
                    <a:lnTo>
                      <a:pt x="7296" y="1408"/>
                    </a:lnTo>
                    <a:lnTo>
                      <a:pt x="7273" y="1413"/>
                    </a:lnTo>
                    <a:lnTo>
                      <a:pt x="7263" y="1415"/>
                    </a:lnTo>
                    <a:lnTo>
                      <a:pt x="7253" y="1416"/>
                    </a:lnTo>
                    <a:lnTo>
                      <a:pt x="7243" y="1418"/>
                    </a:lnTo>
                    <a:lnTo>
                      <a:pt x="7233" y="1419"/>
                    </a:lnTo>
                    <a:lnTo>
                      <a:pt x="7224" y="1423"/>
                    </a:lnTo>
                    <a:lnTo>
                      <a:pt x="7214" y="1426"/>
                    </a:lnTo>
                    <a:lnTo>
                      <a:pt x="7204" y="1428"/>
                    </a:lnTo>
                    <a:lnTo>
                      <a:pt x="7194" y="1428"/>
                    </a:lnTo>
                    <a:lnTo>
                      <a:pt x="7182" y="1425"/>
                    </a:lnTo>
                    <a:lnTo>
                      <a:pt x="7169" y="1422"/>
                    </a:lnTo>
                    <a:lnTo>
                      <a:pt x="7143" y="1415"/>
                    </a:lnTo>
                    <a:lnTo>
                      <a:pt x="7116" y="1409"/>
                    </a:lnTo>
                    <a:lnTo>
                      <a:pt x="7090" y="1402"/>
                    </a:lnTo>
                    <a:lnTo>
                      <a:pt x="7064" y="1393"/>
                    </a:lnTo>
                    <a:lnTo>
                      <a:pt x="7056" y="1389"/>
                    </a:lnTo>
                    <a:lnTo>
                      <a:pt x="7047" y="1383"/>
                    </a:lnTo>
                    <a:lnTo>
                      <a:pt x="7037" y="1378"/>
                    </a:lnTo>
                    <a:lnTo>
                      <a:pt x="7028" y="1373"/>
                    </a:lnTo>
                    <a:lnTo>
                      <a:pt x="7014" y="1367"/>
                    </a:lnTo>
                    <a:lnTo>
                      <a:pt x="7000" y="1360"/>
                    </a:lnTo>
                    <a:lnTo>
                      <a:pt x="6993" y="1356"/>
                    </a:lnTo>
                    <a:lnTo>
                      <a:pt x="6986" y="1350"/>
                    </a:lnTo>
                    <a:lnTo>
                      <a:pt x="6981" y="1345"/>
                    </a:lnTo>
                    <a:lnTo>
                      <a:pt x="6976" y="1338"/>
                    </a:lnTo>
                    <a:lnTo>
                      <a:pt x="6974" y="1331"/>
                    </a:lnTo>
                    <a:lnTo>
                      <a:pt x="6973" y="1324"/>
                    </a:lnTo>
                    <a:lnTo>
                      <a:pt x="6973" y="1316"/>
                    </a:lnTo>
                    <a:lnTo>
                      <a:pt x="6973" y="1308"/>
                    </a:lnTo>
                    <a:lnTo>
                      <a:pt x="6973" y="1299"/>
                    </a:lnTo>
                    <a:lnTo>
                      <a:pt x="6974" y="1291"/>
                    </a:lnTo>
                    <a:lnTo>
                      <a:pt x="6975" y="1283"/>
                    </a:lnTo>
                    <a:lnTo>
                      <a:pt x="6979" y="1275"/>
                    </a:lnTo>
                    <a:lnTo>
                      <a:pt x="6981" y="1269"/>
                    </a:lnTo>
                    <a:lnTo>
                      <a:pt x="6985" y="1262"/>
                    </a:lnTo>
                    <a:lnTo>
                      <a:pt x="6990" y="1257"/>
                    </a:lnTo>
                    <a:lnTo>
                      <a:pt x="6994" y="1251"/>
                    </a:lnTo>
                    <a:lnTo>
                      <a:pt x="7005" y="1241"/>
                    </a:lnTo>
                    <a:lnTo>
                      <a:pt x="7018" y="1233"/>
                    </a:lnTo>
                    <a:lnTo>
                      <a:pt x="7031" y="1227"/>
                    </a:lnTo>
                    <a:lnTo>
                      <a:pt x="7047" y="1221"/>
                    </a:lnTo>
                    <a:lnTo>
                      <a:pt x="7059" y="1219"/>
                    </a:lnTo>
                    <a:lnTo>
                      <a:pt x="7072" y="1218"/>
                    </a:lnTo>
                    <a:lnTo>
                      <a:pt x="7084" y="1217"/>
                    </a:lnTo>
                    <a:lnTo>
                      <a:pt x="7096" y="1216"/>
                    </a:lnTo>
                    <a:lnTo>
                      <a:pt x="7112" y="1210"/>
                    </a:lnTo>
                    <a:lnTo>
                      <a:pt x="7126" y="1204"/>
                    </a:lnTo>
                    <a:lnTo>
                      <a:pt x="7134" y="1200"/>
                    </a:lnTo>
                    <a:lnTo>
                      <a:pt x="7143" y="1198"/>
                    </a:lnTo>
                    <a:lnTo>
                      <a:pt x="7150" y="1197"/>
                    </a:lnTo>
                    <a:lnTo>
                      <a:pt x="7160" y="1196"/>
                    </a:lnTo>
                    <a:lnTo>
                      <a:pt x="7169" y="1193"/>
                    </a:lnTo>
                    <a:lnTo>
                      <a:pt x="7179" y="1189"/>
                    </a:lnTo>
                    <a:lnTo>
                      <a:pt x="7199" y="1181"/>
                    </a:lnTo>
                    <a:lnTo>
                      <a:pt x="7219" y="1174"/>
                    </a:lnTo>
                    <a:lnTo>
                      <a:pt x="7228" y="1172"/>
                    </a:lnTo>
                    <a:lnTo>
                      <a:pt x="7239" y="1170"/>
                    </a:lnTo>
                    <a:lnTo>
                      <a:pt x="7250" y="1169"/>
                    </a:lnTo>
                    <a:lnTo>
                      <a:pt x="7264" y="1169"/>
                    </a:lnTo>
                    <a:lnTo>
                      <a:pt x="7278" y="1163"/>
                    </a:lnTo>
                    <a:lnTo>
                      <a:pt x="7293" y="1159"/>
                    </a:lnTo>
                    <a:lnTo>
                      <a:pt x="7308" y="1154"/>
                    </a:lnTo>
                    <a:lnTo>
                      <a:pt x="7323" y="1150"/>
                    </a:lnTo>
                    <a:lnTo>
                      <a:pt x="7334" y="1144"/>
                    </a:lnTo>
                    <a:lnTo>
                      <a:pt x="7344" y="1138"/>
                    </a:lnTo>
                    <a:lnTo>
                      <a:pt x="7354" y="1132"/>
                    </a:lnTo>
                    <a:lnTo>
                      <a:pt x="7364" y="1126"/>
                    </a:lnTo>
                    <a:lnTo>
                      <a:pt x="7373" y="1122"/>
                    </a:lnTo>
                    <a:lnTo>
                      <a:pt x="7383" y="1119"/>
                    </a:lnTo>
                    <a:lnTo>
                      <a:pt x="7392" y="1117"/>
                    </a:lnTo>
                    <a:lnTo>
                      <a:pt x="7402" y="1115"/>
                    </a:lnTo>
                    <a:lnTo>
                      <a:pt x="7423" y="1111"/>
                    </a:lnTo>
                    <a:lnTo>
                      <a:pt x="7444" y="1107"/>
                    </a:lnTo>
                    <a:lnTo>
                      <a:pt x="7463" y="1101"/>
                    </a:lnTo>
                    <a:lnTo>
                      <a:pt x="7482" y="1095"/>
                    </a:lnTo>
                    <a:lnTo>
                      <a:pt x="7492" y="1092"/>
                    </a:lnTo>
                    <a:lnTo>
                      <a:pt x="7501" y="1089"/>
                    </a:lnTo>
                    <a:lnTo>
                      <a:pt x="7512" y="1087"/>
                    </a:lnTo>
                    <a:lnTo>
                      <a:pt x="7522" y="1087"/>
                    </a:lnTo>
                    <a:lnTo>
                      <a:pt x="7532" y="1082"/>
                    </a:lnTo>
                    <a:lnTo>
                      <a:pt x="7544" y="1078"/>
                    </a:lnTo>
                    <a:lnTo>
                      <a:pt x="7558" y="1075"/>
                    </a:lnTo>
                    <a:lnTo>
                      <a:pt x="7570" y="1074"/>
                    </a:lnTo>
                    <a:lnTo>
                      <a:pt x="7587" y="1066"/>
                    </a:lnTo>
                    <a:lnTo>
                      <a:pt x="7609" y="1059"/>
                    </a:lnTo>
                    <a:lnTo>
                      <a:pt x="7631" y="1052"/>
                    </a:lnTo>
                    <a:lnTo>
                      <a:pt x="7651" y="1048"/>
                    </a:lnTo>
                    <a:lnTo>
                      <a:pt x="7660" y="1045"/>
                    </a:lnTo>
                    <a:lnTo>
                      <a:pt x="7668" y="1044"/>
                    </a:lnTo>
                    <a:lnTo>
                      <a:pt x="7676" y="1042"/>
                    </a:lnTo>
                    <a:lnTo>
                      <a:pt x="7685" y="1040"/>
                    </a:lnTo>
                    <a:lnTo>
                      <a:pt x="7708" y="1032"/>
                    </a:lnTo>
                    <a:lnTo>
                      <a:pt x="7732" y="1024"/>
                    </a:lnTo>
                    <a:lnTo>
                      <a:pt x="7756" y="1016"/>
                    </a:lnTo>
                    <a:lnTo>
                      <a:pt x="7779" y="1008"/>
                    </a:lnTo>
                    <a:lnTo>
                      <a:pt x="7788" y="1005"/>
                    </a:lnTo>
                    <a:lnTo>
                      <a:pt x="7798" y="1000"/>
                    </a:lnTo>
                    <a:lnTo>
                      <a:pt x="7809" y="998"/>
                    </a:lnTo>
                    <a:lnTo>
                      <a:pt x="7820" y="996"/>
                    </a:lnTo>
                    <a:lnTo>
                      <a:pt x="7828" y="994"/>
                    </a:lnTo>
                    <a:lnTo>
                      <a:pt x="7838" y="991"/>
                    </a:lnTo>
                    <a:lnTo>
                      <a:pt x="7847" y="988"/>
                    </a:lnTo>
                    <a:lnTo>
                      <a:pt x="7857" y="986"/>
                    </a:lnTo>
                    <a:lnTo>
                      <a:pt x="7883" y="975"/>
                    </a:lnTo>
                    <a:lnTo>
                      <a:pt x="7910" y="966"/>
                    </a:lnTo>
                    <a:lnTo>
                      <a:pt x="7924" y="962"/>
                    </a:lnTo>
                    <a:lnTo>
                      <a:pt x="7938" y="958"/>
                    </a:lnTo>
                    <a:lnTo>
                      <a:pt x="7954" y="956"/>
                    </a:lnTo>
                    <a:lnTo>
                      <a:pt x="7969" y="956"/>
                    </a:lnTo>
                    <a:lnTo>
                      <a:pt x="7982" y="948"/>
                    </a:lnTo>
                    <a:lnTo>
                      <a:pt x="7996" y="942"/>
                    </a:lnTo>
                    <a:lnTo>
                      <a:pt x="8009" y="939"/>
                    </a:lnTo>
                    <a:lnTo>
                      <a:pt x="8023" y="936"/>
                    </a:lnTo>
                    <a:lnTo>
                      <a:pt x="8053" y="934"/>
                    </a:lnTo>
                    <a:lnTo>
                      <a:pt x="8085" y="934"/>
                    </a:lnTo>
                    <a:lnTo>
                      <a:pt x="8094" y="929"/>
                    </a:lnTo>
                    <a:lnTo>
                      <a:pt x="8102" y="924"/>
                    </a:lnTo>
                    <a:lnTo>
                      <a:pt x="8111" y="921"/>
                    </a:lnTo>
                    <a:lnTo>
                      <a:pt x="8121" y="919"/>
                    </a:lnTo>
                    <a:lnTo>
                      <a:pt x="8142" y="915"/>
                    </a:lnTo>
                    <a:lnTo>
                      <a:pt x="8163" y="915"/>
                    </a:lnTo>
                    <a:lnTo>
                      <a:pt x="8177" y="913"/>
                    </a:lnTo>
                    <a:lnTo>
                      <a:pt x="8192" y="912"/>
                    </a:lnTo>
                    <a:lnTo>
                      <a:pt x="8198" y="910"/>
                    </a:lnTo>
                    <a:lnTo>
                      <a:pt x="8205" y="909"/>
                    </a:lnTo>
                    <a:lnTo>
                      <a:pt x="8213" y="908"/>
                    </a:lnTo>
                    <a:lnTo>
                      <a:pt x="8220" y="908"/>
                    </a:lnTo>
                    <a:lnTo>
                      <a:pt x="8236" y="909"/>
                    </a:lnTo>
                    <a:lnTo>
                      <a:pt x="8251" y="908"/>
                    </a:lnTo>
                    <a:lnTo>
                      <a:pt x="8259" y="906"/>
                    </a:lnTo>
                    <a:lnTo>
                      <a:pt x="8268" y="902"/>
                    </a:lnTo>
                    <a:lnTo>
                      <a:pt x="8276" y="900"/>
                    </a:lnTo>
                    <a:lnTo>
                      <a:pt x="8285" y="899"/>
                    </a:lnTo>
                    <a:lnTo>
                      <a:pt x="8292" y="898"/>
                    </a:lnTo>
                    <a:lnTo>
                      <a:pt x="8297" y="897"/>
                    </a:lnTo>
                    <a:lnTo>
                      <a:pt x="8297" y="895"/>
                    </a:lnTo>
                    <a:lnTo>
                      <a:pt x="8297" y="893"/>
                    </a:lnTo>
                    <a:close/>
                    <a:moveTo>
                      <a:pt x="4051" y="1006"/>
                    </a:moveTo>
                    <a:lnTo>
                      <a:pt x="4037" y="1008"/>
                    </a:lnTo>
                    <a:lnTo>
                      <a:pt x="4024" y="1009"/>
                    </a:lnTo>
                    <a:lnTo>
                      <a:pt x="4010" y="1010"/>
                    </a:lnTo>
                    <a:lnTo>
                      <a:pt x="3998" y="1013"/>
                    </a:lnTo>
                    <a:lnTo>
                      <a:pt x="3989" y="1017"/>
                    </a:lnTo>
                    <a:lnTo>
                      <a:pt x="3981" y="1022"/>
                    </a:lnTo>
                    <a:lnTo>
                      <a:pt x="3974" y="1028"/>
                    </a:lnTo>
                    <a:lnTo>
                      <a:pt x="3966" y="1034"/>
                    </a:lnTo>
                    <a:lnTo>
                      <a:pt x="3951" y="1046"/>
                    </a:lnTo>
                    <a:lnTo>
                      <a:pt x="3935" y="1059"/>
                    </a:lnTo>
                    <a:lnTo>
                      <a:pt x="3926" y="1063"/>
                    </a:lnTo>
                    <a:lnTo>
                      <a:pt x="3917" y="1067"/>
                    </a:lnTo>
                    <a:lnTo>
                      <a:pt x="3908" y="1072"/>
                    </a:lnTo>
                    <a:lnTo>
                      <a:pt x="3899" y="1076"/>
                    </a:lnTo>
                    <a:lnTo>
                      <a:pt x="3883" y="1090"/>
                    </a:lnTo>
                    <a:lnTo>
                      <a:pt x="3868" y="1104"/>
                    </a:lnTo>
                    <a:lnTo>
                      <a:pt x="3856" y="1114"/>
                    </a:lnTo>
                    <a:lnTo>
                      <a:pt x="3845" y="1122"/>
                    </a:lnTo>
                    <a:lnTo>
                      <a:pt x="3833" y="1132"/>
                    </a:lnTo>
                    <a:lnTo>
                      <a:pt x="3821" y="1141"/>
                    </a:lnTo>
                    <a:lnTo>
                      <a:pt x="3809" y="1150"/>
                    </a:lnTo>
                    <a:lnTo>
                      <a:pt x="3795" y="1159"/>
                    </a:lnTo>
                    <a:lnTo>
                      <a:pt x="3789" y="1164"/>
                    </a:lnTo>
                    <a:lnTo>
                      <a:pt x="3783" y="1170"/>
                    </a:lnTo>
                    <a:lnTo>
                      <a:pt x="3778" y="1175"/>
                    </a:lnTo>
                    <a:lnTo>
                      <a:pt x="3774" y="1182"/>
                    </a:lnTo>
                    <a:lnTo>
                      <a:pt x="3770" y="1189"/>
                    </a:lnTo>
                    <a:lnTo>
                      <a:pt x="3768" y="1198"/>
                    </a:lnTo>
                    <a:lnTo>
                      <a:pt x="3767" y="1208"/>
                    </a:lnTo>
                    <a:lnTo>
                      <a:pt x="3767" y="1218"/>
                    </a:lnTo>
                    <a:lnTo>
                      <a:pt x="3767" y="1239"/>
                    </a:lnTo>
                    <a:lnTo>
                      <a:pt x="3768" y="1259"/>
                    </a:lnTo>
                    <a:lnTo>
                      <a:pt x="3767" y="1274"/>
                    </a:lnTo>
                    <a:lnTo>
                      <a:pt x="3766" y="1290"/>
                    </a:lnTo>
                    <a:lnTo>
                      <a:pt x="3763" y="1305"/>
                    </a:lnTo>
                    <a:lnTo>
                      <a:pt x="3762" y="1321"/>
                    </a:lnTo>
                    <a:lnTo>
                      <a:pt x="3759" y="1336"/>
                    </a:lnTo>
                    <a:lnTo>
                      <a:pt x="3756" y="1349"/>
                    </a:lnTo>
                    <a:lnTo>
                      <a:pt x="3752" y="1363"/>
                    </a:lnTo>
                    <a:lnTo>
                      <a:pt x="3748" y="1378"/>
                    </a:lnTo>
                    <a:lnTo>
                      <a:pt x="3747" y="1392"/>
                    </a:lnTo>
                    <a:lnTo>
                      <a:pt x="3747" y="1406"/>
                    </a:lnTo>
                    <a:lnTo>
                      <a:pt x="3747" y="1422"/>
                    </a:lnTo>
                    <a:lnTo>
                      <a:pt x="3747" y="1437"/>
                    </a:lnTo>
                    <a:lnTo>
                      <a:pt x="3744" y="1459"/>
                    </a:lnTo>
                    <a:lnTo>
                      <a:pt x="3740" y="1481"/>
                    </a:lnTo>
                    <a:lnTo>
                      <a:pt x="3738" y="1502"/>
                    </a:lnTo>
                    <a:lnTo>
                      <a:pt x="3735" y="1524"/>
                    </a:lnTo>
                    <a:lnTo>
                      <a:pt x="3736" y="1524"/>
                    </a:lnTo>
                    <a:lnTo>
                      <a:pt x="3738" y="1524"/>
                    </a:lnTo>
                    <a:lnTo>
                      <a:pt x="3738" y="1526"/>
                    </a:lnTo>
                    <a:lnTo>
                      <a:pt x="3738" y="1527"/>
                    </a:lnTo>
                    <a:lnTo>
                      <a:pt x="3739" y="1527"/>
                    </a:lnTo>
                    <a:lnTo>
                      <a:pt x="3741" y="1527"/>
                    </a:lnTo>
                    <a:lnTo>
                      <a:pt x="3741" y="1526"/>
                    </a:lnTo>
                    <a:lnTo>
                      <a:pt x="3741" y="1524"/>
                    </a:lnTo>
                    <a:lnTo>
                      <a:pt x="3742" y="1524"/>
                    </a:lnTo>
                    <a:lnTo>
                      <a:pt x="3744" y="1524"/>
                    </a:lnTo>
                    <a:lnTo>
                      <a:pt x="3757" y="1518"/>
                    </a:lnTo>
                    <a:lnTo>
                      <a:pt x="3771" y="1513"/>
                    </a:lnTo>
                    <a:lnTo>
                      <a:pt x="3780" y="1503"/>
                    </a:lnTo>
                    <a:lnTo>
                      <a:pt x="3790" y="1493"/>
                    </a:lnTo>
                    <a:lnTo>
                      <a:pt x="3803" y="1489"/>
                    </a:lnTo>
                    <a:lnTo>
                      <a:pt x="3817" y="1483"/>
                    </a:lnTo>
                    <a:lnTo>
                      <a:pt x="3834" y="1473"/>
                    </a:lnTo>
                    <a:lnTo>
                      <a:pt x="3850" y="1462"/>
                    </a:lnTo>
                    <a:lnTo>
                      <a:pt x="3866" y="1449"/>
                    </a:lnTo>
                    <a:lnTo>
                      <a:pt x="3880" y="1435"/>
                    </a:lnTo>
                    <a:lnTo>
                      <a:pt x="3886" y="1428"/>
                    </a:lnTo>
                    <a:lnTo>
                      <a:pt x="3889" y="1420"/>
                    </a:lnTo>
                    <a:lnTo>
                      <a:pt x="3892" y="1412"/>
                    </a:lnTo>
                    <a:lnTo>
                      <a:pt x="3894" y="1402"/>
                    </a:lnTo>
                    <a:lnTo>
                      <a:pt x="3897" y="1393"/>
                    </a:lnTo>
                    <a:lnTo>
                      <a:pt x="3901" y="1384"/>
                    </a:lnTo>
                    <a:lnTo>
                      <a:pt x="3903" y="1381"/>
                    </a:lnTo>
                    <a:lnTo>
                      <a:pt x="3905" y="1376"/>
                    </a:lnTo>
                    <a:lnTo>
                      <a:pt x="3909" y="1374"/>
                    </a:lnTo>
                    <a:lnTo>
                      <a:pt x="3912" y="1371"/>
                    </a:lnTo>
                    <a:lnTo>
                      <a:pt x="3916" y="1369"/>
                    </a:lnTo>
                    <a:lnTo>
                      <a:pt x="3921" y="1367"/>
                    </a:lnTo>
                    <a:lnTo>
                      <a:pt x="3926" y="1365"/>
                    </a:lnTo>
                    <a:lnTo>
                      <a:pt x="3933" y="1365"/>
                    </a:lnTo>
                    <a:lnTo>
                      <a:pt x="3945" y="1364"/>
                    </a:lnTo>
                    <a:lnTo>
                      <a:pt x="3956" y="1365"/>
                    </a:lnTo>
                    <a:lnTo>
                      <a:pt x="3959" y="1352"/>
                    </a:lnTo>
                    <a:lnTo>
                      <a:pt x="3963" y="1340"/>
                    </a:lnTo>
                    <a:lnTo>
                      <a:pt x="3968" y="1328"/>
                    </a:lnTo>
                    <a:lnTo>
                      <a:pt x="3976" y="1317"/>
                    </a:lnTo>
                    <a:lnTo>
                      <a:pt x="3984" y="1307"/>
                    </a:lnTo>
                    <a:lnTo>
                      <a:pt x="3992" y="1297"/>
                    </a:lnTo>
                    <a:lnTo>
                      <a:pt x="4001" y="1287"/>
                    </a:lnTo>
                    <a:lnTo>
                      <a:pt x="4011" y="1280"/>
                    </a:lnTo>
                    <a:lnTo>
                      <a:pt x="4020" y="1274"/>
                    </a:lnTo>
                    <a:lnTo>
                      <a:pt x="4029" y="1269"/>
                    </a:lnTo>
                    <a:lnTo>
                      <a:pt x="4036" y="1259"/>
                    </a:lnTo>
                    <a:lnTo>
                      <a:pt x="4044" y="1249"/>
                    </a:lnTo>
                    <a:lnTo>
                      <a:pt x="4051" y="1239"/>
                    </a:lnTo>
                    <a:lnTo>
                      <a:pt x="4058" y="1229"/>
                    </a:lnTo>
                    <a:lnTo>
                      <a:pt x="4074" y="1216"/>
                    </a:lnTo>
                    <a:lnTo>
                      <a:pt x="4089" y="1202"/>
                    </a:lnTo>
                    <a:lnTo>
                      <a:pt x="4098" y="1187"/>
                    </a:lnTo>
                    <a:lnTo>
                      <a:pt x="4105" y="1173"/>
                    </a:lnTo>
                    <a:lnTo>
                      <a:pt x="4111" y="1156"/>
                    </a:lnTo>
                    <a:lnTo>
                      <a:pt x="4116" y="1139"/>
                    </a:lnTo>
                    <a:lnTo>
                      <a:pt x="4118" y="1120"/>
                    </a:lnTo>
                    <a:lnTo>
                      <a:pt x="4120" y="1103"/>
                    </a:lnTo>
                    <a:lnTo>
                      <a:pt x="4122" y="1084"/>
                    </a:lnTo>
                    <a:lnTo>
                      <a:pt x="4122" y="1065"/>
                    </a:lnTo>
                    <a:lnTo>
                      <a:pt x="4122" y="1055"/>
                    </a:lnTo>
                    <a:lnTo>
                      <a:pt x="4121" y="1048"/>
                    </a:lnTo>
                    <a:lnTo>
                      <a:pt x="4120" y="1040"/>
                    </a:lnTo>
                    <a:lnTo>
                      <a:pt x="4119" y="1033"/>
                    </a:lnTo>
                    <a:lnTo>
                      <a:pt x="4117" y="1028"/>
                    </a:lnTo>
                    <a:lnTo>
                      <a:pt x="4113" y="1023"/>
                    </a:lnTo>
                    <a:lnTo>
                      <a:pt x="4110" y="1019"/>
                    </a:lnTo>
                    <a:lnTo>
                      <a:pt x="4106" y="1016"/>
                    </a:lnTo>
                    <a:lnTo>
                      <a:pt x="4101" y="1013"/>
                    </a:lnTo>
                    <a:lnTo>
                      <a:pt x="4096" y="1011"/>
                    </a:lnTo>
                    <a:lnTo>
                      <a:pt x="4090" y="1009"/>
                    </a:lnTo>
                    <a:lnTo>
                      <a:pt x="4084" y="1008"/>
                    </a:lnTo>
                    <a:lnTo>
                      <a:pt x="4068" y="1007"/>
                    </a:lnTo>
                    <a:lnTo>
                      <a:pt x="4051" y="1006"/>
                    </a:lnTo>
                    <a:close/>
                    <a:moveTo>
                      <a:pt x="11920" y="1087"/>
                    </a:moveTo>
                    <a:lnTo>
                      <a:pt x="11914" y="1094"/>
                    </a:lnTo>
                    <a:lnTo>
                      <a:pt x="11910" y="1101"/>
                    </a:lnTo>
                    <a:lnTo>
                      <a:pt x="11905" y="1110"/>
                    </a:lnTo>
                    <a:lnTo>
                      <a:pt x="11901" y="1120"/>
                    </a:lnTo>
                    <a:lnTo>
                      <a:pt x="11899" y="1130"/>
                    </a:lnTo>
                    <a:lnTo>
                      <a:pt x="11897" y="1139"/>
                    </a:lnTo>
                    <a:lnTo>
                      <a:pt x="11896" y="1149"/>
                    </a:lnTo>
                    <a:lnTo>
                      <a:pt x="11896" y="1159"/>
                    </a:lnTo>
                    <a:lnTo>
                      <a:pt x="11897" y="1167"/>
                    </a:lnTo>
                    <a:lnTo>
                      <a:pt x="11899" y="1175"/>
                    </a:lnTo>
                    <a:lnTo>
                      <a:pt x="11901" y="1184"/>
                    </a:lnTo>
                    <a:lnTo>
                      <a:pt x="11901" y="1193"/>
                    </a:lnTo>
                    <a:lnTo>
                      <a:pt x="11903" y="1193"/>
                    </a:lnTo>
                    <a:lnTo>
                      <a:pt x="11904" y="1193"/>
                    </a:lnTo>
                    <a:lnTo>
                      <a:pt x="11904" y="1195"/>
                    </a:lnTo>
                    <a:lnTo>
                      <a:pt x="11904" y="1196"/>
                    </a:lnTo>
                    <a:lnTo>
                      <a:pt x="11907" y="1196"/>
                    </a:lnTo>
                    <a:lnTo>
                      <a:pt x="11908" y="1196"/>
                    </a:lnTo>
                    <a:lnTo>
                      <a:pt x="11908" y="1195"/>
                    </a:lnTo>
                    <a:lnTo>
                      <a:pt x="11908" y="1193"/>
                    </a:lnTo>
                    <a:lnTo>
                      <a:pt x="11915" y="1187"/>
                    </a:lnTo>
                    <a:lnTo>
                      <a:pt x="11924" y="1182"/>
                    </a:lnTo>
                    <a:lnTo>
                      <a:pt x="11931" y="1172"/>
                    </a:lnTo>
                    <a:lnTo>
                      <a:pt x="11943" y="1153"/>
                    </a:lnTo>
                    <a:lnTo>
                      <a:pt x="11955" y="1136"/>
                    </a:lnTo>
                    <a:lnTo>
                      <a:pt x="11961" y="1128"/>
                    </a:lnTo>
                    <a:lnTo>
                      <a:pt x="11959" y="1122"/>
                    </a:lnTo>
                    <a:lnTo>
                      <a:pt x="11956" y="1117"/>
                    </a:lnTo>
                    <a:lnTo>
                      <a:pt x="11951" y="1110"/>
                    </a:lnTo>
                    <a:lnTo>
                      <a:pt x="11945" y="1105"/>
                    </a:lnTo>
                    <a:lnTo>
                      <a:pt x="11938" y="1098"/>
                    </a:lnTo>
                    <a:lnTo>
                      <a:pt x="11932" y="1094"/>
                    </a:lnTo>
                    <a:lnTo>
                      <a:pt x="11925" y="1089"/>
                    </a:lnTo>
                    <a:lnTo>
                      <a:pt x="11920" y="1087"/>
                    </a:lnTo>
                    <a:close/>
                    <a:moveTo>
                      <a:pt x="1344" y="1090"/>
                    </a:moveTo>
                    <a:lnTo>
                      <a:pt x="1344" y="1092"/>
                    </a:lnTo>
                    <a:lnTo>
                      <a:pt x="1344" y="1093"/>
                    </a:lnTo>
                    <a:lnTo>
                      <a:pt x="1327" y="1099"/>
                    </a:lnTo>
                    <a:lnTo>
                      <a:pt x="1311" y="1107"/>
                    </a:lnTo>
                    <a:lnTo>
                      <a:pt x="1303" y="1112"/>
                    </a:lnTo>
                    <a:lnTo>
                      <a:pt x="1296" y="1118"/>
                    </a:lnTo>
                    <a:lnTo>
                      <a:pt x="1290" y="1125"/>
                    </a:lnTo>
                    <a:lnTo>
                      <a:pt x="1287" y="1131"/>
                    </a:lnTo>
                    <a:lnTo>
                      <a:pt x="1286" y="1133"/>
                    </a:lnTo>
                    <a:lnTo>
                      <a:pt x="1285" y="1137"/>
                    </a:lnTo>
                    <a:lnTo>
                      <a:pt x="1285" y="1138"/>
                    </a:lnTo>
                    <a:lnTo>
                      <a:pt x="1285" y="1139"/>
                    </a:lnTo>
                    <a:lnTo>
                      <a:pt x="1286" y="1140"/>
                    </a:lnTo>
                    <a:lnTo>
                      <a:pt x="1288" y="1140"/>
                    </a:lnTo>
                    <a:lnTo>
                      <a:pt x="1288" y="1142"/>
                    </a:lnTo>
                    <a:lnTo>
                      <a:pt x="1288" y="1143"/>
                    </a:lnTo>
                    <a:lnTo>
                      <a:pt x="1301" y="1143"/>
                    </a:lnTo>
                    <a:lnTo>
                      <a:pt x="1315" y="1143"/>
                    </a:lnTo>
                    <a:lnTo>
                      <a:pt x="1315" y="1140"/>
                    </a:lnTo>
                    <a:lnTo>
                      <a:pt x="1315" y="1137"/>
                    </a:lnTo>
                    <a:lnTo>
                      <a:pt x="1315" y="1133"/>
                    </a:lnTo>
                    <a:lnTo>
                      <a:pt x="1315" y="1131"/>
                    </a:lnTo>
                    <a:lnTo>
                      <a:pt x="1325" y="1123"/>
                    </a:lnTo>
                    <a:lnTo>
                      <a:pt x="1334" y="1117"/>
                    </a:lnTo>
                    <a:lnTo>
                      <a:pt x="1344" y="1109"/>
                    </a:lnTo>
                    <a:lnTo>
                      <a:pt x="1353" y="1103"/>
                    </a:lnTo>
                    <a:lnTo>
                      <a:pt x="1352" y="1098"/>
                    </a:lnTo>
                    <a:lnTo>
                      <a:pt x="1349" y="1096"/>
                    </a:lnTo>
                    <a:lnTo>
                      <a:pt x="1347" y="1093"/>
                    </a:lnTo>
                    <a:lnTo>
                      <a:pt x="1344" y="1090"/>
                    </a:lnTo>
                    <a:close/>
                    <a:moveTo>
                      <a:pt x="9576" y="1115"/>
                    </a:moveTo>
                    <a:lnTo>
                      <a:pt x="9583" y="1116"/>
                    </a:lnTo>
                    <a:lnTo>
                      <a:pt x="9590" y="1117"/>
                    </a:lnTo>
                    <a:lnTo>
                      <a:pt x="9595" y="1119"/>
                    </a:lnTo>
                    <a:lnTo>
                      <a:pt x="9599" y="1122"/>
                    </a:lnTo>
                    <a:lnTo>
                      <a:pt x="9609" y="1128"/>
                    </a:lnTo>
                    <a:lnTo>
                      <a:pt x="9619" y="1134"/>
                    </a:lnTo>
                    <a:lnTo>
                      <a:pt x="9634" y="1142"/>
                    </a:lnTo>
                    <a:lnTo>
                      <a:pt x="9647" y="1151"/>
                    </a:lnTo>
                    <a:lnTo>
                      <a:pt x="9654" y="1163"/>
                    </a:lnTo>
                    <a:lnTo>
                      <a:pt x="9663" y="1175"/>
                    </a:lnTo>
                    <a:lnTo>
                      <a:pt x="9669" y="1182"/>
                    </a:lnTo>
                    <a:lnTo>
                      <a:pt x="9675" y="1188"/>
                    </a:lnTo>
                    <a:lnTo>
                      <a:pt x="9678" y="1194"/>
                    </a:lnTo>
                    <a:lnTo>
                      <a:pt x="9679" y="1199"/>
                    </a:lnTo>
                    <a:lnTo>
                      <a:pt x="9680" y="1206"/>
                    </a:lnTo>
                    <a:lnTo>
                      <a:pt x="9681" y="1214"/>
                    </a:lnTo>
                    <a:lnTo>
                      <a:pt x="9681" y="1227"/>
                    </a:lnTo>
                    <a:lnTo>
                      <a:pt x="9681" y="1240"/>
                    </a:lnTo>
                    <a:lnTo>
                      <a:pt x="9680" y="1255"/>
                    </a:lnTo>
                    <a:lnTo>
                      <a:pt x="9679" y="1269"/>
                    </a:lnTo>
                    <a:lnTo>
                      <a:pt x="9678" y="1279"/>
                    </a:lnTo>
                    <a:lnTo>
                      <a:pt x="9674" y="1288"/>
                    </a:lnTo>
                    <a:lnTo>
                      <a:pt x="9670" y="1297"/>
                    </a:lnTo>
                    <a:lnTo>
                      <a:pt x="9664" y="1306"/>
                    </a:lnTo>
                    <a:lnTo>
                      <a:pt x="9657" y="1316"/>
                    </a:lnTo>
                    <a:lnTo>
                      <a:pt x="9647" y="1326"/>
                    </a:lnTo>
                    <a:lnTo>
                      <a:pt x="9641" y="1334"/>
                    </a:lnTo>
                    <a:lnTo>
                      <a:pt x="9637" y="1340"/>
                    </a:lnTo>
                    <a:lnTo>
                      <a:pt x="9631" y="1347"/>
                    </a:lnTo>
                    <a:lnTo>
                      <a:pt x="9624" y="1352"/>
                    </a:lnTo>
                    <a:lnTo>
                      <a:pt x="9609" y="1359"/>
                    </a:lnTo>
                    <a:lnTo>
                      <a:pt x="9593" y="1364"/>
                    </a:lnTo>
                    <a:lnTo>
                      <a:pt x="9582" y="1372"/>
                    </a:lnTo>
                    <a:lnTo>
                      <a:pt x="9571" y="1380"/>
                    </a:lnTo>
                    <a:lnTo>
                      <a:pt x="9560" y="1383"/>
                    </a:lnTo>
                    <a:lnTo>
                      <a:pt x="9548" y="1384"/>
                    </a:lnTo>
                    <a:lnTo>
                      <a:pt x="9541" y="1384"/>
                    </a:lnTo>
                    <a:lnTo>
                      <a:pt x="9535" y="1385"/>
                    </a:lnTo>
                    <a:lnTo>
                      <a:pt x="9529" y="1386"/>
                    </a:lnTo>
                    <a:lnTo>
                      <a:pt x="9523" y="1389"/>
                    </a:lnTo>
                    <a:lnTo>
                      <a:pt x="9514" y="1396"/>
                    </a:lnTo>
                    <a:lnTo>
                      <a:pt x="9504" y="1404"/>
                    </a:lnTo>
                    <a:lnTo>
                      <a:pt x="9494" y="1411"/>
                    </a:lnTo>
                    <a:lnTo>
                      <a:pt x="9484" y="1416"/>
                    </a:lnTo>
                    <a:lnTo>
                      <a:pt x="9474" y="1422"/>
                    </a:lnTo>
                    <a:lnTo>
                      <a:pt x="9464" y="1428"/>
                    </a:lnTo>
                    <a:lnTo>
                      <a:pt x="9457" y="1436"/>
                    </a:lnTo>
                    <a:lnTo>
                      <a:pt x="9451" y="1442"/>
                    </a:lnTo>
                    <a:lnTo>
                      <a:pt x="9443" y="1449"/>
                    </a:lnTo>
                    <a:lnTo>
                      <a:pt x="9435" y="1455"/>
                    </a:lnTo>
                    <a:lnTo>
                      <a:pt x="9426" y="1466"/>
                    </a:lnTo>
                    <a:lnTo>
                      <a:pt x="9416" y="1476"/>
                    </a:lnTo>
                    <a:lnTo>
                      <a:pt x="9411" y="1490"/>
                    </a:lnTo>
                    <a:lnTo>
                      <a:pt x="9406" y="1505"/>
                    </a:lnTo>
                    <a:lnTo>
                      <a:pt x="9400" y="1513"/>
                    </a:lnTo>
                    <a:lnTo>
                      <a:pt x="9395" y="1522"/>
                    </a:lnTo>
                    <a:lnTo>
                      <a:pt x="9393" y="1532"/>
                    </a:lnTo>
                    <a:lnTo>
                      <a:pt x="9389" y="1543"/>
                    </a:lnTo>
                    <a:lnTo>
                      <a:pt x="9386" y="1555"/>
                    </a:lnTo>
                    <a:lnTo>
                      <a:pt x="9380" y="1567"/>
                    </a:lnTo>
                    <a:lnTo>
                      <a:pt x="9376" y="1580"/>
                    </a:lnTo>
                    <a:lnTo>
                      <a:pt x="9373" y="1593"/>
                    </a:lnTo>
                    <a:lnTo>
                      <a:pt x="9370" y="1612"/>
                    </a:lnTo>
                    <a:lnTo>
                      <a:pt x="9368" y="1633"/>
                    </a:lnTo>
                    <a:lnTo>
                      <a:pt x="9368" y="1654"/>
                    </a:lnTo>
                    <a:lnTo>
                      <a:pt x="9368" y="1675"/>
                    </a:lnTo>
                    <a:lnTo>
                      <a:pt x="9369" y="1679"/>
                    </a:lnTo>
                    <a:lnTo>
                      <a:pt x="9372" y="1686"/>
                    </a:lnTo>
                    <a:lnTo>
                      <a:pt x="9372" y="1688"/>
                    </a:lnTo>
                    <a:lnTo>
                      <a:pt x="9372" y="1691"/>
                    </a:lnTo>
                    <a:lnTo>
                      <a:pt x="9372" y="1692"/>
                    </a:lnTo>
                    <a:lnTo>
                      <a:pt x="9369" y="1693"/>
                    </a:lnTo>
                    <a:lnTo>
                      <a:pt x="9361" y="1709"/>
                    </a:lnTo>
                    <a:lnTo>
                      <a:pt x="9351" y="1725"/>
                    </a:lnTo>
                    <a:lnTo>
                      <a:pt x="9348" y="1733"/>
                    </a:lnTo>
                    <a:lnTo>
                      <a:pt x="9347" y="1741"/>
                    </a:lnTo>
                    <a:lnTo>
                      <a:pt x="9346" y="1748"/>
                    </a:lnTo>
                    <a:lnTo>
                      <a:pt x="9345" y="1757"/>
                    </a:lnTo>
                    <a:lnTo>
                      <a:pt x="9345" y="1774"/>
                    </a:lnTo>
                    <a:lnTo>
                      <a:pt x="9346" y="1790"/>
                    </a:lnTo>
                    <a:lnTo>
                      <a:pt x="9345" y="1822"/>
                    </a:lnTo>
                    <a:lnTo>
                      <a:pt x="9345" y="1854"/>
                    </a:lnTo>
                    <a:lnTo>
                      <a:pt x="9344" y="1886"/>
                    </a:lnTo>
                    <a:lnTo>
                      <a:pt x="9344" y="1918"/>
                    </a:lnTo>
                    <a:lnTo>
                      <a:pt x="9344" y="1924"/>
                    </a:lnTo>
                    <a:lnTo>
                      <a:pt x="9344" y="1932"/>
                    </a:lnTo>
                    <a:lnTo>
                      <a:pt x="9344" y="1937"/>
                    </a:lnTo>
                    <a:lnTo>
                      <a:pt x="9343" y="1940"/>
                    </a:lnTo>
                    <a:lnTo>
                      <a:pt x="9343" y="1942"/>
                    </a:lnTo>
                    <a:lnTo>
                      <a:pt x="9342" y="1943"/>
                    </a:lnTo>
                    <a:lnTo>
                      <a:pt x="9341" y="1946"/>
                    </a:lnTo>
                    <a:lnTo>
                      <a:pt x="9340" y="1949"/>
                    </a:lnTo>
                    <a:lnTo>
                      <a:pt x="9339" y="1952"/>
                    </a:lnTo>
                    <a:lnTo>
                      <a:pt x="9335" y="1952"/>
                    </a:lnTo>
                    <a:lnTo>
                      <a:pt x="9337" y="1962"/>
                    </a:lnTo>
                    <a:lnTo>
                      <a:pt x="9337" y="1971"/>
                    </a:lnTo>
                    <a:lnTo>
                      <a:pt x="9335" y="1978"/>
                    </a:lnTo>
                    <a:lnTo>
                      <a:pt x="9333" y="1985"/>
                    </a:lnTo>
                    <a:lnTo>
                      <a:pt x="9330" y="1992"/>
                    </a:lnTo>
                    <a:lnTo>
                      <a:pt x="9328" y="1999"/>
                    </a:lnTo>
                    <a:lnTo>
                      <a:pt x="9325" y="2007"/>
                    </a:lnTo>
                    <a:lnTo>
                      <a:pt x="9325" y="2015"/>
                    </a:lnTo>
                    <a:lnTo>
                      <a:pt x="9330" y="2031"/>
                    </a:lnTo>
                    <a:lnTo>
                      <a:pt x="9335" y="2045"/>
                    </a:lnTo>
                    <a:lnTo>
                      <a:pt x="9339" y="2059"/>
                    </a:lnTo>
                    <a:lnTo>
                      <a:pt x="9341" y="2074"/>
                    </a:lnTo>
                    <a:lnTo>
                      <a:pt x="9343" y="2092"/>
                    </a:lnTo>
                    <a:lnTo>
                      <a:pt x="9345" y="2109"/>
                    </a:lnTo>
                    <a:lnTo>
                      <a:pt x="9345" y="2127"/>
                    </a:lnTo>
                    <a:lnTo>
                      <a:pt x="9344" y="2143"/>
                    </a:lnTo>
                    <a:lnTo>
                      <a:pt x="9343" y="2151"/>
                    </a:lnTo>
                    <a:lnTo>
                      <a:pt x="9341" y="2159"/>
                    </a:lnTo>
                    <a:lnTo>
                      <a:pt x="9339" y="2165"/>
                    </a:lnTo>
                    <a:lnTo>
                      <a:pt x="9336" y="2171"/>
                    </a:lnTo>
                    <a:lnTo>
                      <a:pt x="9334" y="2176"/>
                    </a:lnTo>
                    <a:lnTo>
                      <a:pt x="9331" y="2181"/>
                    </a:lnTo>
                    <a:lnTo>
                      <a:pt x="9330" y="2183"/>
                    </a:lnTo>
                    <a:lnTo>
                      <a:pt x="9328" y="2185"/>
                    </a:lnTo>
                    <a:lnTo>
                      <a:pt x="9325" y="2186"/>
                    </a:lnTo>
                    <a:lnTo>
                      <a:pt x="9323" y="2186"/>
                    </a:lnTo>
                    <a:lnTo>
                      <a:pt x="9323" y="2188"/>
                    </a:lnTo>
                    <a:lnTo>
                      <a:pt x="9323" y="2190"/>
                    </a:lnTo>
                    <a:lnTo>
                      <a:pt x="9324" y="2195"/>
                    </a:lnTo>
                    <a:lnTo>
                      <a:pt x="9325" y="2201"/>
                    </a:lnTo>
                    <a:lnTo>
                      <a:pt x="9325" y="2206"/>
                    </a:lnTo>
                    <a:lnTo>
                      <a:pt x="9325" y="2213"/>
                    </a:lnTo>
                    <a:lnTo>
                      <a:pt x="9324" y="2225"/>
                    </a:lnTo>
                    <a:lnTo>
                      <a:pt x="9323" y="2237"/>
                    </a:lnTo>
                    <a:lnTo>
                      <a:pt x="9324" y="2245"/>
                    </a:lnTo>
                    <a:lnTo>
                      <a:pt x="9326" y="2252"/>
                    </a:lnTo>
                    <a:lnTo>
                      <a:pt x="9323" y="2273"/>
                    </a:lnTo>
                    <a:lnTo>
                      <a:pt x="9322" y="2294"/>
                    </a:lnTo>
                    <a:lnTo>
                      <a:pt x="9322" y="2315"/>
                    </a:lnTo>
                    <a:lnTo>
                      <a:pt x="9323" y="2336"/>
                    </a:lnTo>
                    <a:lnTo>
                      <a:pt x="9324" y="2358"/>
                    </a:lnTo>
                    <a:lnTo>
                      <a:pt x="9324" y="2379"/>
                    </a:lnTo>
                    <a:lnTo>
                      <a:pt x="9324" y="2401"/>
                    </a:lnTo>
                    <a:lnTo>
                      <a:pt x="9323" y="2423"/>
                    </a:lnTo>
                    <a:lnTo>
                      <a:pt x="9320" y="2442"/>
                    </a:lnTo>
                    <a:lnTo>
                      <a:pt x="9314" y="2459"/>
                    </a:lnTo>
                    <a:lnTo>
                      <a:pt x="9309" y="2476"/>
                    </a:lnTo>
                    <a:lnTo>
                      <a:pt x="9306" y="2493"/>
                    </a:lnTo>
                    <a:lnTo>
                      <a:pt x="9306" y="2533"/>
                    </a:lnTo>
                    <a:lnTo>
                      <a:pt x="9304" y="2572"/>
                    </a:lnTo>
                    <a:lnTo>
                      <a:pt x="9304" y="2612"/>
                    </a:lnTo>
                    <a:lnTo>
                      <a:pt x="9304" y="2652"/>
                    </a:lnTo>
                    <a:lnTo>
                      <a:pt x="9304" y="2670"/>
                    </a:lnTo>
                    <a:lnTo>
                      <a:pt x="9303" y="2689"/>
                    </a:lnTo>
                    <a:lnTo>
                      <a:pt x="9303" y="2708"/>
                    </a:lnTo>
                    <a:lnTo>
                      <a:pt x="9303" y="2726"/>
                    </a:lnTo>
                    <a:lnTo>
                      <a:pt x="9304" y="2741"/>
                    </a:lnTo>
                    <a:lnTo>
                      <a:pt x="9304" y="2756"/>
                    </a:lnTo>
                    <a:lnTo>
                      <a:pt x="9306" y="2772"/>
                    </a:lnTo>
                    <a:lnTo>
                      <a:pt x="9306" y="2786"/>
                    </a:lnTo>
                    <a:lnTo>
                      <a:pt x="9306" y="2789"/>
                    </a:lnTo>
                    <a:lnTo>
                      <a:pt x="9304" y="2793"/>
                    </a:lnTo>
                    <a:lnTo>
                      <a:pt x="9304" y="2794"/>
                    </a:lnTo>
                    <a:lnTo>
                      <a:pt x="9304" y="2795"/>
                    </a:lnTo>
                    <a:lnTo>
                      <a:pt x="9306" y="2796"/>
                    </a:lnTo>
                    <a:lnTo>
                      <a:pt x="9308" y="2796"/>
                    </a:lnTo>
                    <a:lnTo>
                      <a:pt x="9313" y="2809"/>
                    </a:lnTo>
                    <a:lnTo>
                      <a:pt x="9320" y="2822"/>
                    </a:lnTo>
                    <a:lnTo>
                      <a:pt x="9322" y="2830"/>
                    </a:lnTo>
                    <a:lnTo>
                      <a:pt x="9324" y="2837"/>
                    </a:lnTo>
                    <a:lnTo>
                      <a:pt x="9325" y="2844"/>
                    </a:lnTo>
                    <a:lnTo>
                      <a:pt x="9326" y="2852"/>
                    </a:lnTo>
                    <a:lnTo>
                      <a:pt x="9320" y="2862"/>
                    </a:lnTo>
                    <a:lnTo>
                      <a:pt x="9313" y="2877"/>
                    </a:lnTo>
                    <a:lnTo>
                      <a:pt x="9308" y="2894"/>
                    </a:lnTo>
                    <a:lnTo>
                      <a:pt x="9306" y="2905"/>
                    </a:lnTo>
                    <a:lnTo>
                      <a:pt x="9306" y="2914"/>
                    </a:lnTo>
                    <a:lnTo>
                      <a:pt x="9307" y="2922"/>
                    </a:lnTo>
                    <a:lnTo>
                      <a:pt x="9307" y="2931"/>
                    </a:lnTo>
                    <a:lnTo>
                      <a:pt x="9308" y="2940"/>
                    </a:lnTo>
                    <a:lnTo>
                      <a:pt x="9299" y="2942"/>
                    </a:lnTo>
                    <a:lnTo>
                      <a:pt x="9291" y="2947"/>
                    </a:lnTo>
                    <a:lnTo>
                      <a:pt x="9284" y="2951"/>
                    </a:lnTo>
                    <a:lnTo>
                      <a:pt x="9276" y="2956"/>
                    </a:lnTo>
                    <a:lnTo>
                      <a:pt x="9269" y="2961"/>
                    </a:lnTo>
                    <a:lnTo>
                      <a:pt x="9263" y="2966"/>
                    </a:lnTo>
                    <a:lnTo>
                      <a:pt x="9255" y="2971"/>
                    </a:lnTo>
                    <a:lnTo>
                      <a:pt x="9247" y="2975"/>
                    </a:lnTo>
                    <a:lnTo>
                      <a:pt x="9241" y="2976"/>
                    </a:lnTo>
                    <a:lnTo>
                      <a:pt x="9233" y="2977"/>
                    </a:lnTo>
                    <a:lnTo>
                      <a:pt x="9226" y="2978"/>
                    </a:lnTo>
                    <a:lnTo>
                      <a:pt x="9219" y="2978"/>
                    </a:lnTo>
                    <a:lnTo>
                      <a:pt x="9203" y="2977"/>
                    </a:lnTo>
                    <a:lnTo>
                      <a:pt x="9189" y="2978"/>
                    </a:lnTo>
                    <a:lnTo>
                      <a:pt x="9172" y="2981"/>
                    </a:lnTo>
                    <a:lnTo>
                      <a:pt x="9157" y="2985"/>
                    </a:lnTo>
                    <a:lnTo>
                      <a:pt x="9140" y="2988"/>
                    </a:lnTo>
                    <a:lnTo>
                      <a:pt x="9123" y="2989"/>
                    </a:lnTo>
                    <a:lnTo>
                      <a:pt x="9124" y="2981"/>
                    </a:lnTo>
                    <a:lnTo>
                      <a:pt x="9126" y="2971"/>
                    </a:lnTo>
                    <a:lnTo>
                      <a:pt x="9115" y="2959"/>
                    </a:lnTo>
                    <a:lnTo>
                      <a:pt x="9104" y="2949"/>
                    </a:lnTo>
                    <a:lnTo>
                      <a:pt x="9112" y="2932"/>
                    </a:lnTo>
                    <a:lnTo>
                      <a:pt x="9122" y="2917"/>
                    </a:lnTo>
                    <a:lnTo>
                      <a:pt x="9126" y="2909"/>
                    </a:lnTo>
                    <a:lnTo>
                      <a:pt x="9131" y="2900"/>
                    </a:lnTo>
                    <a:lnTo>
                      <a:pt x="9134" y="2892"/>
                    </a:lnTo>
                    <a:lnTo>
                      <a:pt x="9136" y="2883"/>
                    </a:lnTo>
                    <a:lnTo>
                      <a:pt x="9137" y="2872"/>
                    </a:lnTo>
                    <a:lnTo>
                      <a:pt x="9137" y="2862"/>
                    </a:lnTo>
                    <a:lnTo>
                      <a:pt x="9136" y="2851"/>
                    </a:lnTo>
                    <a:lnTo>
                      <a:pt x="9135" y="2841"/>
                    </a:lnTo>
                    <a:lnTo>
                      <a:pt x="9133" y="2830"/>
                    </a:lnTo>
                    <a:lnTo>
                      <a:pt x="9132" y="2820"/>
                    </a:lnTo>
                    <a:lnTo>
                      <a:pt x="9131" y="2809"/>
                    </a:lnTo>
                    <a:lnTo>
                      <a:pt x="9132" y="2799"/>
                    </a:lnTo>
                    <a:lnTo>
                      <a:pt x="9134" y="2787"/>
                    </a:lnTo>
                    <a:lnTo>
                      <a:pt x="9138" y="2775"/>
                    </a:lnTo>
                    <a:lnTo>
                      <a:pt x="9144" y="2764"/>
                    </a:lnTo>
                    <a:lnTo>
                      <a:pt x="9146" y="2752"/>
                    </a:lnTo>
                    <a:lnTo>
                      <a:pt x="9146" y="2715"/>
                    </a:lnTo>
                    <a:lnTo>
                      <a:pt x="9146" y="2680"/>
                    </a:lnTo>
                    <a:lnTo>
                      <a:pt x="9146" y="2644"/>
                    </a:lnTo>
                    <a:lnTo>
                      <a:pt x="9146" y="2609"/>
                    </a:lnTo>
                    <a:lnTo>
                      <a:pt x="9146" y="2599"/>
                    </a:lnTo>
                    <a:lnTo>
                      <a:pt x="9146" y="2585"/>
                    </a:lnTo>
                    <a:lnTo>
                      <a:pt x="9147" y="2578"/>
                    </a:lnTo>
                    <a:lnTo>
                      <a:pt x="9149" y="2572"/>
                    </a:lnTo>
                    <a:lnTo>
                      <a:pt x="9150" y="2570"/>
                    </a:lnTo>
                    <a:lnTo>
                      <a:pt x="9151" y="2569"/>
                    </a:lnTo>
                    <a:lnTo>
                      <a:pt x="9153" y="2568"/>
                    </a:lnTo>
                    <a:lnTo>
                      <a:pt x="9154" y="2568"/>
                    </a:lnTo>
                    <a:lnTo>
                      <a:pt x="9150" y="2558"/>
                    </a:lnTo>
                    <a:lnTo>
                      <a:pt x="9147" y="2547"/>
                    </a:lnTo>
                    <a:lnTo>
                      <a:pt x="9145" y="2534"/>
                    </a:lnTo>
                    <a:lnTo>
                      <a:pt x="9145" y="2521"/>
                    </a:lnTo>
                    <a:lnTo>
                      <a:pt x="9145" y="2508"/>
                    </a:lnTo>
                    <a:lnTo>
                      <a:pt x="9146" y="2494"/>
                    </a:lnTo>
                    <a:lnTo>
                      <a:pt x="9147" y="2482"/>
                    </a:lnTo>
                    <a:lnTo>
                      <a:pt x="9149" y="2471"/>
                    </a:lnTo>
                    <a:lnTo>
                      <a:pt x="9153" y="2460"/>
                    </a:lnTo>
                    <a:lnTo>
                      <a:pt x="9157" y="2449"/>
                    </a:lnTo>
                    <a:lnTo>
                      <a:pt x="9160" y="2438"/>
                    </a:lnTo>
                    <a:lnTo>
                      <a:pt x="9162" y="2427"/>
                    </a:lnTo>
                    <a:lnTo>
                      <a:pt x="9165" y="2389"/>
                    </a:lnTo>
                    <a:lnTo>
                      <a:pt x="9166" y="2349"/>
                    </a:lnTo>
                    <a:lnTo>
                      <a:pt x="9167" y="2311"/>
                    </a:lnTo>
                    <a:lnTo>
                      <a:pt x="9168" y="2271"/>
                    </a:lnTo>
                    <a:lnTo>
                      <a:pt x="9171" y="2256"/>
                    </a:lnTo>
                    <a:lnTo>
                      <a:pt x="9173" y="2240"/>
                    </a:lnTo>
                    <a:lnTo>
                      <a:pt x="9172" y="2229"/>
                    </a:lnTo>
                    <a:lnTo>
                      <a:pt x="9172" y="2218"/>
                    </a:lnTo>
                    <a:lnTo>
                      <a:pt x="9171" y="2207"/>
                    </a:lnTo>
                    <a:lnTo>
                      <a:pt x="9170" y="2196"/>
                    </a:lnTo>
                    <a:lnTo>
                      <a:pt x="9171" y="2188"/>
                    </a:lnTo>
                    <a:lnTo>
                      <a:pt x="9173" y="2182"/>
                    </a:lnTo>
                    <a:lnTo>
                      <a:pt x="9177" y="2175"/>
                    </a:lnTo>
                    <a:lnTo>
                      <a:pt x="9179" y="2169"/>
                    </a:lnTo>
                    <a:lnTo>
                      <a:pt x="9184" y="2155"/>
                    </a:lnTo>
                    <a:lnTo>
                      <a:pt x="9189" y="2142"/>
                    </a:lnTo>
                    <a:lnTo>
                      <a:pt x="9188" y="2127"/>
                    </a:lnTo>
                    <a:lnTo>
                      <a:pt x="9188" y="2111"/>
                    </a:lnTo>
                    <a:lnTo>
                      <a:pt x="9189" y="2099"/>
                    </a:lnTo>
                    <a:lnTo>
                      <a:pt x="9190" y="2088"/>
                    </a:lnTo>
                    <a:lnTo>
                      <a:pt x="9191" y="2076"/>
                    </a:lnTo>
                    <a:lnTo>
                      <a:pt x="9192" y="2064"/>
                    </a:lnTo>
                    <a:lnTo>
                      <a:pt x="9190" y="2054"/>
                    </a:lnTo>
                    <a:lnTo>
                      <a:pt x="9189" y="2043"/>
                    </a:lnTo>
                    <a:lnTo>
                      <a:pt x="9190" y="2038"/>
                    </a:lnTo>
                    <a:lnTo>
                      <a:pt x="9191" y="2031"/>
                    </a:lnTo>
                    <a:lnTo>
                      <a:pt x="9191" y="2025"/>
                    </a:lnTo>
                    <a:lnTo>
                      <a:pt x="9191" y="2017"/>
                    </a:lnTo>
                    <a:lnTo>
                      <a:pt x="9189" y="2003"/>
                    </a:lnTo>
                    <a:lnTo>
                      <a:pt x="9189" y="1989"/>
                    </a:lnTo>
                    <a:lnTo>
                      <a:pt x="9191" y="1987"/>
                    </a:lnTo>
                    <a:lnTo>
                      <a:pt x="9194" y="1984"/>
                    </a:lnTo>
                    <a:lnTo>
                      <a:pt x="9197" y="1981"/>
                    </a:lnTo>
                    <a:lnTo>
                      <a:pt x="9198" y="1977"/>
                    </a:lnTo>
                    <a:lnTo>
                      <a:pt x="9193" y="1970"/>
                    </a:lnTo>
                    <a:lnTo>
                      <a:pt x="9190" y="1964"/>
                    </a:lnTo>
                    <a:lnTo>
                      <a:pt x="9187" y="1962"/>
                    </a:lnTo>
                    <a:lnTo>
                      <a:pt x="9182" y="1962"/>
                    </a:lnTo>
                    <a:lnTo>
                      <a:pt x="9173" y="1965"/>
                    </a:lnTo>
                    <a:lnTo>
                      <a:pt x="9160" y="1972"/>
                    </a:lnTo>
                    <a:lnTo>
                      <a:pt x="9157" y="1975"/>
                    </a:lnTo>
                    <a:lnTo>
                      <a:pt x="9150" y="1981"/>
                    </a:lnTo>
                    <a:lnTo>
                      <a:pt x="9143" y="1989"/>
                    </a:lnTo>
                    <a:lnTo>
                      <a:pt x="9135" y="1998"/>
                    </a:lnTo>
                    <a:lnTo>
                      <a:pt x="9121" y="2017"/>
                    </a:lnTo>
                    <a:lnTo>
                      <a:pt x="9114" y="2029"/>
                    </a:lnTo>
                    <a:lnTo>
                      <a:pt x="9112" y="2038"/>
                    </a:lnTo>
                    <a:lnTo>
                      <a:pt x="9111" y="2045"/>
                    </a:lnTo>
                    <a:lnTo>
                      <a:pt x="9109" y="2054"/>
                    </a:lnTo>
                    <a:lnTo>
                      <a:pt x="9107" y="2063"/>
                    </a:lnTo>
                    <a:lnTo>
                      <a:pt x="9098" y="2076"/>
                    </a:lnTo>
                    <a:lnTo>
                      <a:pt x="9091" y="2091"/>
                    </a:lnTo>
                    <a:lnTo>
                      <a:pt x="9090" y="2099"/>
                    </a:lnTo>
                    <a:lnTo>
                      <a:pt x="9091" y="2109"/>
                    </a:lnTo>
                    <a:lnTo>
                      <a:pt x="9092" y="2119"/>
                    </a:lnTo>
                    <a:lnTo>
                      <a:pt x="9093" y="2127"/>
                    </a:lnTo>
                    <a:lnTo>
                      <a:pt x="9092" y="2136"/>
                    </a:lnTo>
                    <a:lnTo>
                      <a:pt x="9091" y="2144"/>
                    </a:lnTo>
                    <a:lnTo>
                      <a:pt x="9090" y="2153"/>
                    </a:lnTo>
                    <a:lnTo>
                      <a:pt x="9089" y="2161"/>
                    </a:lnTo>
                    <a:lnTo>
                      <a:pt x="9087" y="2168"/>
                    </a:lnTo>
                    <a:lnTo>
                      <a:pt x="9084" y="2172"/>
                    </a:lnTo>
                    <a:lnTo>
                      <a:pt x="9081" y="2176"/>
                    </a:lnTo>
                    <a:lnTo>
                      <a:pt x="9079" y="2181"/>
                    </a:lnTo>
                    <a:lnTo>
                      <a:pt x="9072" y="2190"/>
                    </a:lnTo>
                    <a:lnTo>
                      <a:pt x="9069" y="2199"/>
                    </a:lnTo>
                    <a:lnTo>
                      <a:pt x="9067" y="2208"/>
                    </a:lnTo>
                    <a:lnTo>
                      <a:pt x="9067" y="2217"/>
                    </a:lnTo>
                    <a:lnTo>
                      <a:pt x="9067" y="2226"/>
                    </a:lnTo>
                    <a:lnTo>
                      <a:pt x="9067" y="2235"/>
                    </a:lnTo>
                    <a:lnTo>
                      <a:pt x="9068" y="2253"/>
                    </a:lnTo>
                    <a:lnTo>
                      <a:pt x="9068" y="2271"/>
                    </a:lnTo>
                    <a:lnTo>
                      <a:pt x="9066" y="2286"/>
                    </a:lnTo>
                    <a:lnTo>
                      <a:pt x="9060" y="2300"/>
                    </a:lnTo>
                    <a:lnTo>
                      <a:pt x="9056" y="2314"/>
                    </a:lnTo>
                    <a:lnTo>
                      <a:pt x="9052" y="2327"/>
                    </a:lnTo>
                    <a:lnTo>
                      <a:pt x="9050" y="2340"/>
                    </a:lnTo>
                    <a:lnTo>
                      <a:pt x="9049" y="2355"/>
                    </a:lnTo>
                    <a:lnTo>
                      <a:pt x="9049" y="2369"/>
                    </a:lnTo>
                    <a:lnTo>
                      <a:pt x="9049" y="2384"/>
                    </a:lnTo>
                    <a:lnTo>
                      <a:pt x="9050" y="2414"/>
                    </a:lnTo>
                    <a:lnTo>
                      <a:pt x="9051" y="2443"/>
                    </a:lnTo>
                    <a:lnTo>
                      <a:pt x="9051" y="2445"/>
                    </a:lnTo>
                    <a:lnTo>
                      <a:pt x="9051" y="2446"/>
                    </a:lnTo>
                    <a:lnTo>
                      <a:pt x="9050" y="2446"/>
                    </a:lnTo>
                    <a:lnTo>
                      <a:pt x="9048" y="2446"/>
                    </a:lnTo>
                    <a:lnTo>
                      <a:pt x="9040" y="2455"/>
                    </a:lnTo>
                    <a:lnTo>
                      <a:pt x="9035" y="2464"/>
                    </a:lnTo>
                    <a:lnTo>
                      <a:pt x="9030" y="2472"/>
                    </a:lnTo>
                    <a:lnTo>
                      <a:pt x="9024" y="2481"/>
                    </a:lnTo>
                    <a:lnTo>
                      <a:pt x="9015" y="2491"/>
                    </a:lnTo>
                    <a:lnTo>
                      <a:pt x="9006" y="2500"/>
                    </a:lnTo>
                    <a:lnTo>
                      <a:pt x="8997" y="2509"/>
                    </a:lnTo>
                    <a:lnTo>
                      <a:pt x="8989" y="2517"/>
                    </a:lnTo>
                    <a:lnTo>
                      <a:pt x="8972" y="2538"/>
                    </a:lnTo>
                    <a:lnTo>
                      <a:pt x="8957" y="2556"/>
                    </a:lnTo>
                    <a:lnTo>
                      <a:pt x="8948" y="2564"/>
                    </a:lnTo>
                    <a:lnTo>
                      <a:pt x="8939" y="2571"/>
                    </a:lnTo>
                    <a:lnTo>
                      <a:pt x="8928" y="2578"/>
                    </a:lnTo>
                    <a:lnTo>
                      <a:pt x="8915" y="2583"/>
                    </a:lnTo>
                    <a:lnTo>
                      <a:pt x="8908" y="2586"/>
                    </a:lnTo>
                    <a:lnTo>
                      <a:pt x="8898" y="2588"/>
                    </a:lnTo>
                    <a:lnTo>
                      <a:pt x="8887" y="2589"/>
                    </a:lnTo>
                    <a:lnTo>
                      <a:pt x="8875" y="2589"/>
                    </a:lnTo>
                    <a:lnTo>
                      <a:pt x="8863" y="2589"/>
                    </a:lnTo>
                    <a:lnTo>
                      <a:pt x="8852" y="2588"/>
                    </a:lnTo>
                    <a:lnTo>
                      <a:pt x="8842" y="2586"/>
                    </a:lnTo>
                    <a:lnTo>
                      <a:pt x="8836" y="2585"/>
                    </a:lnTo>
                    <a:lnTo>
                      <a:pt x="8830" y="2580"/>
                    </a:lnTo>
                    <a:lnTo>
                      <a:pt x="8823" y="2576"/>
                    </a:lnTo>
                    <a:lnTo>
                      <a:pt x="8817" y="2569"/>
                    </a:lnTo>
                    <a:lnTo>
                      <a:pt x="8810" y="2561"/>
                    </a:lnTo>
                    <a:lnTo>
                      <a:pt x="8797" y="2547"/>
                    </a:lnTo>
                    <a:lnTo>
                      <a:pt x="8787" y="2535"/>
                    </a:lnTo>
                    <a:lnTo>
                      <a:pt x="8769" y="2517"/>
                    </a:lnTo>
                    <a:lnTo>
                      <a:pt x="8751" y="2499"/>
                    </a:lnTo>
                    <a:lnTo>
                      <a:pt x="8733" y="2481"/>
                    </a:lnTo>
                    <a:lnTo>
                      <a:pt x="8716" y="2462"/>
                    </a:lnTo>
                    <a:lnTo>
                      <a:pt x="8707" y="2454"/>
                    </a:lnTo>
                    <a:lnTo>
                      <a:pt x="8698" y="2444"/>
                    </a:lnTo>
                    <a:lnTo>
                      <a:pt x="8690" y="2434"/>
                    </a:lnTo>
                    <a:lnTo>
                      <a:pt x="8684" y="2424"/>
                    </a:lnTo>
                    <a:lnTo>
                      <a:pt x="8683" y="2411"/>
                    </a:lnTo>
                    <a:lnTo>
                      <a:pt x="8683" y="2398"/>
                    </a:lnTo>
                    <a:lnTo>
                      <a:pt x="8681" y="2384"/>
                    </a:lnTo>
                    <a:lnTo>
                      <a:pt x="8681" y="2371"/>
                    </a:lnTo>
                    <a:lnTo>
                      <a:pt x="8684" y="2363"/>
                    </a:lnTo>
                    <a:lnTo>
                      <a:pt x="8686" y="2356"/>
                    </a:lnTo>
                    <a:lnTo>
                      <a:pt x="8683" y="2352"/>
                    </a:lnTo>
                    <a:lnTo>
                      <a:pt x="8678" y="2347"/>
                    </a:lnTo>
                    <a:lnTo>
                      <a:pt x="8677" y="2344"/>
                    </a:lnTo>
                    <a:lnTo>
                      <a:pt x="8677" y="2341"/>
                    </a:lnTo>
                    <a:lnTo>
                      <a:pt x="8677" y="2340"/>
                    </a:lnTo>
                    <a:lnTo>
                      <a:pt x="8679" y="2339"/>
                    </a:lnTo>
                    <a:lnTo>
                      <a:pt x="8680" y="2332"/>
                    </a:lnTo>
                    <a:lnTo>
                      <a:pt x="8683" y="2324"/>
                    </a:lnTo>
                    <a:lnTo>
                      <a:pt x="8689" y="2313"/>
                    </a:lnTo>
                    <a:lnTo>
                      <a:pt x="8697" y="2302"/>
                    </a:lnTo>
                    <a:lnTo>
                      <a:pt x="8706" y="2291"/>
                    </a:lnTo>
                    <a:lnTo>
                      <a:pt x="8714" y="2280"/>
                    </a:lnTo>
                    <a:lnTo>
                      <a:pt x="8723" y="2269"/>
                    </a:lnTo>
                    <a:lnTo>
                      <a:pt x="8734" y="2259"/>
                    </a:lnTo>
                    <a:lnTo>
                      <a:pt x="8744" y="2250"/>
                    </a:lnTo>
                    <a:lnTo>
                      <a:pt x="8756" y="2242"/>
                    </a:lnTo>
                    <a:lnTo>
                      <a:pt x="8771" y="2237"/>
                    </a:lnTo>
                    <a:lnTo>
                      <a:pt x="8785" y="2234"/>
                    </a:lnTo>
                    <a:lnTo>
                      <a:pt x="8797" y="2225"/>
                    </a:lnTo>
                    <a:lnTo>
                      <a:pt x="8809" y="2217"/>
                    </a:lnTo>
                    <a:lnTo>
                      <a:pt x="8831" y="2207"/>
                    </a:lnTo>
                    <a:lnTo>
                      <a:pt x="8852" y="2196"/>
                    </a:lnTo>
                    <a:lnTo>
                      <a:pt x="8873" y="2183"/>
                    </a:lnTo>
                    <a:lnTo>
                      <a:pt x="8893" y="2169"/>
                    </a:lnTo>
                    <a:lnTo>
                      <a:pt x="8902" y="2160"/>
                    </a:lnTo>
                    <a:lnTo>
                      <a:pt x="8909" y="2150"/>
                    </a:lnTo>
                    <a:lnTo>
                      <a:pt x="8918" y="2140"/>
                    </a:lnTo>
                    <a:lnTo>
                      <a:pt x="8926" y="2130"/>
                    </a:lnTo>
                    <a:lnTo>
                      <a:pt x="8935" y="2124"/>
                    </a:lnTo>
                    <a:lnTo>
                      <a:pt x="8943" y="2117"/>
                    </a:lnTo>
                    <a:lnTo>
                      <a:pt x="8953" y="2110"/>
                    </a:lnTo>
                    <a:lnTo>
                      <a:pt x="8962" y="2104"/>
                    </a:lnTo>
                    <a:lnTo>
                      <a:pt x="8970" y="2095"/>
                    </a:lnTo>
                    <a:lnTo>
                      <a:pt x="8978" y="2085"/>
                    </a:lnTo>
                    <a:lnTo>
                      <a:pt x="8986" y="2076"/>
                    </a:lnTo>
                    <a:lnTo>
                      <a:pt x="8994" y="2067"/>
                    </a:lnTo>
                    <a:lnTo>
                      <a:pt x="9006" y="2056"/>
                    </a:lnTo>
                    <a:lnTo>
                      <a:pt x="9018" y="2047"/>
                    </a:lnTo>
                    <a:lnTo>
                      <a:pt x="9030" y="2036"/>
                    </a:lnTo>
                    <a:lnTo>
                      <a:pt x="9042" y="2025"/>
                    </a:lnTo>
                    <a:lnTo>
                      <a:pt x="9059" y="2006"/>
                    </a:lnTo>
                    <a:lnTo>
                      <a:pt x="9075" y="1986"/>
                    </a:lnTo>
                    <a:lnTo>
                      <a:pt x="9084" y="1976"/>
                    </a:lnTo>
                    <a:lnTo>
                      <a:pt x="9094" y="1967"/>
                    </a:lnTo>
                    <a:lnTo>
                      <a:pt x="9103" y="1960"/>
                    </a:lnTo>
                    <a:lnTo>
                      <a:pt x="9114" y="1953"/>
                    </a:lnTo>
                    <a:lnTo>
                      <a:pt x="9118" y="1952"/>
                    </a:lnTo>
                    <a:lnTo>
                      <a:pt x="9123" y="1950"/>
                    </a:lnTo>
                    <a:lnTo>
                      <a:pt x="9127" y="1950"/>
                    </a:lnTo>
                    <a:lnTo>
                      <a:pt x="9133" y="1949"/>
                    </a:lnTo>
                    <a:lnTo>
                      <a:pt x="9135" y="1948"/>
                    </a:lnTo>
                    <a:lnTo>
                      <a:pt x="9137" y="1946"/>
                    </a:lnTo>
                    <a:lnTo>
                      <a:pt x="9138" y="1945"/>
                    </a:lnTo>
                    <a:lnTo>
                      <a:pt x="9138" y="1943"/>
                    </a:lnTo>
                    <a:lnTo>
                      <a:pt x="9143" y="1933"/>
                    </a:lnTo>
                    <a:lnTo>
                      <a:pt x="9146" y="1924"/>
                    </a:lnTo>
                    <a:lnTo>
                      <a:pt x="9150" y="1916"/>
                    </a:lnTo>
                    <a:lnTo>
                      <a:pt x="9156" y="1907"/>
                    </a:lnTo>
                    <a:lnTo>
                      <a:pt x="9168" y="1895"/>
                    </a:lnTo>
                    <a:lnTo>
                      <a:pt x="9181" y="1881"/>
                    </a:lnTo>
                    <a:lnTo>
                      <a:pt x="9193" y="1869"/>
                    </a:lnTo>
                    <a:lnTo>
                      <a:pt x="9204" y="1855"/>
                    </a:lnTo>
                    <a:lnTo>
                      <a:pt x="9210" y="1844"/>
                    </a:lnTo>
                    <a:lnTo>
                      <a:pt x="9214" y="1832"/>
                    </a:lnTo>
                    <a:lnTo>
                      <a:pt x="9217" y="1819"/>
                    </a:lnTo>
                    <a:lnTo>
                      <a:pt x="9221" y="1806"/>
                    </a:lnTo>
                    <a:lnTo>
                      <a:pt x="9222" y="1801"/>
                    </a:lnTo>
                    <a:lnTo>
                      <a:pt x="9223" y="1796"/>
                    </a:lnTo>
                    <a:lnTo>
                      <a:pt x="9226" y="1791"/>
                    </a:lnTo>
                    <a:lnTo>
                      <a:pt x="9230" y="1790"/>
                    </a:lnTo>
                    <a:lnTo>
                      <a:pt x="9227" y="1782"/>
                    </a:lnTo>
                    <a:lnTo>
                      <a:pt x="9227" y="1775"/>
                    </a:lnTo>
                    <a:lnTo>
                      <a:pt x="9227" y="1769"/>
                    </a:lnTo>
                    <a:lnTo>
                      <a:pt x="9228" y="1764"/>
                    </a:lnTo>
                    <a:lnTo>
                      <a:pt x="9232" y="1753"/>
                    </a:lnTo>
                    <a:lnTo>
                      <a:pt x="9233" y="1740"/>
                    </a:lnTo>
                    <a:lnTo>
                      <a:pt x="9233" y="1724"/>
                    </a:lnTo>
                    <a:lnTo>
                      <a:pt x="9234" y="1709"/>
                    </a:lnTo>
                    <a:lnTo>
                      <a:pt x="9234" y="1693"/>
                    </a:lnTo>
                    <a:lnTo>
                      <a:pt x="9235" y="1678"/>
                    </a:lnTo>
                    <a:lnTo>
                      <a:pt x="9237" y="1670"/>
                    </a:lnTo>
                    <a:lnTo>
                      <a:pt x="9244" y="1661"/>
                    </a:lnTo>
                    <a:lnTo>
                      <a:pt x="9247" y="1657"/>
                    </a:lnTo>
                    <a:lnTo>
                      <a:pt x="9251" y="1653"/>
                    </a:lnTo>
                    <a:lnTo>
                      <a:pt x="9254" y="1650"/>
                    </a:lnTo>
                    <a:lnTo>
                      <a:pt x="9257" y="1649"/>
                    </a:lnTo>
                    <a:lnTo>
                      <a:pt x="9256" y="1638"/>
                    </a:lnTo>
                    <a:lnTo>
                      <a:pt x="9256" y="1624"/>
                    </a:lnTo>
                    <a:lnTo>
                      <a:pt x="9256" y="1608"/>
                    </a:lnTo>
                    <a:lnTo>
                      <a:pt x="9257" y="1591"/>
                    </a:lnTo>
                    <a:lnTo>
                      <a:pt x="9257" y="1573"/>
                    </a:lnTo>
                    <a:lnTo>
                      <a:pt x="9256" y="1559"/>
                    </a:lnTo>
                    <a:lnTo>
                      <a:pt x="9255" y="1553"/>
                    </a:lnTo>
                    <a:lnTo>
                      <a:pt x="9253" y="1547"/>
                    </a:lnTo>
                    <a:lnTo>
                      <a:pt x="9252" y="1543"/>
                    </a:lnTo>
                    <a:lnTo>
                      <a:pt x="9248" y="1540"/>
                    </a:lnTo>
                    <a:lnTo>
                      <a:pt x="9243" y="1538"/>
                    </a:lnTo>
                    <a:lnTo>
                      <a:pt x="9236" y="1537"/>
                    </a:lnTo>
                    <a:lnTo>
                      <a:pt x="9230" y="1537"/>
                    </a:lnTo>
                    <a:lnTo>
                      <a:pt x="9224" y="1538"/>
                    </a:lnTo>
                    <a:lnTo>
                      <a:pt x="9213" y="1544"/>
                    </a:lnTo>
                    <a:lnTo>
                      <a:pt x="9203" y="1549"/>
                    </a:lnTo>
                    <a:lnTo>
                      <a:pt x="9193" y="1555"/>
                    </a:lnTo>
                    <a:lnTo>
                      <a:pt x="9184" y="1561"/>
                    </a:lnTo>
                    <a:lnTo>
                      <a:pt x="9173" y="1568"/>
                    </a:lnTo>
                    <a:lnTo>
                      <a:pt x="9164" y="1573"/>
                    </a:lnTo>
                    <a:lnTo>
                      <a:pt x="9151" y="1577"/>
                    </a:lnTo>
                    <a:lnTo>
                      <a:pt x="9138" y="1580"/>
                    </a:lnTo>
                    <a:lnTo>
                      <a:pt x="9135" y="1580"/>
                    </a:lnTo>
                    <a:lnTo>
                      <a:pt x="9131" y="1580"/>
                    </a:lnTo>
                    <a:lnTo>
                      <a:pt x="9128" y="1580"/>
                    </a:lnTo>
                    <a:lnTo>
                      <a:pt x="9127" y="1581"/>
                    </a:lnTo>
                    <a:lnTo>
                      <a:pt x="9126" y="1582"/>
                    </a:lnTo>
                    <a:lnTo>
                      <a:pt x="9126" y="1583"/>
                    </a:lnTo>
                    <a:lnTo>
                      <a:pt x="9120" y="1590"/>
                    </a:lnTo>
                    <a:lnTo>
                      <a:pt x="9111" y="1598"/>
                    </a:lnTo>
                    <a:lnTo>
                      <a:pt x="9101" y="1604"/>
                    </a:lnTo>
                    <a:lnTo>
                      <a:pt x="9091" y="1611"/>
                    </a:lnTo>
                    <a:lnTo>
                      <a:pt x="9080" y="1617"/>
                    </a:lnTo>
                    <a:lnTo>
                      <a:pt x="9069" y="1622"/>
                    </a:lnTo>
                    <a:lnTo>
                      <a:pt x="9058" y="1625"/>
                    </a:lnTo>
                    <a:lnTo>
                      <a:pt x="9048" y="1626"/>
                    </a:lnTo>
                    <a:lnTo>
                      <a:pt x="9037" y="1625"/>
                    </a:lnTo>
                    <a:lnTo>
                      <a:pt x="9026" y="1624"/>
                    </a:lnTo>
                    <a:lnTo>
                      <a:pt x="9015" y="1623"/>
                    </a:lnTo>
                    <a:lnTo>
                      <a:pt x="9004" y="1621"/>
                    </a:lnTo>
                    <a:lnTo>
                      <a:pt x="8993" y="1603"/>
                    </a:lnTo>
                    <a:lnTo>
                      <a:pt x="8982" y="1583"/>
                    </a:lnTo>
                    <a:lnTo>
                      <a:pt x="8979" y="1573"/>
                    </a:lnTo>
                    <a:lnTo>
                      <a:pt x="8976" y="1564"/>
                    </a:lnTo>
                    <a:lnTo>
                      <a:pt x="8975" y="1558"/>
                    </a:lnTo>
                    <a:lnTo>
                      <a:pt x="8975" y="1553"/>
                    </a:lnTo>
                    <a:lnTo>
                      <a:pt x="8976" y="1546"/>
                    </a:lnTo>
                    <a:lnTo>
                      <a:pt x="8978" y="1540"/>
                    </a:lnTo>
                    <a:lnTo>
                      <a:pt x="8983" y="1528"/>
                    </a:lnTo>
                    <a:lnTo>
                      <a:pt x="8990" y="1516"/>
                    </a:lnTo>
                    <a:lnTo>
                      <a:pt x="9000" y="1512"/>
                    </a:lnTo>
                    <a:lnTo>
                      <a:pt x="9009" y="1507"/>
                    </a:lnTo>
                    <a:lnTo>
                      <a:pt x="9017" y="1500"/>
                    </a:lnTo>
                    <a:lnTo>
                      <a:pt x="9025" y="1492"/>
                    </a:lnTo>
                    <a:lnTo>
                      <a:pt x="9040" y="1483"/>
                    </a:lnTo>
                    <a:lnTo>
                      <a:pt x="9057" y="1473"/>
                    </a:lnTo>
                    <a:lnTo>
                      <a:pt x="9073" y="1463"/>
                    </a:lnTo>
                    <a:lnTo>
                      <a:pt x="9090" y="1454"/>
                    </a:lnTo>
                    <a:lnTo>
                      <a:pt x="9104" y="1441"/>
                    </a:lnTo>
                    <a:lnTo>
                      <a:pt x="9117" y="1428"/>
                    </a:lnTo>
                    <a:lnTo>
                      <a:pt x="9127" y="1420"/>
                    </a:lnTo>
                    <a:lnTo>
                      <a:pt x="9138" y="1414"/>
                    </a:lnTo>
                    <a:lnTo>
                      <a:pt x="9149" y="1406"/>
                    </a:lnTo>
                    <a:lnTo>
                      <a:pt x="9159" y="1398"/>
                    </a:lnTo>
                    <a:lnTo>
                      <a:pt x="9169" y="1389"/>
                    </a:lnTo>
                    <a:lnTo>
                      <a:pt x="9179" y="1380"/>
                    </a:lnTo>
                    <a:lnTo>
                      <a:pt x="9190" y="1371"/>
                    </a:lnTo>
                    <a:lnTo>
                      <a:pt x="9200" y="1361"/>
                    </a:lnTo>
                    <a:lnTo>
                      <a:pt x="9212" y="1356"/>
                    </a:lnTo>
                    <a:lnTo>
                      <a:pt x="9224" y="1349"/>
                    </a:lnTo>
                    <a:lnTo>
                      <a:pt x="9236" y="1342"/>
                    </a:lnTo>
                    <a:lnTo>
                      <a:pt x="9249" y="1336"/>
                    </a:lnTo>
                    <a:lnTo>
                      <a:pt x="9263" y="1332"/>
                    </a:lnTo>
                    <a:lnTo>
                      <a:pt x="9275" y="1326"/>
                    </a:lnTo>
                    <a:lnTo>
                      <a:pt x="9286" y="1317"/>
                    </a:lnTo>
                    <a:lnTo>
                      <a:pt x="9297" y="1305"/>
                    </a:lnTo>
                    <a:lnTo>
                      <a:pt x="9308" y="1292"/>
                    </a:lnTo>
                    <a:lnTo>
                      <a:pt x="9315" y="1280"/>
                    </a:lnTo>
                    <a:lnTo>
                      <a:pt x="9326" y="1252"/>
                    </a:lnTo>
                    <a:lnTo>
                      <a:pt x="9337" y="1224"/>
                    </a:lnTo>
                    <a:lnTo>
                      <a:pt x="9344" y="1210"/>
                    </a:lnTo>
                    <a:lnTo>
                      <a:pt x="9353" y="1198"/>
                    </a:lnTo>
                    <a:lnTo>
                      <a:pt x="9357" y="1193"/>
                    </a:lnTo>
                    <a:lnTo>
                      <a:pt x="9364" y="1188"/>
                    </a:lnTo>
                    <a:lnTo>
                      <a:pt x="9370" y="1184"/>
                    </a:lnTo>
                    <a:lnTo>
                      <a:pt x="9377" y="1181"/>
                    </a:lnTo>
                    <a:lnTo>
                      <a:pt x="9385" y="1177"/>
                    </a:lnTo>
                    <a:lnTo>
                      <a:pt x="9391" y="1176"/>
                    </a:lnTo>
                    <a:lnTo>
                      <a:pt x="9397" y="1176"/>
                    </a:lnTo>
                    <a:lnTo>
                      <a:pt x="9402" y="1177"/>
                    </a:lnTo>
                    <a:lnTo>
                      <a:pt x="9408" y="1180"/>
                    </a:lnTo>
                    <a:lnTo>
                      <a:pt x="9412" y="1182"/>
                    </a:lnTo>
                    <a:lnTo>
                      <a:pt x="9417" y="1185"/>
                    </a:lnTo>
                    <a:lnTo>
                      <a:pt x="9421" y="1188"/>
                    </a:lnTo>
                    <a:lnTo>
                      <a:pt x="9430" y="1196"/>
                    </a:lnTo>
                    <a:lnTo>
                      <a:pt x="9438" y="1203"/>
                    </a:lnTo>
                    <a:lnTo>
                      <a:pt x="9442" y="1207"/>
                    </a:lnTo>
                    <a:lnTo>
                      <a:pt x="9446" y="1209"/>
                    </a:lnTo>
                    <a:lnTo>
                      <a:pt x="9451" y="1211"/>
                    </a:lnTo>
                    <a:lnTo>
                      <a:pt x="9455" y="1214"/>
                    </a:lnTo>
                    <a:lnTo>
                      <a:pt x="9461" y="1214"/>
                    </a:lnTo>
                    <a:lnTo>
                      <a:pt x="9465" y="1214"/>
                    </a:lnTo>
                    <a:lnTo>
                      <a:pt x="9470" y="1213"/>
                    </a:lnTo>
                    <a:lnTo>
                      <a:pt x="9475" y="1210"/>
                    </a:lnTo>
                    <a:lnTo>
                      <a:pt x="9485" y="1207"/>
                    </a:lnTo>
                    <a:lnTo>
                      <a:pt x="9495" y="1206"/>
                    </a:lnTo>
                    <a:lnTo>
                      <a:pt x="9500" y="1202"/>
                    </a:lnTo>
                    <a:lnTo>
                      <a:pt x="9507" y="1199"/>
                    </a:lnTo>
                    <a:lnTo>
                      <a:pt x="9508" y="1193"/>
                    </a:lnTo>
                    <a:lnTo>
                      <a:pt x="9509" y="1185"/>
                    </a:lnTo>
                    <a:lnTo>
                      <a:pt x="9511" y="1178"/>
                    </a:lnTo>
                    <a:lnTo>
                      <a:pt x="9515" y="1172"/>
                    </a:lnTo>
                    <a:lnTo>
                      <a:pt x="9521" y="1160"/>
                    </a:lnTo>
                    <a:lnTo>
                      <a:pt x="9531" y="1149"/>
                    </a:lnTo>
                    <a:lnTo>
                      <a:pt x="9541" y="1138"/>
                    </a:lnTo>
                    <a:lnTo>
                      <a:pt x="9552" y="1129"/>
                    </a:lnTo>
                    <a:lnTo>
                      <a:pt x="9564" y="1121"/>
                    </a:lnTo>
                    <a:lnTo>
                      <a:pt x="9576" y="1115"/>
                    </a:lnTo>
                    <a:close/>
                    <a:moveTo>
                      <a:pt x="1222" y="1147"/>
                    </a:moveTo>
                    <a:lnTo>
                      <a:pt x="1212" y="1151"/>
                    </a:lnTo>
                    <a:lnTo>
                      <a:pt x="1202" y="1155"/>
                    </a:lnTo>
                    <a:lnTo>
                      <a:pt x="1192" y="1160"/>
                    </a:lnTo>
                    <a:lnTo>
                      <a:pt x="1183" y="1165"/>
                    </a:lnTo>
                    <a:lnTo>
                      <a:pt x="1174" y="1172"/>
                    </a:lnTo>
                    <a:lnTo>
                      <a:pt x="1167" y="1178"/>
                    </a:lnTo>
                    <a:lnTo>
                      <a:pt x="1151" y="1188"/>
                    </a:lnTo>
                    <a:lnTo>
                      <a:pt x="1136" y="1197"/>
                    </a:lnTo>
                    <a:lnTo>
                      <a:pt x="1122" y="1203"/>
                    </a:lnTo>
                    <a:lnTo>
                      <a:pt x="1107" y="1208"/>
                    </a:lnTo>
                    <a:lnTo>
                      <a:pt x="1099" y="1215"/>
                    </a:lnTo>
                    <a:lnTo>
                      <a:pt x="1089" y="1220"/>
                    </a:lnTo>
                    <a:lnTo>
                      <a:pt x="1080" y="1227"/>
                    </a:lnTo>
                    <a:lnTo>
                      <a:pt x="1070" y="1233"/>
                    </a:lnTo>
                    <a:lnTo>
                      <a:pt x="1043" y="1238"/>
                    </a:lnTo>
                    <a:lnTo>
                      <a:pt x="1016" y="1242"/>
                    </a:lnTo>
                    <a:lnTo>
                      <a:pt x="990" y="1247"/>
                    </a:lnTo>
                    <a:lnTo>
                      <a:pt x="962" y="1251"/>
                    </a:lnTo>
                    <a:lnTo>
                      <a:pt x="949" y="1257"/>
                    </a:lnTo>
                    <a:lnTo>
                      <a:pt x="935" y="1262"/>
                    </a:lnTo>
                    <a:lnTo>
                      <a:pt x="920" y="1268"/>
                    </a:lnTo>
                    <a:lnTo>
                      <a:pt x="906" y="1273"/>
                    </a:lnTo>
                    <a:lnTo>
                      <a:pt x="888" y="1275"/>
                    </a:lnTo>
                    <a:lnTo>
                      <a:pt x="872" y="1279"/>
                    </a:lnTo>
                    <a:lnTo>
                      <a:pt x="863" y="1281"/>
                    </a:lnTo>
                    <a:lnTo>
                      <a:pt x="855" y="1284"/>
                    </a:lnTo>
                    <a:lnTo>
                      <a:pt x="849" y="1288"/>
                    </a:lnTo>
                    <a:lnTo>
                      <a:pt x="842" y="1295"/>
                    </a:lnTo>
                    <a:lnTo>
                      <a:pt x="839" y="1301"/>
                    </a:lnTo>
                    <a:lnTo>
                      <a:pt x="838" y="1309"/>
                    </a:lnTo>
                    <a:lnTo>
                      <a:pt x="837" y="1319"/>
                    </a:lnTo>
                    <a:lnTo>
                      <a:pt x="837" y="1329"/>
                    </a:lnTo>
                    <a:lnTo>
                      <a:pt x="838" y="1350"/>
                    </a:lnTo>
                    <a:lnTo>
                      <a:pt x="839" y="1368"/>
                    </a:lnTo>
                    <a:lnTo>
                      <a:pt x="834" y="1382"/>
                    </a:lnTo>
                    <a:lnTo>
                      <a:pt x="828" y="1394"/>
                    </a:lnTo>
                    <a:lnTo>
                      <a:pt x="824" y="1409"/>
                    </a:lnTo>
                    <a:lnTo>
                      <a:pt x="821" y="1424"/>
                    </a:lnTo>
                    <a:lnTo>
                      <a:pt x="819" y="1435"/>
                    </a:lnTo>
                    <a:lnTo>
                      <a:pt x="819" y="1446"/>
                    </a:lnTo>
                    <a:lnTo>
                      <a:pt x="819" y="1457"/>
                    </a:lnTo>
                    <a:lnTo>
                      <a:pt x="820" y="1468"/>
                    </a:lnTo>
                    <a:lnTo>
                      <a:pt x="822" y="1489"/>
                    </a:lnTo>
                    <a:lnTo>
                      <a:pt x="824" y="1509"/>
                    </a:lnTo>
                    <a:lnTo>
                      <a:pt x="824" y="1515"/>
                    </a:lnTo>
                    <a:lnTo>
                      <a:pt x="826" y="1521"/>
                    </a:lnTo>
                    <a:lnTo>
                      <a:pt x="828" y="1531"/>
                    </a:lnTo>
                    <a:lnTo>
                      <a:pt x="831" y="1540"/>
                    </a:lnTo>
                    <a:lnTo>
                      <a:pt x="832" y="1551"/>
                    </a:lnTo>
                    <a:lnTo>
                      <a:pt x="832" y="1562"/>
                    </a:lnTo>
                    <a:lnTo>
                      <a:pt x="832" y="1569"/>
                    </a:lnTo>
                    <a:lnTo>
                      <a:pt x="830" y="1577"/>
                    </a:lnTo>
                    <a:lnTo>
                      <a:pt x="829" y="1581"/>
                    </a:lnTo>
                    <a:lnTo>
                      <a:pt x="827" y="1583"/>
                    </a:lnTo>
                    <a:lnTo>
                      <a:pt x="824" y="1586"/>
                    </a:lnTo>
                    <a:lnTo>
                      <a:pt x="822" y="1587"/>
                    </a:lnTo>
                    <a:lnTo>
                      <a:pt x="828" y="1600"/>
                    </a:lnTo>
                    <a:lnTo>
                      <a:pt x="833" y="1613"/>
                    </a:lnTo>
                    <a:lnTo>
                      <a:pt x="835" y="1623"/>
                    </a:lnTo>
                    <a:lnTo>
                      <a:pt x="835" y="1634"/>
                    </a:lnTo>
                    <a:lnTo>
                      <a:pt x="837" y="1645"/>
                    </a:lnTo>
                    <a:lnTo>
                      <a:pt x="838" y="1655"/>
                    </a:lnTo>
                    <a:lnTo>
                      <a:pt x="840" y="1665"/>
                    </a:lnTo>
                    <a:lnTo>
                      <a:pt x="843" y="1674"/>
                    </a:lnTo>
                    <a:lnTo>
                      <a:pt x="846" y="1682"/>
                    </a:lnTo>
                    <a:lnTo>
                      <a:pt x="848" y="1693"/>
                    </a:lnTo>
                    <a:lnTo>
                      <a:pt x="848" y="1696"/>
                    </a:lnTo>
                    <a:lnTo>
                      <a:pt x="846" y="1699"/>
                    </a:lnTo>
                    <a:lnTo>
                      <a:pt x="846" y="1700"/>
                    </a:lnTo>
                    <a:lnTo>
                      <a:pt x="848" y="1701"/>
                    </a:lnTo>
                    <a:lnTo>
                      <a:pt x="849" y="1702"/>
                    </a:lnTo>
                    <a:lnTo>
                      <a:pt x="850" y="1702"/>
                    </a:lnTo>
                    <a:lnTo>
                      <a:pt x="853" y="1704"/>
                    </a:lnTo>
                    <a:lnTo>
                      <a:pt x="856" y="1708"/>
                    </a:lnTo>
                    <a:lnTo>
                      <a:pt x="859" y="1711"/>
                    </a:lnTo>
                    <a:lnTo>
                      <a:pt x="860" y="1715"/>
                    </a:lnTo>
                    <a:lnTo>
                      <a:pt x="862" y="1715"/>
                    </a:lnTo>
                    <a:lnTo>
                      <a:pt x="865" y="1715"/>
                    </a:lnTo>
                    <a:lnTo>
                      <a:pt x="865" y="1713"/>
                    </a:lnTo>
                    <a:lnTo>
                      <a:pt x="865" y="1712"/>
                    </a:lnTo>
                    <a:lnTo>
                      <a:pt x="875" y="1707"/>
                    </a:lnTo>
                    <a:lnTo>
                      <a:pt x="886" y="1700"/>
                    </a:lnTo>
                    <a:lnTo>
                      <a:pt x="892" y="1696"/>
                    </a:lnTo>
                    <a:lnTo>
                      <a:pt x="896" y="1691"/>
                    </a:lnTo>
                    <a:lnTo>
                      <a:pt x="899" y="1686"/>
                    </a:lnTo>
                    <a:lnTo>
                      <a:pt x="900" y="1680"/>
                    </a:lnTo>
                    <a:lnTo>
                      <a:pt x="904" y="1681"/>
                    </a:lnTo>
                    <a:lnTo>
                      <a:pt x="907" y="1682"/>
                    </a:lnTo>
                    <a:lnTo>
                      <a:pt x="909" y="1682"/>
                    </a:lnTo>
                    <a:lnTo>
                      <a:pt x="911" y="1682"/>
                    </a:lnTo>
                    <a:lnTo>
                      <a:pt x="913" y="1682"/>
                    </a:lnTo>
                    <a:lnTo>
                      <a:pt x="913" y="1680"/>
                    </a:lnTo>
                    <a:lnTo>
                      <a:pt x="920" y="1678"/>
                    </a:lnTo>
                    <a:lnTo>
                      <a:pt x="929" y="1676"/>
                    </a:lnTo>
                    <a:lnTo>
                      <a:pt x="938" y="1675"/>
                    </a:lnTo>
                    <a:lnTo>
                      <a:pt x="947" y="1672"/>
                    </a:lnTo>
                    <a:lnTo>
                      <a:pt x="963" y="1667"/>
                    </a:lnTo>
                    <a:lnTo>
                      <a:pt x="979" y="1660"/>
                    </a:lnTo>
                    <a:lnTo>
                      <a:pt x="981" y="1659"/>
                    </a:lnTo>
                    <a:lnTo>
                      <a:pt x="983" y="1659"/>
                    </a:lnTo>
                    <a:lnTo>
                      <a:pt x="984" y="1659"/>
                    </a:lnTo>
                    <a:lnTo>
                      <a:pt x="984" y="1661"/>
                    </a:lnTo>
                    <a:lnTo>
                      <a:pt x="996" y="1653"/>
                    </a:lnTo>
                    <a:lnTo>
                      <a:pt x="1010" y="1639"/>
                    </a:lnTo>
                    <a:lnTo>
                      <a:pt x="1025" y="1627"/>
                    </a:lnTo>
                    <a:lnTo>
                      <a:pt x="1035" y="1621"/>
                    </a:lnTo>
                    <a:lnTo>
                      <a:pt x="1048" y="1616"/>
                    </a:lnTo>
                    <a:lnTo>
                      <a:pt x="1061" y="1615"/>
                    </a:lnTo>
                    <a:lnTo>
                      <a:pt x="1075" y="1613"/>
                    </a:lnTo>
                    <a:lnTo>
                      <a:pt x="1088" y="1610"/>
                    </a:lnTo>
                    <a:lnTo>
                      <a:pt x="1091" y="1609"/>
                    </a:lnTo>
                    <a:lnTo>
                      <a:pt x="1095" y="1608"/>
                    </a:lnTo>
                    <a:lnTo>
                      <a:pt x="1099" y="1605"/>
                    </a:lnTo>
                    <a:lnTo>
                      <a:pt x="1100" y="1602"/>
                    </a:lnTo>
                    <a:lnTo>
                      <a:pt x="1102" y="1602"/>
                    </a:lnTo>
                    <a:lnTo>
                      <a:pt x="1103" y="1602"/>
                    </a:lnTo>
                    <a:lnTo>
                      <a:pt x="1103" y="1603"/>
                    </a:lnTo>
                    <a:lnTo>
                      <a:pt x="1103" y="1605"/>
                    </a:lnTo>
                    <a:lnTo>
                      <a:pt x="1106" y="1605"/>
                    </a:lnTo>
                    <a:lnTo>
                      <a:pt x="1110" y="1605"/>
                    </a:lnTo>
                    <a:lnTo>
                      <a:pt x="1116" y="1601"/>
                    </a:lnTo>
                    <a:lnTo>
                      <a:pt x="1125" y="1599"/>
                    </a:lnTo>
                    <a:lnTo>
                      <a:pt x="1135" y="1597"/>
                    </a:lnTo>
                    <a:lnTo>
                      <a:pt x="1144" y="1597"/>
                    </a:lnTo>
                    <a:lnTo>
                      <a:pt x="1152" y="1590"/>
                    </a:lnTo>
                    <a:lnTo>
                      <a:pt x="1162" y="1583"/>
                    </a:lnTo>
                    <a:lnTo>
                      <a:pt x="1172" y="1579"/>
                    </a:lnTo>
                    <a:lnTo>
                      <a:pt x="1183" y="1573"/>
                    </a:lnTo>
                    <a:lnTo>
                      <a:pt x="1194" y="1570"/>
                    </a:lnTo>
                    <a:lnTo>
                      <a:pt x="1205" y="1567"/>
                    </a:lnTo>
                    <a:lnTo>
                      <a:pt x="1216" y="1566"/>
                    </a:lnTo>
                    <a:lnTo>
                      <a:pt x="1228" y="1565"/>
                    </a:lnTo>
                    <a:lnTo>
                      <a:pt x="1228" y="1564"/>
                    </a:lnTo>
                    <a:lnTo>
                      <a:pt x="1228" y="1561"/>
                    </a:lnTo>
                    <a:lnTo>
                      <a:pt x="1246" y="1554"/>
                    </a:lnTo>
                    <a:lnTo>
                      <a:pt x="1265" y="1546"/>
                    </a:lnTo>
                    <a:lnTo>
                      <a:pt x="1283" y="1538"/>
                    </a:lnTo>
                    <a:lnTo>
                      <a:pt x="1302" y="1532"/>
                    </a:lnTo>
                    <a:lnTo>
                      <a:pt x="1312" y="1527"/>
                    </a:lnTo>
                    <a:lnTo>
                      <a:pt x="1322" y="1523"/>
                    </a:lnTo>
                    <a:lnTo>
                      <a:pt x="1326" y="1521"/>
                    </a:lnTo>
                    <a:lnTo>
                      <a:pt x="1332" y="1520"/>
                    </a:lnTo>
                    <a:lnTo>
                      <a:pt x="1337" y="1518"/>
                    </a:lnTo>
                    <a:lnTo>
                      <a:pt x="1344" y="1518"/>
                    </a:lnTo>
                    <a:lnTo>
                      <a:pt x="1362" y="1510"/>
                    </a:lnTo>
                    <a:lnTo>
                      <a:pt x="1388" y="1501"/>
                    </a:lnTo>
                    <a:lnTo>
                      <a:pt x="1400" y="1495"/>
                    </a:lnTo>
                    <a:lnTo>
                      <a:pt x="1411" y="1490"/>
                    </a:lnTo>
                    <a:lnTo>
                      <a:pt x="1416" y="1487"/>
                    </a:lnTo>
                    <a:lnTo>
                      <a:pt x="1419" y="1483"/>
                    </a:lnTo>
                    <a:lnTo>
                      <a:pt x="1421" y="1481"/>
                    </a:lnTo>
                    <a:lnTo>
                      <a:pt x="1422" y="1478"/>
                    </a:lnTo>
                    <a:lnTo>
                      <a:pt x="1440" y="1478"/>
                    </a:lnTo>
                    <a:lnTo>
                      <a:pt x="1457" y="1476"/>
                    </a:lnTo>
                    <a:lnTo>
                      <a:pt x="1476" y="1472"/>
                    </a:lnTo>
                    <a:lnTo>
                      <a:pt x="1494" y="1471"/>
                    </a:lnTo>
                    <a:lnTo>
                      <a:pt x="1499" y="1461"/>
                    </a:lnTo>
                    <a:lnTo>
                      <a:pt x="1505" y="1451"/>
                    </a:lnTo>
                    <a:lnTo>
                      <a:pt x="1508" y="1447"/>
                    </a:lnTo>
                    <a:lnTo>
                      <a:pt x="1510" y="1441"/>
                    </a:lnTo>
                    <a:lnTo>
                      <a:pt x="1512" y="1436"/>
                    </a:lnTo>
                    <a:lnTo>
                      <a:pt x="1512" y="1430"/>
                    </a:lnTo>
                    <a:lnTo>
                      <a:pt x="1514" y="1430"/>
                    </a:lnTo>
                    <a:lnTo>
                      <a:pt x="1516" y="1430"/>
                    </a:lnTo>
                    <a:lnTo>
                      <a:pt x="1519" y="1425"/>
                    </a:lnTo>
                    <a:lnTo>
                      <a:pt x="1523" y="1418"/>
                    </a:lnTo>
                    <a:lnTo>
                      <a:pt x="1527" y="1412"/>
                    </a:lnTo>
                    <a:lnTo>
                      <a:pt x="1528" y="1405"/>
                    </a:lnTo>
                    <a:lnTo>
                      <a:pt x="1533" y="1389"/>
                    </a:lnTo>
                    <a:lnTo>
                      <a:pt x="1544" y="1362"/>
                    </a:lnTo>
                    <a:lnTo>
                      <a:pt x="1550" y="1349"/>
                    </a:lnTo>
                    <a:lnTo>
                      <a:pt x="1556" y="1338"/>
                    </a:lnTo>
                    <a:lnTo>
                      <a:pt x="1559" y="1334"/>
                    </a:lnTo>
                    <a:lnTo>
                      <a:pt x="1562" y="1330"/>
                    </a:lnTo>
                    <a:lnTo>
                      <a:pt x="1564" y="1328"/>
                    </a:lnTo>
                    <a:lnTo>
                      <a:pt x="1565" y="1327"/>
                    </a:lnTo>
                    <a:lnTo>
                      <a:pt x="1564" y="1319"/>
                    </a:lnTo>
                    <a:lnTo>
                      <a:pt x="1562" y="1312"/>
                    </a:lnTo>
                    <a:lnTo>
                      <a:pt x="1565" y="1307"/>
                    </a:lnTo>
                    <a:lnTo>
                      <a:pt x="1567" y="1301"/>
                    </a:lnTo>
                    <a:lnTo>
                      <a:pt x="1569" y="1295"/>
                    </a:lnTo>
                    <a:lnTo>
                      <a:pt x="1570" y="1288"/>
                    </a:lnTo>
                    <a:lnTo>
                      <a:pt x="1571" y="1276"/>
                    </a:lnTo>
                    <a:lnTo>
                      <a:pt x="1573" y="1264"/>
                    </a:lnTo>
                    <a:lnTo>
                      <a:pt x="1574" y="1258"/>
                    </a:lnTo>
                    <a:lnTo>
                      <a:pt x="1575" y="1252"/>
                    </a:lnTo>
                    <a:lnTo>
                      <a:pt x="1575" y="1246"/>
                    </a:lnTo>
                    <a:lnTo>
                      <a:pt x="1573" y="1239"/>
                    </a:lnTo>
                    <a:lnTo>
                      <a:pt x="1571" y="1233"/>
                    </a:lnTo>
                    <a:lnTo>
                      <a:pt x="1566" y="1229"/>
                    </a:lnTo>
                    <a:lnTo>
                      <a:pt x="1564" y="1228"/>
                    </a:lnTo>
                    <a:lnTo>
                      <a:pt x="1561" y="1227"/>
                    </a:lnTo>
                    <a:lnTo>
                      <a:pt x="1558" y="1226"/>
                    </a:lnTo>
                    <a:lnTo>
                      <a:pt x="1553" y="1226"/>
                    </a:lnTo>
                    <a:lnTo>
                      <a:pt x="1541" y="1229"/>
                    </a:lnTo>
                    <a:lnTo>
                      <a:pt x="1528" y="1232"/>
                    </a:lnTo>
                    <a:lnTo>
                      <a:pt x="1517" y="1233"/>
                    </a:lnTo>
                    <a:lnTo>
                      <a:pt x="1507" y="1236"/>
                    </a:lnTo>
                    <a:lnTo>
                      <a:pt x="1499" y="1238"/>
                    </a:lnTo>
                    <a:lnTo>
                      <a:pt x="1491" y="1240"/>
                    </a:lnTo>
                    <a:lnTo>
                      <a:pt x="1477" y="1248"/>
                    </a:lnTo>
                    <a:lnTo>
                      <a:pt x="1461" y="1255"/>
                    </a:lnTo>
                    <a:lnTo>
                      <a:pt x="1450" y="1258"/>
                    </a:lnTo>
                    <a:lnTo>
                      <a:pt x="1439" y="1260"/>
                    </a:lnTo>
                    <a:lnTo>
                      <a:pt x="1428" y="1262"/>
                    </a:lnTo>
                    <a:lnTo>
                      <a:pt x="1417" y="1265"/>
                    </a:lnTo>
                    <a:lnTo>
                      <a:pt x="1403" y="1273"/>
                    </a:lnTo>
                    <a:lnTo>
                      <a:pt x="1390" y="1281"/>
                    </a:lnTo>
                    <a:lnTo>
                      <a:pt x="1380" y="1286"/>
                    </a:lnTo>
                    <a:lnTo>
                      <a:pt x="1370" y="1292"/>
                    </a:lnTo>
                    <a:lnTo>
                      <a:pt x="1360" y="1297"/>
                    </a:lnTo>
                    <a:lnTo>
                      <a:pt x="1349" y="1302"/>
                    </a:lnTo>
                    <a:lnTo>
                      <a:pt x="1329" y="1310"/>
                    </a:lnTo>
                    <a:lnTo>
                      <a:pt x="1307" y="1317"/>
                    </a:lnTo>
                    <a:lnTo>
                      <a:pt x="1296" y="1320"/>
                    </a:lnTo>
                    <a:lnTo>
                      <a:pt x="1285" y="1324"/>
                    </a:lnTo>
                    <a:lnTo>
                      <a:pt x="1274" y="1328"/>
                    </a:lnTo>
                    <a:lnTo>
                      <a:pt x="1263" y="1334"/>
                    </a:lnTo>
                    <a:lnTo>
                      <a:pt x="1255" y="1341"/>
                    </a:lnTo>
                    <a:lnTo>
                      <a:pt x="1246" y="1349"/>
                    </a:lnTo>
                    <a:lnTo>
                      <a:pt x="1237" y="1357"/>
                    </a:lnTo>
                    <a:lnTo>
                      <a:pt x="1228" y="1364"/>
                    </a:lnTo>
                    <a:lnTo>
                      <a:pt x="1220" y="1368"/>
                    </a:lnTo>
                    <a:lnTo>
                      <a:pt x="1211" y="1371"/>
                    </a:lnTo>
                    <a:lnTo>
                      <a:pt x="1202" y="1374"/>
                    </a:lnTo>
                    <a:lnTo>
                      <a:pt x="1193" y="1378"/>
                    </a:lnTo>
                    <a:lnTo>
                      <a:pt x="1181" y="1380"/>
                    </a:lnTo>
                    <a:lnTo>
                      <a:pt x="1169" y="1382"/>
                    </a:lnTo>
                    <a:lnTo>
                      <a:pt x="1160" y="1386"/>
                    </a:lnTo>
                    <a:lnTo>
                      <a:pt x="1150" y="1390"/>
                    </a:lnTo>
                    <a:lnTo>
                      <a:pt x="1141" y="1394"/>
                    </a:lnTo>
                    <a:lnTo>
                      <a:pt x="1133" y="1398"/>
                    </a:lnTo>
                    <a:lnTo>
                      <a:pt x="1124" y="1404"/>
                    </a:lnTo>
                    <a:lnTo>
                      <a:pt x="1115" y="1411"/>
                    </a:lnTo>
                    <a:lnTo>
                      <a:pt x="1105" y="1417"/>
                    </a:lnTo>
                    <a:lnTo>
                      <a:pt x="1095" y="1422"/>
                    </a:lnTo>
                    <a:lnTo>
                      <a:pt x="1085" y="1424"/>
                    </a:lnTo>
                    <a:lnTo>
                      <a:pt x="1074" y="1427"/>
                    </a:lnTo>
                    <a:lnTo>
                      <a:pt x="1062" y="1426"/>
                    </a:lnTo>
                    <a:lnTo>
                      <a:pt x="1050" y="1425"/>
                    </a:lnTo>
                    <a:lnTo>
                      <a:pt x="1047" y="1424"/>
                    </a:lnTo>
                    <a:lnTo>
                      <a:pt x="1043" y="1422"/>
                    </a:lnTo>
                    <a:lnTo>
                      <a:pt x="1041" y="1416"/>
                    </a:lnTo>
                    <a:lnTo>
                      <a:pt x="1039" y="1409"/>
                    </a:lnTo>
                    <a:lnTo>
                      <a:pt x="1039" y="1402"/>
                    </a:lnTo>
                    <a:lnTo>
                      <a:pt x="1041" y="1396"/>
                    </a:lnTo>
                    <a:lnTo>
                      <a:pt x="1046" y="1389"/>
                    </a:lnTo>
                    <a:lnTo>
                      <a:pt x="1050" y="1381"/>
                    </a:lnTo>
                    <a:lnTo>
                      <a:pt x="1057" y="1374"/>
                    </a:lnTo>
                    <a:lnTo>
                      <a:pt x="1063" y="1368"/>
                    </a:lnTo>
                    <a:lnTo>
                      <a:pt x="1077" y="1354"/>
                    </a:lnTo>
                    <a:lnTo>
                      <a:pt x="1088" y="1341"/>
                    </a:lnTo>
                    <a:lnTo>
                      <a:pt x="1095" y="1326"/>
                    </a:lnTo>
                    <a:lnTo>
                      <a:pt x="1102" y="1309"/>
                    </a:lnTo>
                    <a:lnTo>
                      <a:pt x="1107" y="1303"/>
                    </a:lnTo>
                    <a:lnTo>
                      <a:pt x="1117" y="1288"/>
                    </a:lnTo>
                    <a:lnTo>
                      <a:pt x="1128" y="1275"/>
                    </a:lnTo>
                    <a:lnTo>
                      <a:pt x="1134" y="1269"/>
                    </a:lnTo>
                    <a:lnTo>
                      <a:pt x="1147" y="1261"/>
                    </a:lnTo>
                    <a:lnTo>
                      <a:pt x="1160" y="1253"/>
                    </a:lnTo>
                    <a:lnTo>
                      <a:pt x="1173" y="1243"/>
                    </a:lnTo>
                    <a:lnTo>
                      <a:pt x="1188" y="1233"/>
                    </a:lnTo>
                    <a:lnTo>
                      <a:pt x="1201" y="1224"/>
                    </a:lnTo>
                    <a:lnTo>
                      <a:pt x="1214" y="1214"/>
                    </a:lnTo>
                    <a:lnTo>
                      <a:pt x="1225" y="1202"/>
                    </a:lnTo>
                    <a:lnTo>
                      <a:pt x="1236" y="1189"/>
                    </a:lnTo>
                    <a:lnTo>
                      <a:pt x="1246" y="1181"/>
                    </a:lnTo>
                    <a:lnTo>
                      <a:pt x="1255" y="1173"/>
                    </a:lnTo>
                    <a:lnTo>
                      <a:pt x="1259" y="1167"/>
                    </a:lnTo>
                    <a:lnTo>
                      <a:pt x="1263" y="1163"/>
                    </a:lnTo>
                    <a:lnTo>
                      <a:pt x="1265" y="1156"/>
                    </a:lnTo>
                    <a:lnTo>
                      <a:pt x="1266" y="1150"/>
                    </a:lnTo>
                    <a:lnTo>
                      <a:pt x="1264" y="1150"/>
                    </a:lnTo>
                    <a:lnTo>
                      <a:pt x="1263" y="1150"/>
                    </a:lnTo>
                    <a:lnTo>
                      <a:pt x="1263" y="1148"/>
                    </a:lnTo>
                    <a:lnTo>
                      <a:pt x="1263" y="1147"/>
                    </a:lnTo>
                    <a:lnTo>
                      <a:pt x="1253" y="1147"/>
                    </a:lnTo>
                    <a:lnTo>
                      <a:pt x="1242" y="1147"/>
                    </a:lnTo>
                    <a:lnTo>
                      <a:pt x="1232" y="1147"/>
                    </a:lnTo>
                    <a:lnTo>
                      <a:pt x="1222" y="1147"/>
                    </a:lnTo>
                    <a:close/>
                    <a:moveTo>
                      <a:pt x="17158" y="1271"/>
                    </a:moveTo>
                    <a:lnTo>
                      <a:pt x="17169" y="1272"/>
                    </a:lnTo>
                    <a:lnTo>
                      <a:pt x="17178" y="1273"/>
                    </a:lnTo>
                    <a:lnTo>
                      <a:pt x="17187" y="1275"/>
                    </a:lnTo>
                    <a:lnTo>
                      <a:pt x="17193" y="1279"/>
                    </a:lnTo>
                    <a:lnTo>
                      <a:pt x="17200" y="1283"/>
                    </a:lnTo>
                    <a:lnTo>
                      <a:pt x="17205" y="1288"/>
                    </a:lnTo>
                    <a:lnTo>
                      <a:pt x="17211" y="1295"/>
                    </a:lnTo>
                    <a:lnTo>
                      <a:pt x="17215" y="1304"/>
                    </a:lnTo>
                    <a:lnTo>
                      <a:pt x="17220" y="1309"/>
                    </a:lnTo>
                    <a:lnTo>
                      <a:pt x="17223" y="1316"/>
                    </a:lnTo>
                    <a:lnTo>
                      <a:pt x="17229" y="1323"/>
                    </a:lnTo>
                    <a:lnTo>
                      <a:pt x="17234" y="1327"/>
                    </a:lnTo>
                    <a:lnTo>
                      <a:pt x="17238" y="1329"/>
                    </a:lnTo>
                    <a:lnTo>
                      <a:pt x="17244" y="1334"/>
                    </a:lnTo>
                    <a:lnTo>
                      <a:pt x="17248" y="1338"/>
                    </a:lnTo>
                    <a:lnTo>
                      <a:pt x="17253" y="1342"/>
                    </a:lnTo>
                    <a:lnTo>
                      <a:pt x="17261" y="1353"/>
                    </a:lnTo>
                    <a:lnTo>
                      <a:pt x="17267" y="1365"/>
                    </a:lnTo>
                    <a:lnTo>
                      <a:pt x="17269" y="1372"/>
                    </a:lnTo>
                    <a:lnTo>
                      <a:pt x="17272" y="1379"/>
                    </a:lnTo>
                    <a:lnTo>
                      <a:pt x="17273" y="1385"/>
                    </a:lnTo>
                    <a:lnTo>
                      <a:pt x="17274" y="1392"/>
                    </a:lnTo>
                    <a:lnTo>
                      <a:pt x="17274" y="1398"/>
                    </a:lnTo>
                    <a:lnTo>
                      <a:pt x="17273" y="1405"/>
                    </a:lnTo>
                    <a:lnTo>
                      <a:pt x="17272" y="1412"/>
                    </a:lnTo>
                    <a:lnTo>
                      <a:pt x="17269" y="1417"/>
                    </a:lnTo>
                    <a:lnTo>
                      <a:pt x="17265" y="1427"/>
                    </a:lnTo>
                    <a:lnTo>
                      <a:pt x="17259" y="1436"/>
                    </a:lnTo>
                    <a:lnTo>
                      <a:pt x="17253" y="1445"/>
                    </a:lnTo>
                    <a:lnTo>
                      <a:pt x="17245" y="1452"/>
                    </a:lnTo>
                    <a:lnTo>
                      <a:pt x="17230" y="1469"/>
                    </a:lnTo>
                    <a:lnTo>
                      <a:pt x="17213" y="1482"/>
                    </a:lnTo>
                    <a:lnTo>
                      <a:pt x="17201" y="1491"/>
                    </a:lnTo>
                    <a:lnTo>
                      <a:pt x="17189" y="1499"/>
                    </a:lnTo>
                    <a:lnTo>
                      <a:pt x="17178" y="1510"/>
                    </a:lnTo>
                    <a:lnTo>
                      <a:pt x="17168" y="1520"/>
                    </a:lnTo>
                    <a:lnTo>
                      <a:pt x="17158" y="1531"/>
                    </a:lnTo>
                    <a:lnTo>
                      <a:pt x="17147" y="1542"/>
                    </a:lnTo>
                    <a:lnTo>
                      <a:pt x="17127" y="1559"/>
                    </a:lnTo>
                    <a:lnTo>
                      <a:pt x="17108" y="1577"/>
                    </a:lnTo>
                    <a:lnTo>
                      <a:pt x="17088" y="1594"/>
                    </a:lnTo>
                    <a:lnTo>
                      <a:pt x="17069" y="1613"/>
                    </a:lnTo>
                    <a:lnTo>
                      <a:pt x="17056" y="1626"/>
                    </a:lnTo>
                    <a:lnTo>
                      <a:pt x="17043" y="1639"/>
                    </a:lnTo>
                    <a:lnTo>
                      <a:pt x="17029" y="1653"/>
                    </a:lnTo>
                    <a:lnTo>
                      <a:pt x="17016" y="1666"/>
                    </a:lnTo>
                    <a:lnTo>
                      <a:pt x="17002" y="1676"/>
                    </a:lnTo>
                    <a:lnTo>
                      <a:pt x="16988" y="1685"/>
                    </a:lnTo>
                    <a:lnTo>
                      <a:pt x="16973" y="1693"/>
                    </a:lnTo>
                    <a:lnTo>
                      <a:pt x="16960" y="1704"/>
                    </a:lnTo>
                    <a:lnTo>
                      <a:pt x="16950" y="1712"/>
                    </a:lnTo>
                    <a:lnTo>
                      <a:pt x="16939" y="1719"/>
                    </a:lnTo>
                    <a:lnTo>
                      <a:pt x="16928" y="1724"/>
                    </a:lnTo>
                    <a:lnTo>
                      <a:pt x="16918" y="1731"/>
                    </a:lnTo>
                    <a:lnTo>
                      <a:pt x="16902" y="1744"/>
                    </a:lnTo>
                    <a:lnTo>
                      <a:pt x="16884" y="1758"/>
                    </a:lnTo>
                    <a:lnTo>
                      <a:pt x="16875" y="1764"/>
                    </a:lnTo>
                    <a:lnTo>
                      <a:pt x="16865" y="1768"/>
                    </a:lnTo>
                    <a:lnTo>
                      <a:pt x="16860" y="1769"/>
                    </a:lnTo>
                    <a:lnTo>
                      <a:pt x="16855" y="1769"/>
                    </a:lnTo>
                    <a:lnTo>
                      <a:pt x="16850" y="1768"/>
                    </a:lnTo>
                    <a:lnTo>
                      <a:pt x="16844" y="1767"/>
                    </a:lnTo>
                    <a:lnTo>
                      <a:pt x="16841" y="1765"/>
                    </a:lnTo>
                    <a:lnTo>
                      <a:pt x="16839" y="1763"/>
                    </a:lnTo>
                    <a:lnTo>
                      <a:pt x="16837" y="1759"/>
                    </a:lnTo>
                    <a:lnTo>
                      <a:pt x="16837" y="1755"/>
                    </a:lnTo>
                    <a:lnTo>
                      <a:pt x="16847" y="1742"/>
                    </a:lnTo>
                    <a:lnTo>
                      <a:pt x="16855" y="1727"/>
                    </a:lnTo>
                    <a:lnTo>
                      <a:pt x="16863" y="1718"/>
                    </a:lnTo>
                    <a:lnTo>
                      <a:pt x="16871" y="1708"/>
                    </a:lnTo>
                    <a:lnTo>
                      <a:pt x="16877" y="1698"/>
                    </a:lnTo>
                    <a:lnTo>
                      <a:pt x="16885" y="1688"/>
                    </a:lnTo>
                    <a:lnTo>
                      <a:pt x="16898" y="1675"/>
                    </a:lnTo>
                    <a:lnTo>
                      <a:pt x="16912" y="1661"/>
                    </a:lnTo>
                    <a:lnTo>
                      <a:pt x="16920" y="1646"/>
                    </a:lnTo>
                    <a:lnTo>
                      <a:pt x="16928" y="1632"/>
                    </a:lnTo>
                    <a:lnTo>
                      <a:pt x="16946" y="1608"/>
                    </a:lnTo>
                    <a:lnTo>
                      <a:pt x="16963" y="1582"/>
                    </a:lnTo>
                    <a:lnTo>
                      <a:pt x="16981" y="1558"/>
                    </a:lnTo>
                    <a:lnTo>
                      <a:pt x="16999" y="1534"/>
                    </a:lnTo>
                    <a:lnTo>
                      <a:pt x="17007" y="1517"/>
                    </a:lnTo>
                    <a:lnTo>
                      <a:pt x="17017" y="1501"/>
                    </a:lnTo>
                    <a:lnTo>
                      <a:pt x="17026" y="1483"/>
                    </a:lnTo>
                    <a:lnTo>
                      <a:pt x="17035" y="1467"/>
                    </a:lnTo>
                    <a:lnTo>
                      <a:pt x="17038" y="1460"/>
                    </a:lnTo>
                    <a:lnTo>
                      <a:pt x="17044" y="1446"/>
                    </a:lnTo>
                    <a:lnTo>
                      <a:pt x="17045" y="1439"/>
                    </a:lnTo>
                    <a:lnTo>
                      <a:pt x="17045" y="1434"/>
                    </a:lnTo>
                    <a:lnTo>
                      <a:pt x="17045" y="1430"/>
                    </a:lnTo>
                    <a:lnTo>
                      <a:pt x="17044" y="1429"/>
                    </a:lnTo>
                    <a:lnTo>
                      <a:pt x="17041" y="1428"/>
                    </a:lnTo>
                    <a:lnTo>
                      <a:pt x="17039" y="1427"/>
                    </a:lnTo>
                    <a:lnTo>
                      <a:pt x="17036" y="1427"/>
                    </a:lnTo>
                    <a:lnTo>
                      <a:pt x="17032" y="1428"/>
                    </a:lnTo>
                    <a:lnTo>
                      <a:pt x="17026" y="1429"/>
                    </a:lnTo>
                    <a:lnTo>
                      <a:pt x="17021" y="1431"/>
                    </a:lnTo>
                    <a:lnTo>
                      <a:pt x="17005" y="1439"/>
                    </a:lnTo>
                    <a:lnTo>
                      <a:pt x="16989" y="1449"/>
                    </a:lnTo>
                    <a:lnTo>
                      <a:pt x="16947" y="1474"/>
                    </a:lnTo>
                    <a:lnTo>
                      <a:pt x="16902" y="1505"/>
                    </a:lnTo>
                    <a:lnTo>
                      <a:pt x="16857" y="1538"/>
                    </a:lnTo>
                    <a:lnTo>
                      <a:pt x="16815" y="1569"/>
                    </a:lnTo>
                    <a:lnTo>
                      <a:pt x="16782" y="1594"/>
                    </a:lnTo>
                    <a:lnTo>
                      <a:pt x="16761" y="1611"/>
                    </a:lnTo>
                    <a:lnTo>
                      <a:pt x="16743" y="1624"/>
                    </a:lnTo>
                    <a:lnTo>
                      <a:pt x="16724" y="1636"/>
                    </a:lnTo>
                    <a:lnTo>
                      <a:pt x="16706" y="1648"/>
                    </a:lnTo>
                    <a:lnTo>
                      <a:pt x="16688" y="1660"/>
                    </a:lnTo>
                    <a:lnTo>
                      <a:pt x="16678" y="1671"/>
                    </a:lnTo>
                    <a:lnTo>
                      <a:pt x="16668" y="1681"/>
                    </a:lnTo>
                    <a:lnTo>
                      <a:pt x="16657" y="1691"/>
                    </a:lnTo>
                    <a:lnTo>
                      <a:pt x="16647" y="1701"/>
                    </a:lnTo>
                    <a:lnTo>
                      <a:pt x="16629" y="1715"/>
                    </a:lnTo>
                    <a:lnTo>
                      <a:pt x="16609" y="1730"/>
                    </a:lnTo>
                    <a:lnTo>
                      <a:pt x="16588" y="1743"/>
                    </a:lnTo>
                    <a:lnTo>
                      <a:pt x="16569" y="1757"/>
                    </a:lnTo>
                    <a:lnTo>
                      <a:pt x="16553" y="1773"/>
                    </a:lnTo>
                    <a:lnTo>
                      <a:pt x="16536" y="1788"/>
                    </a:lnTo>
                    <a:lnTo>
                      <a:pt x="16520" y="1803"/>
                    </a:lnTo>
                    <a:lnTo>
                      <a:pt x="16503" y="1819"/>
                    </a:lnTo>
                    <a:lnTo>
                      <a:pt x="16496" y="1825"/>
                    </a:lnTo>
                    <a:lnTo>
                      <a:pt x="16487" y="1832"/>
                    </a:lnTo>
                    <a:lnTo>
                      <a:pt x="16478" y="1839"/>
                    </a:lnTo>
                    <a:lnTo>
                      <a:pt x="16469" y="1845"/>
                    </a:lnTo>
                    <a:lnTo>
                      <a:pt x="16461" y="1853"/>
                    </a:lnTo>
                    <a:lnTo>
                      <a:pt x="16453" y="1862"/>
                    </a:lnTo>
                    <a:lnTo>
                      <a:pt x="16444" y="1870"/>
                    </a:lnTo>
                    <a:lnTo>
                      <a:pt x="16435" y="1879"/>
                    </a:lnTo>
                    <a:lnTo>
                      <a:pt x="16424" y="1887"/>
                    </a:lnTo>
                    <a:lnTo>
                      <a:pt x="16413" y="1896"/>
                    </a:lnTo>
                    <a:lnTo>
                      <a:pt x="16401" y="1904"/>
                    </a:lnTo>
                    <a:lnTo>
                      <a:pt x="16390" y="1912"/>
                    </a:lnTo>
                    <a:lnTo>
                      <a:pt x="16381" y="1919"/>
                    </a:lnTo>
                    <a:lnTo>
                      <a:pt x="16372" y="1927"/>
                    </a:lnTo>
                    <a:lnTo>
                      <a:pt x="16362" y="1934"/>
                    </a:lnTo>
                    <a:lnTo>
                      <a:pt x="16354" y="1941"/>
                    </a:lnTo>
                    <a:lnTo>
                      <a:pt x="16343" y="1949"/>
                    </a:lnTo>
                    <a:lnTo>
                      <a:pt x="16330" y="1955"/>
                    </a:lnTo>
                    <a:lnTo>
                      <a:pt x="16318" y="1972"/>
                    </a:lnTo>
                    <a:lnTo>
                      <a:pt x="16306" y="1988"/>
                    </a:lnTo>
                    <a:lnTo>
                      <a:pt x="16296" y="1997"/>
                    </a:lnTo>
                    <a:lnTo>
                      <a:pt x="16286" y="2005"/>
                    </a:lnTo>
                    <a:lnTo>
                      <a:pt x="16276" y="2014"/>
                    </a:lnTo>
                    <a:lnTo>
                      <a:pt x="16265" y="2022"/>
                    </a:lnTo>
                    <a:lnTo>
                      <a:pt x="16257" y="2033"/>
                    </a:lnTo>
                    <a:lnTo>
                      <a:pt x="16248" y="2043"/>
                    </a:lnTo>
                    <a:lnTo>
                      <a:pt x="16238" y="2053"/>
                    </a:lnTo>
                    <a:lnTo>
                      <a:pt x="16229" y="2063"/>
                    </a:lnTo>
                    <a:lnTo>
                      <a:pt x="16217" y="2073"/>
                    </a:lnTo>
                    <a:lnTo>
                      <a:pt x="16205" y="2083"/>
                    </a:lnTo>
                    <a:lnTo>
                      <a:pt x="16169" y="2122"/>
                    </a:lnTo>
                    <a:lnTo>
                      <a:pt x="16132" y="2163"/>
                    </a:lnTo>
                    <a:lnTo>
                      <a:pt x="16114" y="2184"/>
                    </a:lnTo>
                    <a:lnTo>
                      <a:pt x="16095" y="2204"/>
                    </a:lnTo>
                    <a:lnTo>
                      <a:pt x="16075" y="2224"/>
                    </a:lnTo>
                    <a:lnTo>
                      <a:pt x="16055" y="2243"/>
                    </a:lnTo>
                    <a:lnTo>
                      <a:pt x="16045" y="2250"/>
                    </a:lnTo>
                    <a:lnTo>
                      <a:pt x="16035" y="2257"/>
                    </a:lnTo>
                    <a:lnTo>
                      <a:pt x="16024" y="2263"/>
                    </a:lnTo>
                    <a:lnTo>
                      <a:pt x="16014" y="2270"/>
                    </a:lnTo>
                    <a:lnTo>
                      <a:pt x="15992" y="2287"/>
                    </a:lnTo>
                    <a:lnTo>
                      <a:pt x="15972" y="2303"/>
                    </a:lnTo>
                    <a:lnTo>
                      <a:pt x="15961" y="2311"/>
                    </a:lnTo>
                    <a:lnTo>
                      <a:pt x="15950" y="2317"/>
                    </a:lnTo>
                    <a:lnTo>
                      <a:pt x="15937" y="2324"/>
                    </a:lnTo>
                    <a:lnTo>
                      <a:pt x="15925" y="2329"/>
                    </a:lnTo>
                    <a:lnTo>
                      <a:pt x="15915" y="2335"/>
                    </a:lnTo>
                    <a:lnTo>
                      <a:pt x="15907" y="2341"/>
                    </a:lnTo>
                    <a:lnTo>
                      <a:pt x="15898" y="2348"/>
                    </a:lnTo>
                    <a:lnTo>
                      <a:pt x="15889" y="2354"/>
                    </a:lnTo>
                    <a:lnTo>
                      <a:pt x="15877" y="2357"/>
                    </a:lnTo>
                    <a:lnTo>
                      <a:pt x="15865" y="2359"/>
                    </a:lnTo>
                    <a:lnTo>
                      <a:pt x="15853" y="2361"/>
                    </a:lnTo>
                    <a:lnTo>
                      <a:pt x="15841" y="2365"/>
                    </a:lnTo>
                    <a:lnTo>
                      <a:pt x="15830" y="2369"/>
                    </a:lnTo>
                    <a:lnTo>
                      <a:pt x="15819" y="2376"/>
                    </a:lnTo>
                    <a:lnTo>
                      <a:pt x="15809" y="2382"/>
                    </a:lnTo>
                    <a:lnTo>
                      <a:pt x="15798" y="2388"/>
                    </a:lnTo>
                    <a:lnTo>
                      <a:pt x="15783" y="2391"/>
                    </a:lnTo>
                    <a:lnTo>
                      <a:pt x="15769" y="2395"/>
                    </a:lnTo>
                    <a:lnTo>
                      <a:pt x="15754" y="2399"/>
                    </a:lnTo>
                    <a:lnTo>
                      <a:pt x="15739" y="2402"/>
                    </a:lnTo>
                    <a:lnTo>
                      <a:pt x="15724" y="2400"/>
                    </a:lnTo>
                    <a:lnTo>
                      <a:pt x="15708" y="2398"/>
                    </a:lnTo>
                    <a:lnTo>
                      <a:pt x="15693" y="2396"/>
                    </a:lnTo>
                    <a:lnTo>
                      <a:pt x="15678" y="2396"/>
                    </a:lnTo>
                    <a:lnTo>
                      <a:pt x="15666" y="2392"/>
                    </a:lnTo>
                    <a:lnTo>
                      <a:pt x="15652" y="2385"/>
                    </a:lnTo>
                    <a:lnTo>
                      <a:pt x="15639" y="2379"/>
                    </a:lnTo>
                    <a:lnTo>
                      <a:pt x="15627" y="2370"/>
                    </a:lnTo>
                    <a:lnTo>
                      <a:pt x="15615" y="2360"/>
                    </a:lnTo>
                    <a:lnTo>
                      <a:pt x="15604" y="2349"/>
                    </a:lnTo>
                    <a:lnTo>
                      <a:pt x="15594" y="2338"/>
                    </a:lnTo>
                    <a:lnTo>
                      <a:pt x="15586" y="2327"/>
                    </a:lnTo>
                    <a:lnTo>
                      <a:pt x="15581" y="2317"/>
                    </a:lnTo>
                    <a:lnTo>
                      <a:pt x="15575" y="2305"/>
                    </a:lnTo>
                    <a:lnTo>
                      <a:pt x="15571" y="2293"/>
                    </a:lnTo>
                    <a:lnTo>
                      <a:pt x="15568" y="2281"/>
                    </a:lnTo>
                    <a:lnTo>
                      <a:pt x="15566" y="2268"/>
                    </a:lnTo>
                    <a:lnTo>
                      <a:pt x="15568" y="2256"/>
                    </a:lnTo>
                    <a:lnTo>
                      <a:pt x="15569" y="2249"/>
                    </a:lnTo>
                    <a:lnTo>
                      <a:pt x="15571" y="2243"/>
                    </a:lnTo>
                    <a:lnTo>
                      <a:pt x="15573" y="2238"/>
                    </a:lnTo>
                    <a:lnTo>
                      <a:pt x="15576" y="2232"/>
                    </a:lnTo>
                    <a:lnTo>
                      <a:pt x="15582" y="2228"/>
                    </a:lnTo>
                    <a:lnTo>
                      <a:pt x="15586" y="2225"/>
                    </a:lnTo>
                    <a:lnTo>
                      <a:pt x="15595" y="2223"/>
                    </a:lnTo>
                    <a:lnTo>
                      <a:pt x="15604" y="2221"/>
                    </a:lnTo>
                    <a:lnTo>
                      <a:pt x="15613" y="2219"/>
                    </a:lnTo>
                    <a:lnTo>
                      <a:pt x="15620" y="2218"/>
                    </a:lnTo>
                    <a:lnTo>
                      <a:pt x="15636" y="2212"/>
                    </a:lnTo>
                    <a:lnTo>
                      <a:pt x="15650" y="2204"/>
                    </a:lnTo>
                    <a:lnTo>
                      <a:pt x="15666" y="2197"/>
                    </a:lnTo>
                    <a:lnTo>
                      <a:pt x="15680" y="2191"/>
                    </a:lnTo>
                    <a:lnTo>
                      <a:pt x="15694" y="2185"/>
                    </a:lnTo>
                    <a:lnTo>
                      <a:pt x="15708" y="2180"/>
                    </a:lnTo>
                    <a:lnTo>
                      <a:pt x="15717" y="2175"/>
                    </a:lnTo>
                    <a:lnTo>
                      <a:pt x="15727" y="2170"/>
                    </a:lnTo>
                    <a:lnTo>
                      <a:pt x="15737" y="2164"/>
                    </a:lnTo>
                    <a:lnTo>
                      <a:pt x="15746" y="2159"/>
                    </a:lnTo>
                    <a:lnTo>
                      <a:pt x="15756" y="2150"/>
                    </a:lnTo>
                    <a:lnTo>
                      <a:pt x="15766" y="2142"/>
                    </a:lnTo>
                    <a:lnTo>
                      <a:pt x="15775" y="2138"/>
                    </a:lnTo>
                    <a:lnTo>
                      <a:pt x="15783" y="2133"/>
                    </a:lnTo>
                    <a:lnTo>
                      <a:pt x="15792" y="2129"/>
                    </a:lnTo>
                    <a:lnTo>
                      <a:pt x="15801" y="2126"/>
                    </a:lnTo>
                    <a:lnTo>
                      <a:pt x="15810" y="2118"/>
                    </a:lnTo>
                    <a:lnTo>
                      <a:pt x="15819" y="2110"/>
                    </a:lnTo>
                    <a:lnTo>
                      <a:pt x="15830" y="2105"/>
                    </a:lnTo>
                    <a:lnTo>
                      <a:pt x="15841" y="2099"/>
                    </a:lnTo>
                    <a:lnTo>
                      <a:pt x="15852" y="2093"/>
                    </a:lnTo>
                    <a:lnTo>
                      <a:pt x="15863" y="2087"/>
                    </a:lnTo>
                    <a:lnTo>
                      <a:pt x="15874" y="2077"/>
                    </a:lnTo>
                    <a:lnTo>
                      <a:pt x="15886" y="2069"/>
                    </a:lnTo>
                    <a:lnTo>
                      <a:pt x="15897" y="2060"/>
                    </a:lnTo>
                    <a:lnTo>
                      <a:pt x="15909" y="2050"/>
                    </a:lnTo>
                    <a:lnTo>
                      <a:pt x="15919" y="2045"/>
                    </a:lnTo>
                    <a:lnTo>
                      <a:pt x="15929" y="2041"/>
                    </a:lnTo>
                    <a:lnTo>
                      <a:pt x="15939" y="2034"/>
                    </a:lnTo>
                    <a:lnTo>
                      <a:pt x="15947" y="2029"/>
                    </a:lnTo>
                    <a:lnTo>
                      <a:pt x="15956" y="2022"/>
                    </a:lnTo>
                    <a:lnTo>
                      <a:pt x="15965" y="2016"/>
                    </a:lnTo>
                    <a:lnTo>
                      <a:pt x="15983" y="2007"/>
                    </a:lnTo>
                    <a:lnTo>
                      <a:pt x="16000" y="1997"/>
                    </a:lnTo>
                    <a:lnTo>
                      <a:pt x="16018" y="1987"/>
                    </a:lnTo>
                    <a:lnTo>
                      <a:pt x="16034" y="1977"/>
                    </a:lnTo>
                    <a:lnTo>
                      <a:pt x="16050" y="1962"/>
                    </a:lnTo>
                    <a:lnTo>
                      <a:pt x="16064" y="1946"/>
                    </a:lnTo>
                    <a:lnTo>
                      <a:pt x="16081" y="1935"/>
                    </a:lnTo>
                    <a:lnTo>
                      <a:pt x="16096" y="1924"/>
                    </a:lnTo>
                    <a:lnTo>
                      <a:pt x="16108" y="1912"/>
                    </a:lnTo>
                    <a:lnTo>
                      <a:pt x="16121" y="1899"/>
                    </a:lnTo>
                    <a:lnTo>
                      <a:pt x="16136" y="1893"/>
                    </a:lnTo>
                    <a:lnTo>
                      <a:pt x="16150" y="1885"/>
                    </a:lnTo>
                    <a:lnTo>
                      <a:pt x="16159" y="1877"/>
                    </a:lnTo>
                    <a:lnTo>
                      <a:pt x="16166" y="1870"/>
                    </a:lnTo>
                    <a:lnTo>
                      <a:pt x="16196" y="1848"/>
                    </a:lnTo>
                    <a:lnTo>
                      <a:pt x="16225" y="1828"/>
                    </a:lnTo>
                    <a:lnTo>
                      <a:pt x="16254" y="1806"/>
                    </a:lnTo>
                    <a:lnTo>
                      <a:pt x="16284" y="1785"/>
                    </a:lnTo>
                    <a:lnTo>
                      <a:pt x="16292" y="1776"/>
                    </a:lnTo>
                    <a:lnTo>
                      <a:pt x="16301" y="1768"/>
                    </a:lnTo>
                    <a:lnTo>
                      <a:pt x="16308" y="1759"/>
                    </a:lnTo>
                    <a:lnTo>
                      <a:pt x="16316" y="1752"/>
                    </a:lnTo>
                    <a:lnTo>
                      <a:pt x="16334" y="1740"/>
                    </a:lnTo>
                    <a:lnTo>
                      <a:pt x="16352" y="1727"/>
                    </a:lnTo>
                    <a:lnTo>
                      <a:pt x="16370" y="1715"/>
                    </a:lnTo>
                    <a:lnTo>
                      <a:pt x="16389" y="1703"/>
                    </a:lnTo>
                    <a:lnTo>
                      <a:pt x="16411" y="1688"/>
                    </a:lnTo>
                    <a:lnTo>
                      <a:pt x="16434" y="1671"/>
                    </a:lnTo>
                    <a:lnTo>
                      <a:pt x="16456" y="1655"/>
                    </a:lnTo>
                    <a:lnTo>
                      <a:pt x="16479" y="1639"/>
                    </a:lnTo>
                    <a:lnTo>
                      <a:pt x="16493" y="1631"/>
                    </a:lnTo>
                    <a:lnTo>
                      <a:pt x="16509" y="1623"/>
                    </a:lnTo>
                    <a:lnTo>
                      <a:pt x="16523" y="1615"/>
                    </a:lnTo>
                    <a:lnTo>
                      <a:pt x="16538" y="1606"/>
                    </a:lnTo>
                    <a:lnTo>
                      <a:pt x="16553" y="1594"/>
                    </a:lnTo>
                    <a:lnTo>
                      <a:pt x="16568" y="1581"/>
                    </a:lnTo>
                    <a:lnTo>
                      <a:pt x="16588" y="1570"/>
                    </a:lnTo>
                    <a:lnTo>
                      <a:pt x="16608" y="1558"/>
                    </a:lnTo>
                    <a:lnTo>
                      <a:pt x="16628" y="1546"/>
                    </a:lnTo>
                    <a:lnTo>
                      <a:pt x="16647" y="1535"/>
                    </a:lnTo>
                    <a:lnTo>
                      <a:pt x="16685" y="1510"/>
                    </a:lnTo>
                    <a:lnTo>
                      <a:pt x="16723" y="1487"/>
                    </a:lnTo>
                    <a:lnTo>
                      <a:pt x="16762" y="1463"/>
                    </a:lnTo>
                    <a:lnTo>
                      <a:pt x="16800" y="1440"/>
                    </a:lnTo>
                    <a:lnTo>
                      <a:pt x="16813" y="1433"/>
                    </a:lnTo>
                    <a:lnTo>
                      <a:pt x="16824" y="1424"/>
                    </a:lnTo>
                    <a:lnTo>
                      <a:pt x="16837" y="1417"/>
                    </a:lnTo>
                    <a:lnTo>
                      <a:pt x="16850" y="1411"/>
                    </a:lnTo>
                    <a:lnTo>
                      <a:pt x="16863" y="1404"/>
                    </a:lnTo>
                    <a:lnTo>
                      <a:pt x="16875" y="1397"/>
                    </a:lnTo>
                    <a:lnTo>
                      <a:pt x="16886" y="1390"/>
                    </a:lnTo>
                    <a:lnTo>
                      <a:pt x="16897" y="1382"/>
                    </a:lnTo>
                    <a:lnTo>
                      <a:pt x="16908" y="1374"/>
                    </a:lnTo>
                    <a:lnTo>
                      <a:pt x="16919" y="1368"/>
                    </a:lnTo>
                    <a:lnTo>
                      <a:pt x="16928" y="1364"/>
                    </a:lnTo>
                    <a:lnTo>
                      <a:pt x="16937" y="1361"/>
                    </a:lnTo>
                    <a:lnTo>
                      <a:pt x="16946" y="1358"/>
                    </a:lnTo>
                    <a:lnTo>
                      <a:pt x="16955" y="1354"/>
                    </a:lnTo>
                    <a:lnTo>
                      <a:pt x="16970" y="1345"/>
                    </a:lnTo>
                    <a:lnTo>
                      <a:pt x="16984" y="1336"/>
                    </a:lnTo>
                    <a:lnTo>
                      <a:pt x="17001" y="1330"/>
                    </a:lnTo>
                    <a:lnTo>
                      <a:pt x="17016" y="1324"/>
                    </a:lnTo>
                    <a:lnTo>
                      <a:pt x="17032" y="1318"/>
                    </a:lnTo>
                    <a:lnTo>
                      <a:pt x="17048" y="1313"/>
                    </a:lnTo>
                    <a:lnTo>
                      <a:pt x="17067" y="1303"/>
                    </a:lnTo>
                    <a:lnTo>
                      <a:pt x="17087" y="1294"/>
                    </a:lnTo>
                    <a:lnTo>
                      <a:pt x="17097" y="1290"/>
                    </a:lnTo>
                    <a:lnTo>
                      <a:pt x="17108" y="1286"/>
                    </a:lnTo>
                    <a:lnTo>
                      <a:pt x="17119" y="1284"/>
                    </a:lnTo>
                    <a:lnTo>
                      <a:pt x="17131" y="1284"/>
                    </a:lnTo>
                    <a:lnTo>
                      <a:pt x="17144" y="1277"/>
                    </a:lnTo>
                    <a:lnTo>
                      <a:pt x="17158" y="1271"/>
                    </a:lnTo>
                    <a:close/>
                    <a:moveTo>
                      <a:pt x="5957" y="1308"/>
                    </a:moveTo>
                    <a:lnTo>
                      <a:pt x="5946" y="1317"/>
                    </a:lnTo>
                    <a:lnTo>
                      <a:pt x="5936" y="1324"/>
                    </a:lnTo>
                    <a:lnTo>
                      <a:pt x="5926" y="1328"/>
                    </a:lnTo>
                    <a:lnTo>
                      <a:pt x="5918" y="1331"/>
                    </a:lnTo>
                    <a:lnTo>
                      <a:pt x="5907" y="1332"/>
                    </a:lnTo>
                    <a:lnTo>
                      <a:pt x="5895" y="1334"/>
                    </a:lnTo>
                    <a:lnTo>
                      <a:pt x="5883" y="1334"/>
                    </a:lnTo>
                    <a:lnTo>
                      <a:pt x="5869" y="1334"/>
                    </a:lnTo>
                    <a:lnTo>
                      <a:pt x="5868" y="1340"/>
                    </a:lnTo>
                    <a:lnTo>
                      <a:pt x="5866" y="1346"/>
                    </a:lnTo>
                    <a:lnTo>
                      <a:pt x="5868" y="1346"/>
                    </a:lnTo>
                    <a:lnTo>
                      <a:pt x="5869" y="1346"/>
                    </a:lnTo>
                    <a:lnTo>
                      <a:pt x="5879" y="1350"/>
                    </a:lnTo>
                    <a:lnTo>
                      <a:pt x="5889" y="1353"/>
                    </a:lnTo>
                    <a:lnTo>
                      <a:pt x="5893" y="1356"/>
                    </a:lnTo>
                    <a:lnTo>
                      <a:pt x="5898" y="1358"/>
                    </a:lnTo>
                    <a:lnTo>
                      <a:pt x="5901" y="1361"/>
                    </a:lnTo>
                    <a:lnTo>
                      <a:pt x="5903" y="1365"/>
                    </a:lnTo>
                    <a:lnTo>
                      <a:pt x="5904" y="1372"/>
                    </a:lnTo>
                    <a:lnTo>
                      <a:pt x="5904" y="1378"/>
                    </a:lnTo>
                    <a:lnTo>
                      <a:pt x="5902" y="1382"/>
                    </a:lnTo>
                    <a:lnTo>
                      <a:pt x="5900" y="1385"/>
                    </a:lnTo>
                    <a:lnTo>
                      <a:pt x="5897" y="1389"/>
                    </a:lnTo>
                    <a:lnTo>
                      <a:pt x="5892" y="1392"/>
                    </a:lnTo>
                    <a:lnTo>
                      <a:pt x="5887" y="1394"/>
                    </a:lnTo>
                    <a:lnTo>
                      <a:pt x="5881" y="1395"/>
                    </a:lnTo>
                    <a:lnTo>
                      <a:pt x="5869" y="1396"/>
                    </a:lnTo>
                    <a:lnTo>
                      <a:pt x="5858" y="1396"/>
                    </a:lnTo>
                    <a:lnTo>
                      <a:pt x="5847" y="1395"/>
                    </a:lnTo>
                    <a:lnTo>
                      <a:pt x="5838" y="1392"/>
                    </a:lnTo>
                    <a:lnTo>
                      <a:pt x="5834" y="1389"/>
                    </a:lnTo>
                    <a:lnTo>
                      <a:pt x="5827" y="1383"/>
                    </a:lnTo>
                    <a:lnTo>
                      <a:pt x="5825" y="1380"/>
                    </a:lnTo>
                    <a:lnTo>
                      <a:pt x="5824" y="1376"/>
                    </a:lnTo>
                    <a:lnTo>
                      <a:pt x="5824" y="1375"/>
                    </a:lnTo>
                    <a:lnTo>
                      <a:pt x="5825" y="1374"/>
                    </a:lnTo>
                    <a:lnTo>
                      <a:pt x="5828" y="1370"/>
                    </a:lnTo>
                    <a:lnTo>
                      <a:pt x="5834" y="1364"/>
                    </a:lnTo>
                    <a:lnTo>
                      <a:pt x="5839" y="1360"/>
                    </a:lnTo>
                    <a:lnTo>
                      <a:pt x="5844" y="1359"/>
                    </a:lnTo>
                    <a:lnTo>
                      <a:pt x="5844" y="1356"/>
                    </a:lnTo>
                    <a:lnTo>
                      <a:pt x="5844" y="1352"/>
                    </a:lnTo>
                    <a:lnTo>
                      <a:pt x="5831" y="1352"/>
                    </a:lnTo>
                    <a:lnTo>
                      <a:pt x="5816" y="1354"/>
                    </a:lnTo>
                    <a:lnTo>
                      <a:pt x="5810" y="1358"/>
                    </a:lnTo>
                    <a:lnTo>
                      <a:pt x="5805" y="1361"/>
                    </a:lnTo>
                    <a:lnTo>
                      <a:pt x="5803" y="1363"/>
                    </a:lnTo>
                    <a:lnTo>
                      <a:pt x="5802" y="1367"/>
                    </a:lnTo>
                    <a:lnTo>
                      <a:pt x="5801" y="1370"/>
                    </a:lnTo>
                    <a:lnTo>
                      <a:pt x="5802" y="1373"/>
                    </a:lnTo>
                    <a:lnTo>
                      <a:pt x="5805" y="1382"/>
                    </a:lnTo>
                    <a:lnTo>
                      <a:pt x="5809" y="1390"/>
                    </a:lnTo>
                    <a:lnTo>
                      <a:pt x="5809" y="1394"/>
                    </a:lnTo>
                    <a:lnTo>
                      <a:pt x="5810" y="1397"/>
                    </a:lnTo>
                    <a:lnTo>
                      <a:pt x="5810" y="1400"/>
                    </a:lnTo>
                    <a:lnTo>
                      <a:pt x="5810" y="1401"/>
                    </a:lnTo>
                    <a:lnTo>
                      <a:pt x="5809" y="1402"/>
                    </a:lnTo>
                    <a:lnTo>
                      <a:pt x="5806" y="1403"/>
                    </a:lnTo>
                    <a:lnTo>
                      <a:pt x="5799" y="1404"/>
                    </a:lnTo>
                    <a:lnTo>
                      <a:pt x="5790" y="1406"/>
                    </a:lnTo>
                    <a:lnTo>
                      <a:pt x="5782" y="1408"/>
                    </a:lnTo>
                    <a:lnTo>
                      <a:pt x="5773" y="1411"/>
                    </a:lnTo>
                    <a:lnTo>
                      <a:pt x="5765" y="1420"/>
                    </a:lnTo>
                    <a:lnTo>
                      <a:pt x="5757" y="1430"/>
                    </a:lnTo>
                    <a:lnTo>
                      <a:pt x="5748" y="1435"/>
                    </a:lnTo>
                    <a:lnTo>
                      <a:pt x="5739" y="1439"/>
                    </a:lnTo>
                    <a:lnTo>
                      <a:pt x="5731" y="1445"/>
                    </a:lnTo>
                    <a:lnTo>
                      <a:pt x="5723" y="1449"/>
                    </a:lnTo>
                    <a:lnTo>
                      <a:pt x="5703" y="1465"/>
                    </a:lnTo>
                    <a:lnTo>
                      <a:pt x="5684" y="1482"/>
                    </a:lnTo>
                    <a:lnTo>
                      <a:pt x="5673" y="1490"/>
                    </a:lnTo>
                    <a:lnTo>
                      <a:pt x="5662" y="1496"/>
                    </a:lnTo>
                    <a:lnTo>
                      <a:pt x="5657" y="1499"/>
                    </a:lnTo>
                    <a:lnTo>
                      <a:pt x="5651" y="1501"/>
                    </a:lnTo>
                    <a:lnTo>
                      <a:pt x="5645" y="1502"/>
                    </a:lnTo>
                    <a:lnTo>
                      <a:pt x="5638" y="1502"/>
                    </a:lnTo>
                    <a:lnTo>
                      <a:pt x="5638" y="1507"/>
                    </a:lnTo>
                    <a:lnTo>
                      <a:pt x="5640" y="1512"/>
                    </a:lnTo>
                    <a:lnTo>
                      <a:pt x="5642" y="1515"/>
                    </a:lnTo>
                    <a:lnTo>
                      <a:pt x="5646" y="1518"/>
                    </a:lnTo>
                    <a:lnTo>
                      <a:pt x="5650" y="1522"/>
                    </a:lnTo>
                    <a:lnTo>
                      <a:pt x="5656" y="1524"/>
                    </a:lnTo>
                    <a:lnTo>
                      <a:pt x="5661" y="1526"/>
                    </a:lnTo>
                    <a:lnTo>
                      <a:pt x="5667" y="1527"/>
                    </a:lnTo>
                    <a:lnTo>
                      <a:pt x="5679" y="1529"/>
                    </a:lnTo>
                    <a:lnTo>
                      <a:pt x="5692" y="1531"/>
                    </a:lnTo>
                    <a:lnTo>
                      <a:pt x="5703" y="1531"/>
                    </a:lnTo>
                    <a:lnTo>
                      <a:pt x="5712" y="1529"/>
                    </a:lnTo>
                    <a:lnTo>
                      <a:pt x="5726" y="1520"/>
                    </a:lnTo>
                    <a:lnTo>
                      <a:pt x="5741" y="1512"/>
                    </a:lnTo>
                    <a:lnTo>
                      <a:pt x="5745" y="1514"/>
                    </a:lnTo>
                    <a:lnTo>
                      <a:pt x="5748" y="1516"/>
                    </a:lnTo>
                    <a:lnTo>
                      <a:pt x="5752" y="1517"/>
                    </a:lnTo>
                    <a:lnTo>
                      <a:pt x="5756" y="1518"/>
                    </a:lnTo>
                    <a:lnTo>
                      <a:pt x="5763" y="1518"/>
                    </a:lnTo>
                    <a:lnTo>
                      <a:pt x="5772" y="1517"/>
                    </a:lnTo>
                    <a:lnTo>
                      <a:pt x="5780" y="1514"/>
                    </a:lnTo>
                    <a:lnTo>
                      <a:pt x="5789" y="1510"/>
                    </a:lnTo>
                    <a:lnTo>
                      <a:pt x="5798" y="1504"/>
                    </a:lnTo>
                    <a:lnTo>
                      <a:pt x="5805" y="1498"/>
                    </a:lnTo>
                    <a:lnTo>
                      <a:pt x="5837" y="1468"/>
                    </a:lnTo>
                    <a:lnTo>
                      <a:pt x="5860" y="1444"/>
                    </a:lnTo>
                    <a:lnTo>
                      <a:pt x="5878" y="1431"/>
                    </a:lnTo>
                    <a:lnTo>
                      <a:pt x="5899" y="1417"/>
                    </a:lnTo>
                    <a:lnTo>
                      <a:pt x="5909" y="1411"/>
                    </a:lnTo>
                    <a:lnTo>
                      <a:pt x="5918" y="1403"/>
                    </a:lnTo>
                    <a:lnTo>
                      <a:pt x="5925" y="1395"/>
                    </a:lnTo>
                    <a:lnTo>
                      <a:pt x="5932" y="1387"/>
                    </a:lnTo>
                    <a:lnTo>
                      <a:pt x="5934" y="1383"/>
                    </a:lnTo>
                    <a:lnTo>
                      <a:pt x="5936" y="1378"/>
                    </a:lnTo>
                    <a:lnTo>
                      <a:pt x="5937" y="1372"/>
                    </a:lnTo>
                    <a:lnTo>
                      <a:pt x="5937" y="1367"/>
                    </a:lnTo>
                    <a:lnTo>
                      <a:pt x="5938" y="1356"/>
                    </a:lnTo>
                    <a:lnTo>
                      <a:pt x="5942" y="1345"/>
                    </a:lnTo>
                    <a:lnTo>
                      <a:pt x="5945" y="1339"/>
                    </a:lnTo>
                    <a:lnTo>
                      <a:pt x="5951" y="1334"/>
                    </a:lnTo>
                    <a:lnTo>
                      <a:pt x="5956" y="1329"/>
                    </a:lnTo>
                    <a:lnTo>
                      <a:pt x="5962" y="1326"/>
                    </a:lnTo>
                    <a:lnTo>
                      <a:pt x="5966" y="1321"/>
                    </a:lnTo>
                    <a:lnTo>
                      <a:pt x="5973" y="1318"/>
                    </a:lnTo>
                    <a:lnTo>
                      <a:pt x="5973" y="1315"/>
                    </a:lnTo>
                    <a:lnTo>
                      <a:pt x="5973" y="1312"/>
                    </a:lnTo>
                    <a:lnTo>
                      <a:pt x="5970" y="1312"/>
                    </a:lnTo>
                    <a:lnTo>
                      <a:pt x="5969" y="1312"/>
                    </a:lnTo>
                    <a:lnTo>
                      <a:pt x="5963" y="1310"/>
                    </a:lnTo>
                    <a:lnTo>
                      <a:pt x="5957" y="1308"/>
                    </a:lnTo>
                    <a:close/>
                    <a:moveTo>
                      <a:pt x="2050" y="1356"/>
                    </a:moveTo>
                    <a:lnTo>
                      <a:pt x="2044" y="1358"/>
                    </a:lnTo>
                    <a:lnTo>
                      <a:pt x="2037" y="1359"/>
                    </a:lnTo>
                    <a:lnTo>
                      <a:pt x="2030" y="1360"/>
                    </a:lnTo>
                    <a:lnTo>
                      <a:pt x="2022" y="1360"/>
                    </a:lnTo>
                    <a:lnTo>
                      <a:pt x="2007" y="1364"/>
                    </a:lnTo>
                    <a:lnTo>
                      <a:pt x="1990" y="1370"/>
                    </a:lnTo>
                    <a:lnTo>
                      <a:pt x="1982" y="1371"/>
                    </a:lnTo>
                    <a:lnTo>
                      <a:pt x="1974" y="1372"/>
                    </a:lnTo>
                    <a:lnTo>
                      <a:pt x="1966" y="1373"/>
                    </a:lnTo>
                    <a:lnTo>
                      <a:pt x="1957" y="1374"/>
                    </a:lnTo>
                    <a:lnTo>
                      <a:pt x="1946" y="1379"/>
                    </a:lnTo>
                    <a:lnTo>
                      <a:pt x="1934" y="1383"/>
                    </a:lnTo>
                    <a:lnTo>
                      <a:pt x="1921" y="1386"/>
                    </a:lnTo>
                    <a:lnTo>
                      <a:pt x="1908" y="1389"/>
                    </a:lnTo>
                    <a:lnTo>
                      <a:pt x="1899" y="1393"/>
                    </a:lnTo>
                    <a:lnTo>
                      <a:pt x="1890" y="1398"/>
                    </a:lnTo>
                    <a:lnTo>
                      <a:pt x="1875" y="1401"/>
                    </a:lnTo>
                    <a:lnTo>
                      <a:pt x="1859" y="1403"/>
                    </a:lnTo>
                    <a:lnTo>
                      <a:pt x="1844" y="1411"/>
                    </a:lnTo>
                    <a:lnTo>
                      <a:pt x="1827" y="1418"/>
                    </a:lnTo>
                    <a:lnTo>
                      <a:pt x="1814" y="1423"/>
                    </a:lnTo>
                    <a:lnTo>
                      <a:pt x="1801" y="1426"/>
                    </a:lnTo>
                    <a:lnTo>
                      <a:pt x="1789" y="1431"/>
                    </a:lnTo>
                    <a:lnTo>
                      <a:pt x="1777" y="1437"/>
                    </a:lnTo>
                    <a:lnTo>
                      <a:pt x="1761" y="1448"/>
                    </a:lnTo>
                    <a:lnTo>
                      <a:pt x="1745" y="1459"/>
                    </a:lnTo>
                    <a:lnTo>
                      <a:pt x="1736" y="1462"/>
                    </a:lnTo>
                    <a:lnTo>
                      <a:pt x="1726" y="1466"/>
                    </a:lnTo>
                    <a:lnTo>
                      <a:pt x="1717" y="1470"/>
                    </a:lnTo>
                    <a:lnTo>
                      <a:pt x="1707" y="1473"/>
                    </a:lnTo>
                    <a:lnTo>
                      <a:pt x="1698" y="1479"/>
                    </a:lnTo>
                    <a:lnTo>
                      <a:pt x="1690" y="1487"/>
                    </a:lnTo>
                    <a:lnTo>
                      <a:pt x="1680" y="1495"/>
                    </a:lnTo>
                    <a:lnTo>
                      <a:pt x="1670" y="1504"/>
                    </a:lnTo>
                    <a:lnTo>
                      <a:pt x="1661" y="1514"/>
                    </a:lnTo>
                    <a:lnTo>
                      <a:pt x="1652" y="1523"/>
                    </a:lnTo>
                    <a:lnTo>
                      <a:pt x="1646" y="1533"/>
                    </a:lnTo>
                    <a:lnTo>
                      <a:pt x="1640" y="1542"/>
                    </a:lnTo>
                    <a:lnTo>
                      <a:pt x="1636" y="1553"/>
                    </a:lnTo>
                    <a:lnTo>
                      <a:pt x="1632" y="1564"/>
                    </a:lnTo>
                    <a:lnTo>
                      <a:pt x="1627" y="1573"/>
                    </a:lnTo>
                    <a:lnTo>
                      <a:pt x="1622" y="1584"/>
                    </a:lnTo>
                    <a:lnTo>
                      <a:pt x="1618" y="1595"/>
                    </a:lnTo>
                    <a:lnTo>
                      <a:pt x="1616" y="1605"/>
                    </a:lnTo>
                    <a:lnTo>
                      <a:pt x="1617" y="1616"/>
                    </a:lnTo>
                    <a:lnTo>
                      <a:pt x="1619" y="1627"/>
                    </a:lnTo>
                    <a:lnTo>
                      <a:pt x="1610" y="1637"/>
                    </a:lnTo>
                    <a:lnTo>
                      <a:pt x="1598" y="1653"/>
                    </a:lnTo>
                    <a:lnTo>
                      <a:pt x="1592" y="1661"/>
                    </a:lnTo>
                    <a:lnTo>
                      <a:pt x="1586" y="1668"/>
                    </a:lnTo>
                    <a:lnTo>
                      <a:pt x="1581" y="1672"/>
                    </a:lnTo>
                    <a:lnTo>
                      <a:pt x="1578" y="1675"/>
                    </a:lnTo>
                    <a:lnTo>
                      <a:pt x="1580" y="1677"/>
                    </a:lnTo>
                    <a:lnTo>
                      <a:pt x="1583" y="1680"/>
                    </a:lnTo>
                    <a:lnTo>
                      <a:pt x="1583" y="1681"/>
                    </a:lnTo>
                    <a:lnTo>
                      <a:pt x="1583" y="1682"/>
                    </a:lnTo>
                    <a:lnTo>
                      <a:pt x="1583" y="1683"/>
                    </a:lnTo>
                    <a:lnTo>
                      <a:pt x="1582" y="1683"/>
                    </a:lnTo>
                    <a:lnTo>
                      <a:pt x="1574" y="1696"/>
                    </a:lnTo>
                    <a:lnTo>
                      <a:pt x="1566" y="1708"/>
                    </a:lnTo>
                    <a:lnTo>
                      <a:pt x="1559" y="1720"/>
                    </a:lnTo>
                    <a:lnTo>
                      <a:pt x="1551" y="1732"/>
                    </a:lnTo>
                    <a:lnTo>
                      <a:pt x="1549" y="1741"/>
                    </a:lnTo>
                    <a:lnTo>
                      <a:pt x="1545" y="1749"/>
                    </a:lnTo>
                    <a:lnTo>
                      <a:pt x="1543" y="1757"/>
                    </a:lnTo>
                    <a:lnTo>
                      <a:pt x="1541" y="1766"/>
                    </a:lnTo>
                    <a:lnTo>
                      <a:pt x="1536" y="1775"/>
                    </a:lnTo>
                    <a:lnTo>
                      <a:pt x="1531" y="1784"/>
                    </a:lnTo>
                    <a:lnTo>
                      <a:pt x="1526" y="1791"/>
                    </a:lnTo>
                    <a:lnTo>
                      <a:pt x="1520" y="1800"/>
                    </a:lnTo>
                    <a:lnTo>
                      <a:pt x="1521" y="1809"/>
                    </a:lnTo>
                    <a:lnTo>
                      <a:pt x="1522" y="1818"/>
                    </a:lnTo>
                    <a:lnTo>
                      <a:pt x="1515" y="1824"/>
                    </a:lnTo>
                    <a:lnTo>
                      <a:pt x="1508" y="1830"/>
                    </a:lnTo>
                    <a:lnTo>
                      <a:pt x="1504" y="1836"/>
                    </a:lnTo>
                    <a:lnTo>
                      <a:pt x="1499" y="1843"/>
                    </a:lnTo>
                    <a:lnTo>
                      <a:pt x="1491" y="1857"/>
                    </a:lnTo>
                    <a:lnTo>
                      <a:pt x="1485" y="1873"/>
                    </a:lnTo>
                    <a:lnTo>
                      <a:pt x="1478" y="1884"/>
                    </a:lnTo>
                    <a:lnTo>
                      <a:pt x="1472" y="1895"/>
                    </a:lnTo>
                    <a:lnTo>
                      <a:pt x="1469" y="1906"/>
                    </a:lnTo>
                    <a:lnTo>
                      <a:pt x="1467" y="1917"/>
                    </a:lnTo>
                    <a:lnTo>
                      <a:pt x="1458" y="1930"/>
                    </a:lnTo>
                    <a:lnTo>
                      <a:pt x="1450" y="1941"/>
                    </a:lnTo>
                    <a:lnTo>
                      <a:pt x="1446" y="1946"/>
                    </a:lnTo>
                    <a:lnTo>
                      <a:pt x="1443" y="1953"/>
                    </a:lnTo>
                    <a:lnTo>
                      <a:pt x="1441" y="1962"/>
                    </a:lnTo>
                    <a:lnTo>
                      <a:pt x="1441" y="1971"/>
                    </a:lnTo>
                    <a:lnTo>
                      <a:pt x="1434" y="1977"/>
                    </a:lnTo>
                    <a:lnTo>
                      <a:pt x="1427" y="1987"/>
                    </a:lnTo>
                    <a:lnTo>
                      <a:pt x="1418" y="1998"/>
                    </a:lnTo>
                    <a:lnTo>
                      <a:pt x="1410" y="2010"/>
                    </a:lnTo>
                    <a:lnTo>
                      <a:pt x="1402" y="2023"/>
                    </a:lnTo>
                    <a:lnTo>
                      <a:pt x="1397" y="2036"/>
                    </a:lnTo>
                    <a:lnTo>
                      <a:pt x="1392" y="2047"/>
                    </a:lnTo>
                    <a:lnTo>
                      <a:pt x="1390" y="2055"/>
                    </a:lnTo>
                    <a:lnTo>
                      <a:pt x="1390" y="2064"/>
                    </a:lnTo>
                    <a:lnTo>
                      <a:pt x="1390" y="2073"/>
                    </a:lnTo>
                    <a:lnTo>
                      <a:pt x="1390" y="2082"/>
                    </a:lnTo>
                    <a:lnTo>
                      <a:pt x="1390" y="2089"/>
                    </a:lnTo>
                    <a:lnTo>
                      <a:pt x="1389" y="2089"/>
                    </a:lnTo>
                    <a:lnTo>
                      <a:pt x="1387" y="2089"/>
                    </a:lnTo>
                    <a:lnTo>
                      <a:pt x="1377" y="2099"/>
                    </a:lnTo>
                    <a:lnTo>
                      <a:pt x="1367" y="2111"/>
                    </a:lnTo>
                    <a:lnTo>
                      <a:pt x="1357" y="2124"/>
                    </a:lnTo>
                    <a:lnTo>
                      <a:pt x="1348" y="2136"/>
                    </a:lnTo>
                    <a:lnTo>
                      <a:pt x="1336" y="2147"/>
                    </a:lnTo>
                    <a:lnTo>
                      <a:pt x="1326" y="2159"/>
                    </a:lnTo>
                    <a:lnTo>
                      <a:pt x="1321" y="2175"/>
                    </a:lnTo>
                    <a:lnTo>
                      <a:pt x="1315" y="2192"/>
                    </a:lnTo>
                    <a:lnTo>
                      <a:pt x="1310" y="2199"/>
                    </a:lnTo>
                    <a:lnTo>
                      <a:pt x="1304" y="2208"/>
                    </a:lnTo>
                    <a:lnTo>
                      <a:pt x="1299" y="2217"/>
                    </a:lnTo>
                    <a:lnTo>
                      <a:pt x="1292" y="2225"/>
                    </a:lnTo>
                    <a:lnTo>
                      <a:pt x="1289" y="2235"/>
                    </a:lnTo>
                    <a:lnTo>
                      <a:pt x="1286" y="2243"/>
                    </a:lnTo>
                    <a:lnTo>
                      <a:pt x="1283" y="2253"/>
                    </a:lnTo>
                    <a:lnTo>
                      <a:pt x="1281" y="2264"/>
                    </a:lnTo>
                    <a:lnTo>
                      <a:pt x="1277" y="2273"/>
                    </a:lnTo>
                    <a:lnTo>
                      <a:pt x="1274" y="2281"/>
                    </a:lnTo>
                    <a:lnTo>
                      <a:pt x="1271" y="2284"/>
                    </a:lnTo>
                    <a:lnTo>
                      <a:pt x="1270" y="2289"/>
                    </a:lnTo>
                    <a:lnTo>
                      <a:pt x="1269" y="2295"/>
                    </a:lnTo>
                    <a:lnTo>
                      <a:pt x="1269" y="2302"/>
                    </a:lnTo>
                    <a:lnTo>
                      <a:pt x="1267" y="2302"/>
                    </a:lnTo>
                    <a:lnTo>
                      <a:pt x="1266" y="2302"/>
                    </a:lnTo>
                    <a:lnTo>
                      <a:pt x="1260" y="2307"/>
                    </a:lnTo>
                    <a:lnTo>
                      <a:pt x="1257" y="2312"/>
                    </a:lnTo>
                    <a:lnTo>
                      <a:pt x="1253" y="2317"/>
                    </a:lnTo>
                    <a:lnTo>
                      <a:pt x="1250" y="2322"/>
                    </a:lnTo>
                    <a:lnTo>
                      <a:pt x="1244" y="2333"/>
                    </a:lnTo>
                    <a:lnTo>
                      <a:pt x="1237" y="2344"/>
                    </a:lnTo>
                    <a:lnTo>
                      <a:pt x="1226" y="2354"/>
                    </a:lnTo>
                    <a:lnTo>
                      <a:pt x="1215" y="2363"/>
                    </a:lnTo>
                    <a:lnTo>
                      <a:pt x="1209" y="2378"/>
                    </a:lnTo>
                    <a:lnTo>
                      <a:pt x="1202" y="2391"/>
                    </a:lnTo>
                    <a:lnTo>
                      <a:pt x="1189" y="2405"/>
                    </a:lnTo>
                    <a:lnTo>
                      <a:pt x="1176" y="2420"/>
                    </a:lnTo>
                    <a:lnTo>
                      <a:pt x="1172" y="2435"/>
                    </a:lnTo>
                    <a:lnTo>
                      <a:pt x="1168" y="2450"/>
                    </a:lnTo>
                    <a:lnTo>
                      <a:pt x="1159" y="2465"/>
                    </a:lnTo>
                    <a:lnTo>
                      <a:pt x="1149" y="2479"/>
                    </a:lnTo>
                    <a:lnTo>
                      <a:pt x="1145" y="2490"/>
                    </a:lnTo>
                    <a:lnTo>
                      <a:pt x="1139" y="2502"/>
                    </a:lnTo>
                    <a:lnTo>
                      <a:pt x="1134" y="2514"/>
                    </a:lnTo>
                    <a:lnTo>
                      <a:pt x="1128" y="2525"/>
                    </a:lnTo>
                    <a:lnTo>
                      <a:pt x="1118" y="2534"/>
                    </a:lnTo>
                    <a:lnTo>
                      <a:pt x="1106" y="2543"/>
                    </a:lnTo>
                    <a:lnTo>
                      <a:pt x="1101" y="2547"/>
                    </a:lnTo>
                    <a:lnTo>
                      <a:pt x="1096" y="2553"/>
                    </a:lnTo>
                    <a:lnTo>
                      <a:pt x="1093" y="2558"/>
                    </a:lnTo>
                    <a:lnTo>
                      <a:pt x="1092" y="2565"/>
                    </a:lnTo>
                    <a:lnTo>
                      <a:pt x="1092" y="2566"/>
                    </a:lnTo>
                    <a:lnTo>
                      <a:pt x="1092" y="2567"/>
                    </a:lnTo>
                    <a:lnTo>
                      <a:pt x="1093" y="2570"/>
                    </a:lnTo>
                    <a:lnTo>
                      <a:pt x="1094" y="2574"/>
                    </a:lnTo>
                    <a:lnTo>
                      <a:pt x="1096" y="2576"/>
                    </a:lnTo>
                    <a:lnTo>
                      <a:pt x="1099" y="2578"/>
                    </a:lnTo>
                    <a:lnTo>
                      <a:pt x="1103" y="2580"/>
                    </a:lnTo>
                    <a:lnTo>
                      <a:pt x="1107" y="2581"/>
                    </a:lnTo>
                    <a:lnTo>
                      <a:pt x="1113" y="2581"/>
                    </a:lnTo>
                    <a:lnTo>
                      <a:pt x="1118" y="2581"/>
                    </a:lnTo>
                    <a:lnTo>
                      <a:pt x="1126" y="2582"/>
                    </a:lnTo>
                    <a:lnTo>
                      <a:pt x="1136" y="2582"/>
                    </a:lnTo>
                    <a:lnTo>
                      <a:pt x="1145" y="2582"/>
                    </a:lnTo>
                    <a:lnTo>
                      <a:pt x="1152" y="2581"/>
                    </a:lnTo>
                    <a:lnTo>
                      <a:pt x="1169" y="2571"/>
                    </a:lnTo>
                    <a:lnTo>
                      <a:pt x="1184" y="2563"/>
                    </a:lnTo>
                    <a:lnTo>
                      <a:pt x="1196" y="2557"/>
                    </a:lnTo>
                    <a:lnTo>
                      <a:pt x="1209" y="2552"/>
                    </a:lnTo>
                    <a:lnTo>
                      <a:pt x="1221" y="2543"/>
                    </a:lnTo>
                    <a:lnTo>
                      <a:pt x="1233" y="2534"/>
                    </a:lnTo>
                    <a:lnTo>
                      <a:pt x="1245" y="2524"/>
                    </a:lnTo>
                    <a:lnTo>
                      <a:pt x="1257" y="2515"/>
                    </a:lnTo>
                    <a:lnTo>
                      <a:pt x="1270" y="2504"/>
                    </a:lnTo>
                    <a:lnTo>
                      <a:pt x="1282" y="2495"/>
                    </a:lnTo>
                    <a:lnTo>
                      <a:pt x="1290" y="2492"/>
                    </a:lnTo>
                    <a:lnTo>
                      <a:pt x="1298" y="2489"/>
                    </a:lnTo>
                    <a:lnTo>
                      <a:pt x="1305" y="2487"/>
                    </a:lnTo>
                    <a:lnTo>
                      <a:pt x="1315" y="2487"/>
                    </a:lnTo>
                    <a:lnTo>
                      <a:pt x="1322" y="2493"/>
                    </a:lnTo>
                    <a:lnTo>
                      <a:pt x="1330" y="2500"/>
                    </a:lnTo>
                    <a:lnTo>
                      <a:pt x="1340" y="2505"/>
                    </a:lnTo>
                    <a:lnTo>
                      <a:pt x="1349" y="2512"/>
                    </a:lnTo>
                    <a:lnTo>
                      <a:pt x="1370" y="2522"/>
                    </a:lnTo>
                    <a:lnTo>
                      <a:pt x="1388" y="2528"/>
                    </a:lnTo>
                    <a:lnTo>
                      <a:pt x="1405" y="2532"/>
                    </a:lnTo>
                    <a:lnTo>
                      <a:pt x="1423" y="2534"/>
                    </a:lnTo>
                    <a:lnTo>
                      <a:pt x="1432" y="2536"/>
                    </a:lnTo>
                    <a:lnTo>
                      <a:pt x="1441" y="2538"/>
                    </a:lnTo>
                    <a:lnTo>
                      <a:pt x="1447" y="2543"/>
                    </a:lnTo>
                    <a:lnTo>
                      <a:pt x="1454" y="2548"/>
                    </a:lnTo>
                    <a:lnTo>
                      <a:pt x="1457" y="2555"/>
                    </a:lnTo>
                    <a:lnTo>
                      <a:pt x="1460" y="2561"/>
                    </a:lnTo>
                    <a:lnTo>
                      <a:pt x="1461" y="2568"/>
                    </a:lnTo>
                    <a:lnTo>
                      <a:pt x="1463" y="2576"/>
                    </a:lnTo>
                    <a:lnTo>
                      <a:pt x="1466" y="2583"/>
                    </a:lnTo>
                    <a:lnTo>
                      <a:pt x="1469" y="2590"/>
                    </a:lnTo>
                    <a:lnTo>
                      <a:pt x="1474" y="2598"/>
                    </a:lnTo>
                    <a:lnTo>
                      <a:pt x="1475" y="2605"/>
                    </a:lnTo>
                    <a:lnTo>
                      <a:pt x="1468" y="2615"/>
                    </a:lnTo>
                    <a:lnTo>
                      <a:pt x="1462" y="2625"/>
                    </a:lnTo>
                    <a:lnTo>
                      <a:pt x="1455" y="2635"/>
                    </a:lnTo>
                    <a:lnTo>
                      <a:pt x="1449" y="2645"/>
                    </a:lnTo>
                    <a:lnTo>
                      <a:pt x="1443" y="2651"/>
                    </a:lnTo>
                    <a:lnTo>
                      <a:pt x="1438" y="2656"/>
                    </a:lnTo>
                    <a:lnTo>
                      <a:pt x="1432" y="2662"/>
                    </a:lnTo>
                    <a:lnTo>
                      <a:pt x="1427" y="2667"/>
                    </a:lnTo>
                    <a:lnTo>
                      <a:pt x="1413" y="2676"/>
                    </a:lnTo>
                    <a:lnTo>
                      <a:pt x="1400" y="2684"/>
                    </a:lnTo>
                    <a:lnTo>
                      <a:pt x="1392" y="2689"/>
                    </a:lnTo>
                    <a:lnTo>
                      <a:pt x="1385" y="2692"/>
                    </a:lnTo>
                    <a:lnTo>
                      <a:pt x="1388" y="2701"/>
                    </a:lnTo>
                    <a:lnTo>
                      <a:pt x="1391" y="2708"/>
                    </a:lnTo>
                    <a:lnTo>
                      <a:pt x="1397" y="2713"/>
                    </a:lnTo>
                    <a:lnTo>
                      <a:pt x="1402" y="2718"/>
                    </a:lnTo>
                    <a:lnTo>
                      <a:pt x="1409" y="2721"/>
                    </a:lnTo>
                    <a:lnTo>
                      <a:pt x="1417" y="2723"/>
                    </a:lnTo>
                    <a:lnTo>
                      <a:pt x="1424" y="2725"/>
                    </a:lnTo>
                    <a:lnTo>
                      <a:pt x="1434" y="2726"/>
                    </a:lnTo>
                    <a:lnTo>
                      <a:pt x="1445" y="2730"/>
                    </a:lnTo>
                    <a:lnTo>
                      <a:pt x="1456" y="2733"/>
                    </a:lnTo>
                    <a:lnTo>
                      <a:pt x="1467" y="2732"/>
                    </a:lnTo>
                    <a:lnTo>
                      <a:pt x="1475" y="2730"/>
                    </a:lnTo>
                    <a:lnTo>
                      <a:pt x="1477" y="2730"/>
                    </a:lnTo>
                    <a:lnTo>
                      <a:pt x="1478" y="2730"/>
                    </a:lnTo>
                    <a:lnTo>
                      <a:pt x="1478" y="2730"/>
                    </a:lnTo>
                    <a:lnTo>
                      <a:pt x="1478" y="2728"/>
                    </a:lnTo>
                    <a:lnTo>
                      <a:pt x="1489" y="2730"/>
                    </a:lnTo>
                    <a:lnTo>
                      <a:pt x="1500" y="2733"/>
                    </a:lnTo>
                    <a:lnTo>
                      <a:pt x="1506" y="2732"/>
                    </a:lnTo>
                    <a:lnTo>
                      <a:pt x="1512" y="2732"/>
                    </a:lnTo>
                    <a:lnTo>
                      <a:pt x="1519" y="2733"/>
                    </a:lnTo>
                    <a:lnTo>
                      <a:pt x="1525" y="2733"/>
                    </a:lnTo>
                    <a:lnTo>
                      <a:pt x="1525" y="2732"/>
                    </a:lnTo>
                    <a:lnTo>
                      <a:pt x="1525" y="2730"/>
                    </a:lnTo>
                    <a:lnTo>
                      <a:pt x="1531" y="2726"/>
                    </a:lnTo>
                    <a:lnTo>
                      <a:pt x="1537" y="2723"/>
                    </a:lnTo>
                    <a:lnTo>
                      <a:pt x="1541" y="2718"/>
                    </a:lnTo>
                    <a:lnTo>
                      <a:pt x="1545" y="2712"/>
                    </a:lnTo>
                    <a:lnTo>
                      <a:pt x="1552" y="2701"/>
                    </a:lnTo>
                    <a:lnTo>
                      <a:pt x="1560" y="2690"/>
                    </a:lnTo>
                    <a:lnTo>
                      <a:pt x="1573" y="2676"/>
                    </a:lnTo>
                    <a:lnTo>
                      <a:pt x="1586" y="2660"/>
                    </a:lnTo>
                    <a:lnTo>
                      <a:pt x="1592" y="2652"/>
                    </a:lnTo>
                    <a:lnTo>
                      <a:pt x="1596" y="2643"/>
                    </a:lnTo>
                    <a:lnTo>
                      <a:pt x="1599" y="2634"/>
                    </a:lnTo>
                    <a:lnTo>
                      <a:pt x="1605" y="2625"/>
                    </a:lnTo>
                    <a:lnTo>
                      <a:pt x="1608" y="2619"/>
                    </a:lnTo>
                    <a:lnTo>
                      <a:pt x="1613" y="2613"/>
                    </a:lnTo>
                    <a:lnTo>
                      <a:pt x="1617" y="2605"/>
                    </a:lnTo>
                    <a:lnTo>
                      <a:pt x="1619" y="2599"/>
                    </a:lnTo>
                    <a:lnTo>
                      <a:pt x="1617" y="2591"/>
                    </a:lnTo>
                    <a:lnTo>
                      <a:pt x="1616" y="2583"/>
                    </a:lnTo>
                    <a:lnTo>
                      <a:pt x="1622" y="2577"/>
                    </a:lnTo>
                    <a:lnTo>
                      <a:pt x="1627" y="2571"/>
                    </a:lnTo>
                    <a:lnTo>
                      <a:pt x="1630" y="2565"/>
                    </a:lnTo>
                    <a:lnTo>
                      <a:pt x="1632" y="2557"/>
                    </a:lnTo>
                    <a:lnTo>
                      <a:pt x="1635" y="2543"/>
                    </a:lnTo>
                    <a:lnTo>
                      <a:pt x="1638" y="2525"/>
                    </a:lnTo>
                    <a:lnTo>
                      <a:pt x="1640" y="2516"/>
                    </a:lnTo>
                    <a:lnTo>
                      <a:pt x="1643" y="2509"/>
                    </a:lnTo>
                    <a:lnTo>
                      <a:pt x="1646" y="2500"/>
                    </a:lnTo>
                    <a:lnTo>
                      <a:pt x="1647" y="2490"/>
                    </a:lnTo>
                    <a:lnTo>
                      <a:pt x="1651" y="2486"/>
                    </a:lnTo>
                    <a:lnTo>
                      <a:pt x="1654" y="2481"/>
                    </a:lnTo>
                    <a:lnTo>
                      <a:pt x="1655" y="2476"/>
                    </a:lnTo>
                    <a:lnTo>
                      <a:pt x="1657" y="2471"/>
                    </a:lnTo>
                    <a:lnTo>
                      <a:pt x="1658" y="2460"/>
                    </a:lnTo>
                    <a:lnTo>
                      <a:pt x="1660" y="2449"/>
                    </a:lnTo>
                    <a:lnTo>
                      <a:pt x="1663" y="2443"/>
                    </a:lnTo>
                    <a:lnTo>
                      <a:pt x="1669" y="2437"/>
                    </a:lnTo>
                    <a:lnTo>
                      <a:pt x="1674" y="2432"/>
                    </a:lnTo>
                    <a:lnTo>
                      <a:pt x="1680" y="2426"/>
                    </a:lnTo>
                    <a:lnTo>
                      <a:pt x="1685" y="2421"/>
                    </a:lnTo>
                    <a:lnTo>
                      <a:pt x="1691" y="2417"/>
                    </a:lnTo>
                    <a:lnTo>
                      <a:pt x="1691" y="2412"/>
                    </a:lnTo>
                    <a:lnTo>
                      <a:pt x="1692" y="2406"/>
                    </a:lnTo>
                    <a:lnTo>
                      <a:pt x="1693" y="2401"/>
                    </a:lnTo>
                    <a:lnTo>
                      <a:pt x="1695" y="2395"/>
                    </a:lnTo>
                    <a:lnTo>
                      <a:pt x="1701" y="2384"/>
                    </a:lnTo>
                    <a:lnTo>
                      <a:pt x="1705" y="2373"/>
                    </a:lnTo>
                    <a:lnTo>
                      <a:pt x="1706" y="2360"/>
                    </a:lnTo>
                    <a:lnTo>
                      <a:pt x="1705" y="2348"/>
                    </a:lnTo>
                    <a:lnTo>
                      <a:pt x="1704" y="2335"/>
                    </a:lnTo>
                    <a:lnTo>
                      <a:pt x="1705" y="2322"/>
                    </a:lnTo>
                    <a:lnTo>
                      <a:pt x="1708" y="2309"/>
                    </a:lnTo>
                    <a:lnTo>
                      <a:pt x="1714" y="2298"/>
                    </a:lnTo>
                    <a:lnTo>
                      <a:pt x="1716" y="2293"/>
                    </a:lnTo>
                    <a:lnTo>
                      <a:pt x="1719" y="2287"/>
                    </a:lnTo>
                    <a:lnTo>
                      <a:pt x="1720" y="2281"/>
                    </a:lnTo>
                    <a:lnTo>
                      <a:pt x="1723" y="2273"/>
                    </a:lnTo>
                    <a:lnTo>
                      <a:pt x="1723" y="2270"/>
                    </a:lnTo>
                    <a:lnTo>
                      <a:pt x="1723" y="2264"/>
                    </a:lnTo>
                    <a:lnTo>
                      <a:pt x="1723" y="2262"/>
                    </a:lnTo>
                    <a:lnTo>
                      <a:pt x="1723" y="2260"/>
                    </a:lnTo>
                    <a:lnTo>
                      <a:pt x="1724" y="2259"/>
                    </a:lnTo>
                    <a:lnTo>
                      <a:pt x="1725" y="2259"/>
                    </a:lnTo>
                    <a:lnTo>
                      <a:pt x="1734" y="2237"/>
                    </a:lnTo>
                    <a:lnTo>
                      <a:pt x="1745" y="2215"/>
                    </a:lnTo>
                    <a:lnTo>
                      <a:pt x="1749" y="2204"/>
                    </a:lnTo>
                    <a:lnTo>
                      <a:pt x="1752" y="2192"/>
                    </a:lnTo>
                    <a:lnTo>
                      <a:pt x="1756" y="2180"/>
                    </a:lnTo>
                    <a:lnTo>
                      <a:pt x="1757" y="2168"/>
                    </a:lnTo>
                    <a:lnTo>
                      <a:pt x="1763" y="2160"/>
                    </a:lnTo>
                    <a:lnTo>
                      <a:pt x="1773" y="2147"/>
                    </a:lnTo>
                    <a:lnTo>
                      <a:pt x="1782" y="2136"/>
                    </a:lnTo>
                    <a:lnTo>
                      <a:pt x="1788" y="2130"/>
                    </a:lnTo>
                    <a:lnTo>
                      <a:pt x="1785" y="2120"/>
                    </a:lnTo>
                    <a:lnTo>
                      <a:pt x="1785" y="2109"/>
                    </a:lnTo>
                    <a:lnTo>
                      <a:pt x="1786" y="2098"/>
                    </a:lnTo>
                    <a:lnTo>
                      <a:pt x="1789" y="2087"/>
                    </a:lnTo>
                    <a:lnTo>
                      <a:pt x="1791" y="2076"/>
                    </a:lnTo>
                    <a:lnTo>
                      <a:pt x="1794" y="2065"/>
                    </a:lnTo>
                    <a:lnTo>
                      <a:pt x="1799" y="2056"/>
                    </a:lnTo>
                    <a:lnTo>
                      <a:pt x="1802" y="2048"/>
                    </a:lnTo>
                    <a:lnTo>
                      <a:pt x="1812" y="2033"/>
                    </a:lnTo>
                    <a:lnTo>
                      <a:pt x="1821" y="2020"/>
                    </a:lnTo>
                    <a:lnTo>
                      <a:pt x="1826" y="2006"/>
                    </a:lnTo>
                    <a:lnTo>
                      <a:pt x="1832" y="1992"/>
                    </a:lnTo>
                    <a:lnTo>
                      <a:pt x="1837" y="1976"/>
                    </a:lnTo>
                    <a:lnTo>
                      <a:pt x="1843" y="1961"/>
                    </a:lnTo>
                    <a:lnTo>
                      <a:pt x="1843" y="1956"/>
                    </a:lnTo>
                    <a:lnTo>
                      <a:pt x="1844" y="1951"/>
                    </a:lnTo>
                    <a:lnTo>
                      <a:pt x="1845" y="1945"/>
                    </a:lnTo>
                    <a:lnTo>
                      <a:pt x="1847" y="1943"/>
                    </a:lnTo>
                    <a:lnTo>
                      <a:pt x="1856" y="1929"/>
                    </a:lnTo>
                    <a:lnTo>
                      <a:pt x="1865" y="1915"/>
                    </a:lnTo>
                    <a:lnTo>
                      <a:pt x="1868" y="1902"/>
                    </a:lnTo>
                    <a:lnTo>
                      <a:pt x="1871" y="1890"/>
                    </a:lnTo>
                    <a:lnTo>
                      <a:pt x="1875" y="1878"/>
                    </a:lnTo>
                    <a:lnTo>
                      <a:pt x="1877" y="1865"/>
                    </a:lnTo>
                    <a:lnTo>
                      <a:pt x="1886" y="1847"/>
                    </a:lnTo>
                    <a:lnTo>
                      <a:pt x="1898" y="1824"/>
                    </a:lnTo>
                    <a:lnTo>
                      <a:pt x="1903" y="1812"/>
                    </a:lnTo>
                    <a:lnTo>
                      <a:pt x="1909" y="1801"/>
                    </a:lnTo>
                    <a:lnTo>
                      <a:pt x="1912" y="1791"/>
                    </a:lnTo>
                    <a:lnTo>
                      <a:pt x="1913" y="1784"/>
                    </a:lnTo>
                    <a:lnTo>
                      <a:pt x="1912" y="1781"/>
                    </a:lnTo>
                    <a:lnTo>
                      <a:pt x="1913" y="1780"/>
                    </a:lnTo>
                    <a:lnTo>
                      <a:pt x="1913" y="1780"/>
                    </a:lnTo>
                    <a:lnTo>
                      <a:pt x="1915" y="1780"/>
                    </a:lnTo>
                    <a:lnTo>
                      <a:pt x="1923" y="1770"/>
                    </a:lnTo>
                    <a:lnTo>
                      <a:pt x="1930" y="1760"/>
                    </a:lnTo>
                    <a:lnTo>
                      <a:pt x="1936" y="1749"/>
                    </a:lnTo>
                    <a:lnTo>
                      <a:pt x="1943" y="1740"/>
                    </a:lnTo>
                    <a:lnTo>
                      <a:pt x="1946" y="1727"/>
                    </a:lnTo>
                    <a:lnTo>
                      <a:pt x="1949" y="1715"/>
                    </a:lnTo>
                    <a:lnTo>
                      <a:pt x="1955" y="1705"/>
                    </a:lnTo>
                    <a:lnTo>
                      <a:pt x="1960" y="1696"/>
                    </a:lnTo>
                    <a:lnTo>
                      <a:pt x="1967" y="1675"/>
                    </a:lnTo>
                    <a:lnTo>
                      <a:pt x="1974" y="1654"/>
                    </a:lnTo>
                    <a:lnTo>
                      <a:pt x="1981" y="1633"/>
                    </a:lnTo>
                    <a:lnTo>
                      <a:pt x="1990" y="1613"/>
                    </a:lnTo>
                    <a:lnTo>
                      <a:pt x="2000" y="1602"/>
                    </a:lnTo>
                    <a:lnTo>
                      <a:pt x="2010" y="1591"/>
                    </a:lnTo>
                    <a:lnTo>
                      <a:pt x="2015" y="1579"/>
                    </a:lnTo>
                    <a:lnTo>
                      <a:pt x="2022" y="1567"/>
                    </a:lnTo>
                    <a:lnTo>
                      <a:pt x="2025" y="1561"/>
                    </a:lnTo>
                    <a:lnTo>
                      <a:pt x="2029" y="1556"/>
                    </a:lnTo>
                    <a:lnTo>
                      <a:pt x="2028" y="1551"/>
                    </a:lnTo>
                    <a:lnTo>
                      <a:pt x="2028" y="1545"/>
                    </a:lnTo>
                    <a:lnTo>
                      <a:pt x="2029" y="1538"/>
                    </a:lnTo>
                    <a:lnTo>
                      <a:pt x="2031" y="1529"/>
                    </a:lnTo>
                    <a:lnTo>
                      <a:pt x="2037" y="1511"/>
                    </a:lnTo>
                    <a:lnTo>
                      <a:pt x="2045" y="1491"/>
                    </a:lnTo>
                    <a:lnTo>
                      <a:pt x="2062" y="1451"/>
                    </a:lnTo>
                    <a:lnTo>
                      <a:pt x="2072" y="1424"/>
                    </a:lnTo>
                    <a:lnTo>
                      <a:pt x="2073" y="1415"/>
                    </a:lnTo>
                    <a:lnTo>
                      <a:pt x="2073" y="1405"/>
                    </a:lnTo>
                    <a:lnTo>
                      <a:pt x="2072" y="1395"/>
                    </a:lnTo>
                    <a:lnTo>
                      <a:pt x="2070" y="1386"/>
                    </a:lnTo>
                    <a:lnTo>
                      <a:pt x="2070" y="1380"/>
                    </a:lnTo>
                    <a:lnTo>
                      <a:pt x="2069" y="1375"/>
                    </a:lnTo>
                    <a:lnTo>
                      <a:pt x="2068" y="1370"/>
                    </a:lnTo>
                    <a:lnTo>
                      <a:pt x="2066" y="1367"/>
                    </a:lnTo>
                    <a:lnTo>
                      <a:pt x="2064" y="1363"/>
                    </a:lnTo>
                    <a:lnTo>
                      <a:pt x="2061" y="1360"/>
                    </a:lnTo>
                    <a:lnTo>
                      <a:pt x="2056" y="1358"/>
                    </a:lnTo>
                    <a:lnTo>
                      <a:pt x="2050" y="1356"/>
                    </a:lnTo>
                    <a:close/>
                    <a:moveTo>
                      <a:pt x="3562" y="1373"/>
                    </a:moveTo>
                    <a:lnTo>
                      <a:pt x="3554" y="1383"/>
                    </a:lnTo>
                    <a:lnTo>
                      <a:pt x="3547" y="1393"/>
                    </a:lnTo>
                    <a:lnTo>
                      <a:pt x="3544" y="1396"/>
                    </a:lnTo>
                    <a:lnTo>
                      <a:pt x="3543" y="1401"/>
                    </a:lnTo>
                    <a:lnTo>
                      <a:pt x="3542" y="1406"/>
                    </a:lnTo>
                    <a:lnTo>
                      <a:pt x="3543" y="1407"/>
                    </a:lnTo>
                    <a:lnTo>
                      <a:pt x="3547" y="1412"/>
                    </a:lnTo>
                    <a:lnTo>
                      <a:pt x="3551" y="1415"/>
                    </a:lnTo>
                    <a:lnTo>
                      <a:pt x="3553" y="1412"/>
                    </a:lnTo>
                    <a:lnTo>
                      <a:pt x="3556" y="1407"/>
                    </a:lnTo>
                    <a:lnTo>
                      <a:pt x="3559" y="1402"/>
                    </a:lnTo>
                    <a:lnTo>
                      <a:pt x="3560" y="1397"/>
                    </a:lnTo>
                    <a:lnTo>
                      <a:pt x="3562" y="1386"/>
                    </a:lnTo>
                    <a:lnTo>
                      <a:pt x="3562" y="1373"/>
                    </a:lnTo>
                    <a:close/>
                    <a:moveTo>
                      <a:pt x="15077" y="1424"/>
                    </a:moveTo>
                    <a:lnTo>
                      <a:pt x="15073" y="1428"/>
                    </a:lnTo>
                    <a:lnTo>
                      <a:pt x="15068" y="1435"/>
                    </a:lnTo>
                    <a:lnTo>
                      <a:pt x="15066" y="1438"/>
                    </a:lnTo>
                    <a:lnTo>
                      <a:pt x="15063" y="1440"/>
                    </a:lnTo>
                    <a:lnTo>
                      <a:pt x="15063" y="1442"/>
                    </a:lnTo>
                    <a:lnTo>
                      <a:pt x="15065" y="1442"/>
                    </a:lnTo>
                    <a:lnTo>
                      <a:pt x="15065" y="1441"/>
                    </a:lnTo>
                    <a:lnTo>
                      <a:pt x="15065" y="1440"/>
                    </a:lnTo>
                    <a:lnTo>
                      <a:pt x="15066" y="1440"/>
                    </a:lnTo>
                    <a:lnTo>
                      <a:pt x="15068" y="1440"/>
                    </a:lnTo>
                    <a:lnTo>
                      <a:pt x="15072" y="1433"/>
                    </a:lnTo>
                    <a:lnTo>
                      <a:pt x="15077" y="1424"/>
                    </a:lnTo>
                    <a:close/>
                    <a:moveTo>
                      <a:pt x="10242" y="1599"/>
                    </a:moveTo>
                    <a:lnTo>
                      <a:pt x="10231" y="1604"/>
                    </a:lnTo>
                    <a:lnTo>
                      <a:pt x="10218" y="1612"/>
                    </a:lnTo>
                    <a:lnTo>
                      <a:pt x="10211" y="1616"/>
                    </a:lnTo>
                    <a:lnTo>
                      <a:pt x="10206" y="1621"/>
                    </a:lnTo>
                    <a:lnTo>
                      <a:pt x="10203" y="1625"/>
                    </a:lnTo>
                    <a:lnTo>
                      <a:pt x="10202" y="1631"/>
                    </a:lnTo>
                    <a:lnTo>
                      <a:pt x="10198" y="1646"/>
                    </a:lnTo>
                    <a:lnTo>
                      <a:pt x="10196" y="1661"/>
                    </a:lnTo>
                    <a:lnTo>
                      <a:pt x="10193" y="1669"/>
                    </a:lnTo>
                    <a:lnTo>
                      <a:pt x="10188" y="1679"/>
                    </a:lnTo>
                    <a:lnTo>
                      <a:pt x="10186" y="1685"/>
                    </a:lnTo>
                    <a:lnTo>
                      <a:pt x="10185" y="1689"/>
                    </a:lnTo>
                    <a:lnTo>
                      <a:pt x="10184" y="1692"/>
                    </a:lnTo>
                    <a:lnTo>
                      <a:pt x="10185" y="1693"/>
                    </a:lnTo>
                    <a:lnTo>
                      <a:pt x="10185" y="1691"/>
                    </a:lnTo>
                    <a:lnTo>
                      <a:pt x="10185" y="1690"/>
                    </a:lnTo>
                    <a:lnTo>
                      <a:pt x="10196" y="1679"/>
                    </a:lnTo>
                    <a:lnTo>
                      <a:pt x="10208" y="1670"/>
                    </a:lnTo>
                    <a:lnTo>
                      <a:pt x="10214" y="1667"/>
                    </a:lnTo>
                    <a:lnTo>
                      <a:pt x="10220" y="1664"/>
                    </a:lnTo>
                    <a:lnTo>
                      <a:pt x="10228" y="1663"/>
                    </a:lnTo>
                    <a:lnTo>
                      <a:pt x="10236" y="1661"/>
                    </a:lnTo>
                    <a:lnTo>
                      <a:pt x="10236" y="1660"/>
                    </a:lnTo>
                    <a:lnTo>
                      <a:pt x="10236" y="1658"/>
                    </a:lnTo>
                    <a:lnTo>
                      <a:pt x="10237" y="1658"/>
                    </a:lnTo>
                    <a:lnTo>
                      <a:pt x="10239" y="1658"/>
                    </a:lnTo>
                    <a:lnTo>
                      <a:pt x="10244" y="1648"/>
                    </a:lnTo>
                    <a:lnTo>
                      <a:pt x="10254" y="1628"/>
                    </a:lnTo>
                    <a:lnTo>
                      <a:pt x="10259" y="1619"/>
                    </a:lnTo>
                    <a:lnTo>
                      <a:pt x="10262" y="1611"/>
                    </a:lnTo>
                    <a:lnTo>
                      <a:pt x="10263" y="1608"/>
                    </a:lnTo>
                    <a:lnTo>
                      <a:pt x="10263" y="1604"/>
                    </a:lnTo>
                    <a:lnTo>
                      <a:pt x="10262" y="1603"/>
                    </a:lnTo>
                    <a:lnTo>
                      <a:pt x="10261" y="1602"/>
                    </a:lnTo>
                    <a:lnTo>
                      <a:pt x="10261" y="1601"/>
                    </a:lnTo>
                    <a:lnTo>
                      <a:pt x="10261" y="1599"/>
                    </a:lnTo>
                    <a:lnTo>
                      <a:pt x="10251" y="1599"/>
                    </a:lnTo>
                    <a:lnTo>
                      <a:pt x="10242" y="1599"/>
                    </a:lnTo>
                    <a:close/>
                    <a:moveTo>
                      <a:pt x="17367" y="1665"/>
                    </a:moveTo>
                    <a:lnTo>
                      <a:pt x="17382" y="1667"/>
                    </a:lnTo>
                    <a:lnTo>
                      <a:pt x="17397" y="1667"/>
                    </a:lnTo>
                    <a:lnTo>
                      <a:pt x="17412" y="1668"/>
                    </a:lnTo>
                    <a:lnTo>
                      <a:pt x="17428" y="1668"/>
                    </a:lnTo>
                    <a:lnTo>
                      <a:pt x="17443" y="1668"/>
                    </a:lnTo>
                    <a:lnTo>
                      <a:pt x="17459" y="1669"/>
                    </a:lnTo>
                    <a:lnTo>
                      <a:pt x="17472" y="1672"/>
                    </a:lnTo>
                    <a:lnTo>
                      <a:pt x="17485" y="1677"/>
                    </a:lnTo>
                    <a:lnTo>
                      <a:pt x="17494" y="1681"/>
                    </a:lnTo>
                    <a:lnTo>
                      <a:pt x="17503" y="1688"/>
                    </a:lnTo>
                    <a:lnTo>
                      <a:pt x="17511" y="1696"/>
                    </a:lnTo>
                    <a:lnTo>
                      <a:pt x="17520" y="1704"/>
                    </a:lnTo>
                    <a:lnTo>
                      <a:pt x="17529" y="1713"/>
                    </a:lnTo>
                    <a:lnTo>
                      <a:pt x="17536" y="1723"/>
                    </a:lnTo>
                    <a:lnTo>
                      <a:pt x="17542" y="1732"/>
                    </a:lnTo>
                    <a:lnTo>
                      <a:pt x="17546" y="1741"/>
                    </a:lnTo>
                    <a:lnTo>
                      <a:pt x="17548" y="1749"/>
                    </a:lnTo>
                    <a:lnTo>
                      <a:pt x="17550" y="1759"/>
                    </a:lnTo>
                    <a:lnTo>
                      <a:pt x="17550" y="1770"/>
                    </a:lnTo>
                    <a:lnTo>
                      <a:pt x="17550" y="1781"/>
                    </a:lnTo>
                    <a:lnTo>
                      <a:pt x="17548" y="1792"/>
                    </a:lnTo>
                    <a:lnTo>
                      <a:pt x="17546" y="1802"/>
                    </a:lnTo>
                    <a:lnTo>
                      <a:pt x="17543" y="1811"/>
                    </a:lnTo>
                    <a:lnTo>
                      <a:pt x="17540" y="1819"/>
                    </a:lnTo>
                    <a:lnTo>
                      <a:pt x="17535" y="1825"/>
                    </a:lnTo>
                    <a:lnTo>
                      <a:pt x="17529" y="1832"/>
                    </a:lnTo>
                    <a:lnTo>
                      <a:pt x="17522" y="1837"/>
                    </a:lnTo>
                    <a:lnTo>
                      <a:pt x="17516" y="1842"/>
                    </a:lnTo>
                    <a:lnTo>
                      <a:pt x="17504" y="1854"/>
                    </a:lnTo>
                    <a:lnTo>
                      <a:pt x="17492" y="1866"/>
                    </a:lnTo>
                    <a:lnTo>
                      <a:pt x="17482" y="1873"/>
                    </a:lnTo>
                    <a:lnTo>
                      <a:pt x="17472" y="1879"/>
                    </a:lnTo>
                    <a:lnTo>
                      <a:pt x="17463" y="1887"/>
                    </a:lnTo>
                    <a:lnTo>
                      <a:pt x="17453" y="1894"/>
                    </a:lnTo>
                    <a:lnTo>
                      <a:pt x="17441" y="1905"/>
                    </a:lnTo>
                    <a:lnTo>
                      <a:pt x="17429" y="1916"/>
                    </a:lnTo>
                    <a:lnTo>
                      <a:pt x="17417" y="1927"/>
                    </a:lnTo>
                    <a:lnTo>
                      <a:pt x="17404" y="1938"/>
                    </a:lnTo>
                    <a:lnTo>
                      <a:pt x="17396" y="1944"/>
                    </a:lnTo>
                    <a:lnTo>
                      <a:pt x="17387" y="1951"/>
                    </a:lnTo>
                    <a:lnTo>
                      <a:pt x="17378" y="1957"/>
                    </a:lnTo>
                    <a:lnTo>
                      <a:pt x="17369" y="1964"/>
                    </a:lnTo>
                    <a:lnTo>
                      <a:pt x="17356" y="1978"/>
                    </a:lnTo>
                    <a:lnTo>
                      <a:pt x="17344" y="1994"/>
                    </a:lnTo>
                    <a:lnTo>
                      <a:pt x="17333" y="2001"/>
                    </a:lnTo>
                    <a:lnTo>
                      <a:pt x="17322" y="2009"/>
                    </a:lnTo>
                    <a:lnTo>
                      <a:pt x="17307" y="2022"/>
                    </a:lnTo>
                    <a:lnTo>
                      <a:pt x="17292" y="2034"/>
                    </a:lnTo>
                    <a:lnTo>
                      <a:pt x="17278" y="2048"/>
                    </a:lnTo>
                    <a:lnTo>
                      <a:pt x="17264" y="2060"/>
                    </a:lnTo>
                    <a:lnTo>
                      <a:pt x="17247" y="2072"/>
                    </a:lnTo>
                    <a:lnTo>
                      <a:pt x="17231" y="2083"/>
                    </a:lnTo>
                    <a:lnTo>
                      <a:pt x="17214" y="2095"/>
                    </a:lnTo>
                    <a:lnTo>
                      <a:pt x="17198" y="2106"/>
                    </a:lnTo>
                    <a:lnTo>
                      <a:pt x="17185" y="2114"/>
                    </a:lnTo>
                    <a:lnTo>
                      <a:pt x="17171" y="2121"/>
                    </a:lnTo>
                    <a:lnTo>
                      <a:pt x="17159" y="2128"/>
                    </a:lnTo>
                    <a:lnTo>
                      <a:pt x="17146" y="2137"/>
                    </a:lnTo>
                    <a:lnTo>
                      <a:pt x="17131" y="2151"/>
                    </a:lnTo>
                    <a:lnTo>
                      <a:pt x="17114" y="2164"/>
                    </a:lnTo>
                    <a:lnTo>
                      <a:pt x="17104" y="2170"/>
                    </a:lnTo>
                    <a:lnTo>
                      <a:pt x="17094" y="2174"/>
                    </a:lnTo>
                    <a:lnTo>
                      <a:pt x="17085" y="2180"/>
                    </a:lnTo>
                    <a:lnTo>
                      <a:pt x="17076" y="2185"/>
                    </a:lnTo>
                    <a:lnTo>
                      <a:pt x="17050" y="2203"/>
                    </a:lnTo>
                    <a:lnTo>
                      <a:pt x="17025" y="2221"/>
                    </a:lnTo>
                    <a:lnTo>
                      <a:pt x="17012" y="2230"/>
                    </a:lnTo>
                    <a:lnTo>
                      <a:pt x="16999" y="2238"/>
                    </a:lnTo>
                    <a:lnTo>
                      <a:pt x="16984" y="2245"/>
                    </a:lnTo>
                    <a:lnTo>
                      <a:pt x="16970" y="2250"/>
                    </a:lnTo>
                    <a:lnTo>
                      <a:pt x="16966" y="2250"/>
                    </a:lnTo>
                    <a:lnTo>
                      <a:pt x="16961" y="2249"/>
                    </a:lnTo>
                    <a:lnTo>
                      <a:pt x="16957" y="2247"/>
                    </a:lnTo>
                    <a:lnTo>
                      <a:pt x="16953" y="2245"/>
                    </a:lnTo>
                    <a:lnTo>
                      <a:pt x="16950" y="2241"/>
                    </a:lnTo>
                    <a:lnTo>
                      <a:pt x="16948" y="2239"/>
                    </a:lnTo>
                    <a:lnTo>
                      <a:pt x="16948" y="2238"/>
                    </a:lnTo>
                    <a:lnTo>
                      <a:pt x="16948" y="2237"/>
                    </a:lnTo>
                    <a:lnTo>
                      <a:pt x="16948" y="2237"/>
                    </a:lnTo>
                    <a:lnTo>
                      <a:pt x="16949" y="2237"/>
                    </a:lnTo>
                    <a:lnTo>
                      <a:pt x="16957" y="2227"/>
                    </a:lnTo>
                    <a:lnTo>
                      <a:pt x="16967" y="2218"/>
                    </a:lnTo>
                    <a:lnTo>
                      <a:pt x="16975" y="2209"/>
                    </a:lnTo>
                    <a:lnTo>
                      <a:pt x="16986" y="2202"/>
                    </a:lnTo>
                    <a:lnTo>
                      <a:pt x="17006" y="2185"/>
                    </a:lnTo>
                    <a:lnTo>
                      <a:pt x="17026" y="2170"/>
                    </a:lnTo>
                    <a:lnTo>
                      <a:pt x="17036" y="2159"/>
                    </a:lnTo>
                    <a:lnTo>
                      <a:pt x="17046" y="2149"/>
                    </a:lnTo>
                    <a:lnTo>
                      <a:pt x="17056" y="2139"/>
                    </a:lnTo>
                    <a:lnTo>
                      <a:pt x="17066" y="2128"/>
                    </a:lnTo>
                    <a:lnTo>
                      <a:pt x="17076" y="2121"/>
                    </a:lnTo>
                    <a:lnTo>
                      <a:pt x="17085" y="2114"/>
                    </a:lnTo>
                    <a:lnTo>
                      <a:pt x="17095" y="2107"/>
                    </a:lnTo>
                    <a:lnTo>
                      <a:pt x="17105" y="2099"/>
                    </a:lnTo>
                    <a:lnTo>
                      <a:pt x="17115" y="2084"/>
                    </a:lnTo>
                    <a:lnTo>
                      <a:pt x="17125" y="2069"/>
                    </a:lnTo>
                    <a:lnTo>
                      <a:pt x="17130" y="2063"/>
                    </a:lnTo>
                    <a:lnTo>
                      <a:pt x="17136" y="2056"/>
                    </a:lnTo>
                    <a:lnTo>
                      <a:pt x="17138" y="2053"/>
                    </a:lnTo>
                    <a:lnTo>
                      <a:pt x="17141" y="2050"/>
                    </a:lnTo>
                    <a:lnTo>
                      <a:pt x="17142" y="2047"/>
                    </a:lnTo>
                    <a:lnTo>
                      <a:pt x="17143" y="2043"/>
                    </a:lnTo>
                    <a:lnTo>
                      <a:pt x="17141" y="2040"/>
                    </a:lnTo>
                    <a:lnTo>
                      <a:pt x="17137" y="2039"/>
                    </a:lnTo>
                    <a:lnTo>
                      <a:pt x="17134" y="2038"/>
                    </a:lnTo>
                    <a:lnTo>
                      <a:pt x="17131" y="2038"/>
                    </a:lnTo>
                    <a:lnTo>
                      <a:pt x="17124" y="2040"/>
                    </a:lnTo>
                    <a:lnTo>
                      <a:pt x="17114" y="2047"/>
                    </a:lnTo>
                    <a:lnTo>
                      <a:pt x="17103" y="2055"/>
                    </a:lnTo>
                    <a:lnTo>
                      <a:pt x="17090" y="2066"/>
                    </a:lnTo>
                    <a:lnTo>
                      <a:pt x="17067" y="2088"/>
                    </a:lnTo>
                    <a:lnTo>
                      <a:pt x="17050" y="2104"/>
                    </a:lnTo>
                    <a:lnTo>
                      <a:pt x="17034" y="2116"/>
                    </a:lnTo>
                    <a:lnTo>
                      <a:pt x="17017" y="2129"/>
                    </a:lnTo>
                    <a:lnTo>
                      <a:pt x="17001" y="2141"/>
                    </a:lnTo>
                    <a:lnTo>
                      <a:pt x="16984" y="2153"/>
                    </a:lnTo>
                    <a:lnTo>
                      <a:pt x="16975" y="2162"/>
                    </a:lnTo>
                    <a:lnTo>
                      <a:pt x="16967" y="2171"/>
                    </a:lnTo>
                    <a:lnTo>
                      <a:pt x="16957" y="2180"/>
                    </a:lnTo>
                    <a:lnTo>
                      <a:pt x="16948" y="2188"/>
                    </a:lnTo>
                    <a:lnTo>
                      <a:pt x="16939" y="2195"/>
                    </a:lnTo>
                    <a:lnTo>
                      <a:pt x="16930" y="2202"/>
                    </a:lnTo>
                    <a:lnTo>
                      <a:pt x="16923" y="2208"/>
                    </a:lnTo>
                    <a:lnTo>
                      <a:pt x="16914" y="2214"/>
                    </a:lnTo>
                    <a:lnTo>
                      <a:pt x="16905" y="2226"/>
                    </a:lnTo>
                    <a:lnTo>
                      <a:pt x="16896" y="2237"/>
                    </a:lnTo>
                    <a:lnTo>
                      <a:pt x="16888" y="2246"/>
                    </a:lnTo>
                    <a:lnTo>
                      <a:pt x="16880" y="2254"/>
                    </a:lnTo>
                    <a:lnTo>
                      <a:pt x="16872" y="2263"/>
                    </a:lnTo>
                    <a:lnTo>
                      <a:pt x="16863" y="2272"/>
                    </a:lnTo>
                    <a:lnTo>
                      <a:pt x="16860" y="2278"/>
                    </a:lnTo>
                    <a:lnTo>
                      <a:pt x="16858" y="2283"/>
                    </a:lnTo>
                    <a:lnTo>
                      <a:pt x="16855" y="2289"/>
                    </a:lnTo>
                    <a:lnTo>
                      <a:pt x="16855" y="2294"/>
                    </a:lnTo>
                    <a:lnTo>
                      <a:pt x="16857" y="2304"/>
                    </a:lnTo>
                    <a:lnTo>
                      <a:pt x="16860" y="2315"/>
                    </a:lnTo>
                    <a:lnTo>
                      <a:pt x="16864" y="2326"/>
                    </a:lnTo>
                    <a:lnTo>
                      <a:pt x="16869" y="2336"/>
                    </a:lnTo>
                    <a:lnTo>
                      <a:pt x="16870" y="2341"/>
                    </a:lnTo>
                    <a:lnTo>
                      <a:pt x="16870" y="2346"/>
                    </a:lnTo>
                    <a:lnTo>
                      <a:pt x="16870" y="2351"/>
                    </a:lnTo>
                    <a:lnTo>
                      <a:pt x="16869" y="2356"/>
                    </a:lnTo>
                    <a:lnTo>
                      <a:pt x="16869" y="2358"/>
                    </a:lnTo>
                    <a:lnTo>
                      <a:pt x="16868" y="2360"/>
                    </a:lnTo>
                    <a:lnTo>
                      <a:pt x="16869" y="2361"/>
                    </a:lnTo>
                    <a:lnTo>
                      <a:pt x="16871" y="2361"/>
                    </a:lnTo>
                    <a:lnTo>
                      <a:pt x="16873" y="2362"/>
                    </a:lnTo>
                    <a:lnTo>
                      <a:pt x="16874" y="2367"/>
                    </a:lnTo>
                    <a:lnTo>
                      <a:pt x="16876" y="2371"/>
                    </a:lnTo>
                    <a:lnTo>
                      <a:pt x="16879" y="2377"/>
                    </a:lnTo>
                    <a:lnTo>
                      <a:pt x="16882" y="2389"/>
                    </a:lnTo>
                    <a:lnTo>
                      <a:pt x="16884" y="2395"/>
                    </a:lnTo>
                    <a:lnTo>
                      <a:pt x="16885" y="2404"/>
                    </a:lnTo>
                    <a:lnTo>
                      <a:pt x="16886" y="2413"/>
                    </a:lnTo>
                    <a:lnTo>
                      <a:pt x="16887" y="2421"/>
                    </a:lnTo>
                    <a:lnTo>
                      <a:pt x="16888" y="2429"/>
                    </a:lnTo>
                    <a:lnTo>
                      <a:pt x="16892" y="2439"/>
                    </a:lnTo>
                    <a:lnTo>
                      <a:pt x="16896" y="2450"/>
                    </a:lnTo>
                    <a:lnTo>
                      <a:pt x="16901" y="2460"/>
                    </a:lnTo>
                    <a:lnTo>
                      <a:pt x="16904" y="2471"/>
                    </a:lnTo>
                    <a:lnTo>
                      <a:pt x="16912" y="2512"/>
                    </a:lnTo>
                    <a:lnTo>
                      <a:pt x="16918" y="2553"/>
                    </a:lnTo>
                    <a:lnTo>
                      <a:pt x="16925" y="2593"/>
                    </a:lnTo>
                    <a:lnTo>
                      <a:pt x="16931" y="2634"/>
                    </a:lnTo>
                    <a:lnTo>
                      <a:pt x="16934" y="2660"/>
                    </a:lnTo>
                    <a:lnTo>
                      <a:pt x="16935" y="2688"/>
                    </a:lnTo>
                    <a:lnTo>
                      <a:pt x="16935" y="2714"/>
                    </a:lnTo>
                    <a:lnTo>
                      <a:pt x="16937" y="2743"/>
                    </a:lnTo>
                    <a:lnTo>
                      <a:pt x="16939" y="2752"/>
                    </a:lnTo>
                    <a:lnTo>
                      <a:pt x="16942" y="2762"/>
                    </a:lnTo>
                    <a:lnTo>
                      <a:pt x="16946" y="2771"/>
                    </a:lnTo>
                    <a:lnTo>
                      <a:pt x="16949" y="2780"/>
                    </a:lnTo>
                    <a:lnTo>
                      <a:pt x="16950" y="2799"/>
                    </a:lnTo>
                    <a:lnTo>
                      <a:pt x="16952" y="2819"/>
                    </a:lnTo>
                    <a:lnTo>
                      <a:pt x="16955" y="2839"/>
                    </a:lnTo>
                    <a:lnTo>
                      <a:pt x="16957" y="2859"/>
                    </a:lnTo>
                    <a:lnTo>
                      <a:pt x="16958" y="2870"/>
                    </a:lnTo>
                    <a:lnTo>
                      <a:pt x="16961" y="2881"/>
                    </a:lnTo>
                    <a:lnTo>
                      <a:pt x="16963" y="2892"/>
                    </a:lnTo>
                    <a:lnTo>
                      <a:pt x="16966" y="2903"/>
                    </a:lnTo>
                    <a:lnTo>
                      <a:pt x="16968" y="2911"/>
                    </a:lnTo>
                    <a:lnTo>
                      <a:pt x="16968" y="2921"/>
                    </a:lnTo>
                    <a:lnTo>
                      <a:pt x="16967" y="2930"/>
                    </a:lnTo>
                    <a:lnTo>
                      <a:pt x="16968" y="2939"/>
                    </a:lnTo>
                    <a:lnTo>
                      <a:pt x="16971" y="2960"/>
                    </a:lnTo>
                    <a:lnTo>
                      <a:pt x="16974" y="2980"/>
                    </a:lnTo>
                    <a:lnTo>
                      <a:pt x="16979" y="2999"/>
                    </a:lnTo>
                    <a:lnTo>
                      <a:pt x="16981" y="3020"/>
                    </a:lnTo>
                    <a:lnTo>
                      <a:pt x="16985" y="3035"/>
                    </a:lnTo>
                    <a:lnTo>
                      <a:pt x="16990" y="3047"/>
                    </a:lnTo>
                    <a:lnTo>
                      <a:pt x="16992" y="3057"/>
                    </a:lnTo>
                    <a:lnTo>
                      <a:pt x="16992" y="3068"/>
                    </a:lnTo>
                    <a:lnTo>
                      <a:pt x="16992" y="3079"/>
                    </a:lnTo>
                    <a:lnTo>
                      <a:pt x="16991" y="3090"/>
                    </a:lnTo>
                    <a:lnTo>
                      <a:pt x="16988" y="3102"/>
                    </a:lnTo>
                    <a:lnTo>
                      <a:pt x="16983" y="3115"/>
                    </a:lnTo>
                    <a:lnTo>
                      <a:pt x="16977" y="3126"/>
                    </a:lnTo>
                    <a:lnTo>
                      <a:pt x="16970" y="3138"/>
                    </a:lnTo>
                    <a:lnTo>
                      <a:pt x="16953" y="3159"/>
                    </a:lnTo>
                    <a:lnTo>
                      <a:pt x="16936" y="3180"/>
                    </a:lnTo>
                    <a:lnTo>
                      <a:pt x="16926" y="3192"/>
                    </a:lnTo>
                    <a:lnTo>
                      <a:pt x="16913" y="3205"/>
                    </a:lnTo>
                    <a:lnTo>
                      <a:pt x="16906" y="3212"/>
                    </a:lnTo>
                    <a:lnTo>
                      <a:pt x="16898" y="3216"/>
                    </a:lnTo>
                    <a:lnTo>
                      <a:pt x="16891" y="3219"/>
                    </a:lnTo>
                    <a:lnTo>
                      <a:pt x="16883" y="3222"/>
                    </a:lnTo>
                    <a:lnTo>
                      <a:pt x="16874" y="3221"/>
                    </a:lnTo>
                    <a:lnTo>
                      <a:pt x="16863" y="3217"/>
                    </a:lnTo>
                    <a:lnTo>
                      <a:pt x="16850" y="3213"/>
                    </a:lnTo>
                    <a:lnTo>
                      <a:pt x="16837" y="3206"/>
                    </a:lnTo>
                    <a:lnTo>
                      <a:pt x="16824" y="3198"/>
                    </a:lnTo>
                    <a:lnTo>
                      <a:pt x="16811" y="3191"/>
                    </a:lnTo>
                    <a:lnTo>
                      <a:pt x="16803" y="3184"/>
                    </a:lnTo>
                    <a:lnTo>
                      <a:pt x="16796" y="3178"/>
                    </a:lnTo>
                    <a:lnTo>
                      <a:pt x="16792" y="3169"/>
                    </a:lnTo>
                    <a:lnTo>
                      <a:pt x="16787" y="3160"/>
                    </a:lnTo>
                    <a:lnTo>
                      <a:pt x="16786" y="3159"/>
                    </a:lnTo>
                    <a:lnTo>
                      <a:pt x="16783" y="3158"/>
                    </a:lnTo>
                    <a:lnTo>
                      <a:pt x="16755" y="3143"/>
                    </a:lnTo>
                    <a:lnTo>
                      <a:pt x="16727" y="3129"/>
                    </a:lnTo>
                    <a:lnTo>
                      <a:pt x="16697" y="3115"/>
                    </a:lnTo>
                    <a:lnTo>
                      <a:pt x="16668" y="3099"/>
                    </a:lnTo>
                    <a:lnTo>
                      <a:pt x="16658" y="3092"/>
                    </a:lnTo>
                    <a:lnTo>
                      <a:pt x="16649" y="3083"/>
                    </a:lnTo>
                    <a:lnTo>
                      <a:pt x="16640" y="3079"/>
                    </a:lnTo>
                    <a:lnTo>
                      <a:pt x="16632" y="3074"/>
                    </a:lnTo>
                    <a:lnTo>
                      <a:pt x="16623" y="3070"/>
                    </a:lnTo>
                    <a:lnTo>
                      <a:pt x="16614" y="3065"/>
                    </a:lnTo>
                    <a:lnTo>
                      <a:pt x="16600" y="3060"/>
                    </a:lnTo>
                    <a:lnTo>
                      <a:pt x="16586" y="3057"/>
                    </a:lnTo>
                    <a:lnTo>
                      <a:pt x="16571" y="3053"/>
                    </a:lnTo>
                    <a:lnTo>
                      <a:pt x="16556" y="3049"/>
                    </a:lnTo>
                    <a:lnTo>
                      <a:pt x="16545" y="3042"/>
                    </a:lnTo>
                    <a:lnTo>
                      <a:pt x="16533" y="3037"/>
                    </a:lnTo>
                    <a:lnTo>
                      <a:pt x="16524" y="3033"/>
                    </a:lnTo>
                    <a:lnTo>
                      <a:pt x="16515" y="3031"/>
                    </a:lnTo>
                    <a:lnTo>
                      <a:pt x="16505" y="3028"/>
                    </a:lnTo>
                    <a:lnTo>
                      <a:pt x="16497" y="3026"/>
                    </a:lnTo>
                    <a:lnTo>
                      <a:pt x="16482" y="3018"/>
                    </a:lnTo>
                    <a:lnTo>
                      <a:pt x="16468" y="3011"/>
                    </a:lnTo>
                    <a:lnTo>
                      <a:pt x="16451" y="3006"/>
                    </a:lnTo>
                    <a:lnTo>
                      <a:pt x="16434" y="3003"/>
                    </a:lnTo>
                    <a:lnTo>
                      <a:pt x="16416" y="2998"/>
                    </a:lnTo>
                    <a:lnTo>
                      <a:pt x="16400" y="2994"/>
                    </a:lnTo>
                    <a:lnTo>
                      <a:pt x="16380" y="2987"/>
                    </a:lnTo>
                    <a:lnTo>
                      <a:pt x="16361" y="2978"/>
                    </a:lnTo>
                    <a:lnTo>
                      <a:pt x="16343" y="2969"/>
                    </a:lnTo>
                    <a:lnTo>
                      <a:pt x="16323" y="2961"/>
                    </a:lnTo>
                    <a:lnTo>
                      <a:pt x="16308" y="2959"/>
                    </a:lnTo>
                    <a:lnTo>
                      <a:pt x="16294" y="2955"/>
                    </a:lnTo>
                    <a:lnTo>
                      <a:pt x="16274" y="2943"/>
                    </a:lnTo>
                    <a:lnTo>
                      <a:pt x="16254" y="2932"/>
                    </a:lnTo>
                    <a:lnTo>
                      <a:pt x="16235" y="2920"/>
                    </a:lnTo>
                    <a:lnTo>
                      <a:pt x="16215" y="2908"/>
                    </a:lnTo>
                    <a:lnTo>
                      <a:pt x="16206" y="2904"/>
                    </a:lnTo>
                    <a:lnTo>
                      <a:pt x="16197" y="2899"/>
                    </a:lnTo>
                    <a:lnTo>
                      <a:pt x="16188" y="2895"/>
                    </a:lnTo>
                    <a:lnTo>
                      <a:pt x="16180" y="2889"/>
                    </a:lnTo>
                    <a:lnTo>
                      <a:pt x="16174" y="2884"/>
                    </a:lnTo>
                    <a:lnTo>
                      <a:pt x="16169" y="2876"/>
                    </a:lnTo>
                    <a:lnTo>
                      <a:pt x="16166" y="2872"/>
                    </a:lnTo>
                    <a:lnTo>
                      <a:pt x="16165" y="2868"/>
                    </a:lnTo>
                    <a:lnTo>
                      <a:pt x="16165" y="2864"/>
                    </a:lnTo>
                    <a:lnTo>
                      <a:pt x="16165" y="2860"/>
                    </a:lnTo>
                    <a:lnTo>
                      <a:pt x="16166" y="2857"/>
                    </a:lnTo>
                    <a:lnTo>
                      <a:pt x="16167" y="2855"/>
                    </a:lnTo>
                    <a:lnTo>
                      <a:pt x="16170" y="2854"/>
                    </a:lnTo>
                    <a:lnTo>
                      <a:pt x="16172" y="2853"/>
                    </a:lnTo>
                    <a:lnTo>
                      <a:pt x="16176" y="2853"/>
                    </a:lnTo>
                    <a:lnTo>
                      <a:pt x="16182" y="2853"/>
                    </a:lnTo>
                    <a:lnTo>
                      <a:pt x="16193" y="2855"/>
                    </a:lnTo>
                    <a:lnTo>
                      <a:pt x="16202" y="2857"/>
                    </a:lnTo>
                    <a:lnTo>
                      <a:pt x="16213" y="2861"/>
                    </a:lnTo>
                    <a:lnTo>
                      <a:pt x="16224" y="2864"/>
                    </a:lnTo>
                    <a:lnTo>
                      <a:pt x="16235" y="2867"/>
                    </a:lnTo>
                    <a:lnTo>
                      <a:pt x="16246" y="2871"/>
                    </a:lnTo>
                    <a:lnTo>
                      <a:pt x="16262" y="2873"/>
                    </a:lnTo>
                    <a:lnTo>
                      <a:pt x="16279" y="2876"/>
                    </a:lnTo>
                    <a:lnTo>
                      <a:pt x="16295" y="2878"/>
                    </a:lnTo>
                    <a:lnTo>
                      <a:pt x="16312" y="2883"/>
                    </a:lnTo>
                    <a:lnTo>
                      <a:pt x="16328" y="2886"/>
                    </a:lnTo>
                    <a:lnTo>
                      <a:pt x="16345" y="2890"/>
                    </a:lnTo>
                    <a:lnTo>
                      <a:pt x="16361" y="2894"/>
                    </a:lnTo>
                    <a:lnTo>
                      <a:pt x="16377" y="2897"/>
                    </a:lnTo>
                    <a:lnTo>
                      <a:pt x="16392" y="2899"/>
                    </a:lnTo>
                    <a:lnTo>
                      <a:pt x="16406" y="2899"/>
                    </a:lnTo>
                    <a:lnTo>
                      <a:pt x="16422" y="2899"/>
                    </a:lnTo>
                    <a:lnTo>
                      <a:pt x="16437" y="2899"/>
                    </a:lnTo>
                    <a:lnTo>
                      <a:pt x="16467" y="2897"/>
                    </a:lnTo>
                    <a:lnTo>
                      <a:pt x="16496" y="2896"/>
                    </a:lnTo>
                    <a:lnTo>
                      <a:pt x="16509" y="2897"/>
                    </a:lnTo>
                    <a:lnTo>
                      <a:pt x="16521" y="2898"/>
                    </a:lnTo>
                    <a:lnTo>
                      <a:pt x="16533" y="2899"/>
                    </a:lnTo>
                    <a:lnTo>
                      <a:pt x="16546" y="2900"/>
                    </a:lnTo>
                    <a:lnTo>
                      <a:pt x="16558" y="2900"/>
                    </a:lnTo>
                    <a:lnTo>
                      <a:pt x="16570" y="2900"/>
                    </a:lnTo>
                    <a:lnTo>
                      <a:pt x="16584" y="2899"/>
                    </a:lnTo>
                    <a:lnTo>
                      <a:pt x="16596" y="2899"/>
                    </a:lnTo>
                    <a:lnTo>
                      <a:pt x="16608" y="2900"/>
                    </a:lnTo>
                    <a:lnTo>
                      <a:pt x="16619" y="2900"/>
                    </a:lnTo>
                    <a:lnTo>
                      <a:pt x="16631" y="2901"/>
                    </a:lnTo>
                    <a:lnTo>
                      <a:pt x="16643" y="2901"/>
                    </a:lnTo>
                    <a:lnTo>
                      <a:pt x="16652" y="2900"/>
                    </a:lnTo>
                    <a:lnTo>
                      <a:pt x="16661" y="2897"/>
                    </a:lnTo>
                    <a:lnTo>
                      <a:pt x="16668" y="2894"/>
                    </a:lnTo>
                    <a:lnTo>
                      <a:pt x="16677" y="2893"/>
                    </a:lnTo>
                    <a:lnTo>
                      <a:pt x="16677" y="2892"/>
                    </a:lnTo>
                    <a:lnTo>
                      <a:pt x="16677" y="2889"/>
                    </a:lnTo>
                    <a:lnTo>
                      <a:pt x="16683" y="2893"/>
                    </a:lnTo>
                    <a:lnTo>
                      <a:pt x="16688" y="2896"/>
                    </a:lnTo>
                    <a:lnTo>
                      <a:pt x="16695" y="2898"/>
                    </a:lnTo>
                    <a:lnTo>
                      <a:pt x="16702" y="2899"/>
                    </a:lnTo>
                    <a:lnTo>
                      <a:pt x="16709" y="2894"/>
                    </a:lnTo>
                    <a:lnTo>
                      <a:pt x="16718" y="2890"/>
                    </a:lnTo>
                    <a:lnTo>
                      <a:pt x="16728" y="2887"/>
                    </a:lnTo>
                    <a:lnTo>
                      <a:pt x="16737" y="2885"/>
                    </a:lnTo>
                    <a:lnTo>
                      <a:pt x="16746" y="2882"/>
                    </a:lnTo>
                    <a:lnTo>
                      <a:pt x="16755" y="2878"/>
                    </a:lnTo>
                    <a:lnTo>
                      <a:pt x="16759" y="2876"/>
                    </a:lnTo>
                    <a:lnTo>
                      <a:pt x="16762" y="2873"/>
                    </a:lnTo>
                    <a:lnTo>
                      <a:pt x="16765" y="2870"/>
                    </a:lnTo>
                    <a:lnTo>
                      <a:pt x="16768" y="2866"/>
                    </a:lnTo>
                    <a:lnTo>
                      <a:pt x="16771" y="2857"/>
                    </a:lnTo>
                    <a:lnTo>
                      <a:pt x="16772" y="2844"/>
                    </a:lnTo>
                    <a:lnTo>
                      <a:pt x="16772" y="2827"/>
                    </a:lnTo>
                    <a:lnTo>
                      <a:pt x="16771" y="2807"/>
                    </a:lnTo>
                    <a:lnTo>
                      <a:pt x="16768" y="2767"/>
                    </a:lnTo>
                    <a:lnTo>
                      <a:pt x="16766" y="2740"/>
                    </a:lnTo>
                    <a:lnTo>
                      <a:pt x="16767" y="2700"/>
                    </a:lnTo>
                    <a:lnTo>
                      <a:pt x="16768" y="2662"/>
                    </a:lnTo>
                    <a:lnTo>
                      <a:pt x="16771" y="2622"/>
                    </a:lnTo>
                    <a:lnTo>
                      <a:pt x="16772" y="2583"/>
                    </a:lnTo>
                    <a:lnTo>
                      <a:pt x="16774" y="2571"/>
                    </a:lnTo>
                    <a:lnTo>
                      <a:pt x="16776" y="2560"/>
                    </a:lnTo>
                    <a:lnTo>
                      <a:pt x="16779" y="2548"/>
                    </a:lnTo>
                    <a:lnTo>
                      <a:pt x="16782" y="2536"/>
                    </a:lnTo>
                    <a:lnTo>
                      <a:pt x="16782" y="2520"/>
                    </a:lnTo>
                    <a:lnTo>
                      <a:pt x="16782" y="2503"/>
                    </a:lnTo>
                    <a:lnTo>
                      <a:pt x="16782" y="2495"/>
                    </a:lnTo>
                    <a:lnTo>
                      <a:pt x="16782" y="2487"/>
                    </a:lnTo>
                    <a:lnTo>
                      <a:pt x="16783" y="2479"/>
                    </a:lnTo>
                    <a:lnTo>
                      <a:pt x="16784" y="2471"/>
                    </a:lnTo>
                    <a:lnTo>
                      <a:pt x="16786" y="2458"/>
                    </a:lnTo>
                    <a:lnTo>
                      <a:pt x="16789" y="2438"/>
                    </a:lnTo>
                    <a:lnTo>
                      <a:pt x="16790" y="2414"/>
                    </a:lnTo>
                    <a:lnTo>
                      <a:pt x="16790" y="2388"/>
                    </a:lnTo>
                    <a:lnTo>
                      <a:pt x="16790" y="2376"/>
                    </a:lnTo>
                    <a:lnTo>
                      <a:pt x="16789" y="2362"/>
                    </a:lnTo>
                    <a:lnTo>
                      <a:pt x="16788" y="2351"/>
                    </a:lnTo>
                    <a:lnTo>
                      <a:pt x="16787" y="2340"/>
                    </a:lnTo>
                    <a:lnTo>
                      <a:pt x="16784" y="2332"/>
                    </a:lnTo>
                    <a:lnTo>
                      <a:pt x="16781" y="2324"/>
                    </a:lnTo>
                    <a:lnTo>
                      <a:pt x="16779" y="2322"/>
                    </a:lnTo>
                    <a:lnTo>
                      <a:pt x="16777" y="2319"/>
                    </a:lnTo>
                    <a:lnTo>
                      <a:pt x="16775" y="2317"/>
                    </a:lnTo>
                    <a:lnTo>
                      <a:pt x="16772" y="2316"/>
                    </a:lnTo>
                    <a:lnTo>
                      <a:pt x="16767" y="2316"/>
                    </a:lnTo>
                    <a:lnTo>
                      <a:pt x="16762" y="2315"/>
                    </a:lnTo>
                    <a:lnTo>
                      <a:pt x="16748" y="2322"/>
                    </a:lnTo>
                    <a:lnTo>
                      <a:pt x="16732" y="2329"/>
                    </a:lnTo>
                    <a:lnTo>
                      <a:pt x="16713" y="2337"/>
                    </a:lnTo>
                    <a:lnTo>
                      <a:pt x="16695" y="2346"/>
                    </a:lnTo>
                    <a:lnTo>
                      <a:pt x="16675" y="2354"/>
                    </a:lnTo>
                    <a:lnTo>
                      <a:pt x="16655" y="2361"/>
                    </a:lnTo>
                    <a:lnTo>
                      <a:pt x="16641" y="2370"/>
                    </a:lnTo>
                    <a:lnTo>
                      <a:pt x="16626" y="2378"/>
                    </a:lnTo>
                    <a:lnTo>
                      <a:pt x="16612" y="2380"/>
                    </a:lnTo>
                    <a:lnTo>
                      <a:pt x="16599" y="2382"/>
                    </a:lnTo>
                    <a:lnTo>
                      <a:pt x="16585" y="2384"/>
                    </a:lnTo>
                    <a:lnTo>
                      <a:pt x="16570" y="2387"/>
                    </a:lnTo>
                    <a:lnTo>
                      <a:pt x="16563" y="2385"/>
                    </a:lnTo>
                    <a:lnTo>
                      <a:pt x="16554" y="2384"/>
                    </a:lnTo>
                    <a:lnTo>
                      <a:pt x="16545" y="2383"/>
                    </a:lnTo>
                    <a:lnTo>
                      <a:pt x="16536" y="2382"/>
                    </a:lnTo>
                    <a:lnTo>
                      <a:pt x="16524" y="2382"/>
                    </a:lnTo>
                    <a:lnTo>
                      <a:pt x="16512" y="2383"/>
                    </a:lnTo>
                    <a:lnTo>
                      <a:pt x="16499" y="2383"/>
                    </a:lnTo>
                    <a:lnTo>
                      <a:pt x="16487" y="2382"/>
                    </a:lnTo>
                    <a:lnTo>
                      <a:pt x="16475" y="2379"/>
                    </a:lnTo>
                    <a:lnTo>
                      <a:pt x="16464" y="2373"/>
                    </a:lnTo>
                    <a:lnTo>
                      <a:pt x="16453" y="2368"/>
                    </a:lnTo>
                    <a:lnTo>
                      <a:pt x="16442" y="2365"/>
                    </a:lnTo>
                    <a:lnTo>
                      <a:pt x="16411" y="2357"/>
                    </a:lnTo>
                    <a:lnTo>
                      <a:pt x="16370" y="2348"/>
                    </a:lnTo>
                    <a:lnTo>
                      <a:pt x="16360" y="2345"/>
                    </a:lnTo>
                    <a:lnTo>
                      <a:pt x="16351" y="2340"/>
                    </a:lnTo>
                    <a:lnTo>
                      <a:pt x="16343" y="2336"/>
                    </a:lnTo>
                    <a:lnTo>
                      <a:pt x="16336" y="2332"/>
                    </a:lnTo>
                    <a:lnTo>
                      <a:pt x="16329" y="2326"/>
                    </a:lnTo>
                    <a:lnTo>
                      <a:pt x="16325" y="2319"/>
                    </a:lnTo>
                    <a:lnTo>
                      <a:pt x="16322" y="2313"/>
                    </a:lnTo>
                    <a:lnTo>
                      <a:pt x="16320" y="2305"/>
                    </a:lnTo>
                    <a:lnTo>
                      <a:pt x="16329" y="2294"/>
                    </a:lnTo>
                    <a:lnTo>
                      <a:pt x="16339" y="2283"/>
                    </a:lnTo>
                    <a:lnTo>
                      <a:pt x="16348" y="2272"/>
                    </a:lnTo>
                    <a:lnTo>
                      <a:pt x="16357" y="2261"/>
                    </a:lnTo>
                    <a:lnTo>
                      <a:pt x="16371" y="2251"/>
                    </a:lnTo>
                    <a:lnTo>
                      <a:pt x="16384" y="2242"/>
                    </a:lnTo>
                    <a:lnTo>
                      <a:pt x="16399" y="2232"/>
                    </a:lnTo>
                    <a:lnTo>
                      <a:pt x="16413" y="2223"/>
                    </a:lnTo>
                    <a:lnTo>
                      <a:pt x="16428" y="2216"/>
                    </a:lnTo>
                    <a:lnTo>
                      <a:pt x="16444" y="2209"/>
                    </a:lnTo>
                    <a:lnTo>
                      <a:pt x="16455" y="2202"/>
                    </a:lnTo>
                    <a:lnTo>
                      <a:pt x="16464" y="2192"/>
                    </a:lnTo>
                    <a:lnTo>
                      <a:pt x="16471" y="2182"/>
                    </a:lnTo>
                    <a:lnTo>
                      <a:pt x="16481" y="2173"/>
                    </a:lnTo>
                    <a:lnTo>
                      <a:pt x="16511" y="2153"/>
                    </a:lnTo>
                    <a:lnTo>
                      <a:pt x="16541" y="2136"/>
                    </a:lnTo>
                    <a:lnTo>
                      <a:pt x="16571" y="2118"/>
                    </a:lnTo>
                    <a:lnTo>
                      <a:pt x="16601" y="2102"/>
                    </a:lnTo>
                    <a:lnTo>
                      <a:pt x="16614" y="2093"/>
                    </a:lnTo>
                    <a:lnTo>
                      <a:pt x="16626" y="2084"/>
                    </a:lnTo>
                    <a:lnTo>
                      <a:pt x="16640" y="2075"/>
                    </a:lnTo>
                    <a:lnTo>
                      <a:pt x="16653" y="2066"/>
                    </a:lnTo>
                    <a:lnTo>
                      <a:pt x="16665" y="2061"/>
                    </a:lnTo>
                    <a:lnTo>
                      <a:pt x="16676" y="2055"/>
                    </a:lnTo>
                    <a:lnTo>
                      <a:pt x="16701" y="2040"/>
                    </a:lnTo>
                    <a:lnTo>
                      <a:pt x="16726" y="2023"/>
                    </a:lnTo>
                    <a:lnTo>
                      <a:pt x="16750" y="2007"/>
                    </a:lnTo>
                    <a:lnTo>
                      <a:pt x="16775" y="1992"/>
                    </a:lnTo>
                    <a:lnTo>
                      <a:pt x="16788" y="1985"/>
                    </a:lnTo>
                    <a:lnTo>
                      <a:pt x="16800" y="1979"/>
                    </a:lnTo>
                    <a:lnTo>
                      <a:pt x="16818" y="1968"/>
                    </a:lnTo>
                    <a:lnTo>
                      <a:pt x="16835" y="1959"/>
                    </a:lnTo>
                    <a:lnTo>
                      <a:pt x="16851" y="1949"/>
                    </a:lnTo>
                    <a:lnTo>
                      <a:pt x="16868" y="1939"/>
                    </a:lnTo>
                    <a:lnTo>
                      <a:pt x="16880" y="1933"/>
                    </a:lnTo>
                    <a:lnTo>
                      <a:pt x="16891" y="1929"/>
                    </a:lnTo>
                    <a:lnTo>
                      <a:pt x="16902" y="1923"/>
                    </a:lnTo>
                    <a:lnTo>
                      <a:pt x="16913" y="1919"/>
                    </a:lnTo>
                    <a:lnTo>
                      <a:pt x="16923" y="1912"/>
                    </a:lnTo>
                    <a:lnTo>
                      <a:pt x="16934" y="1906"/>
                    </a:lnTo>
                    <a:lnTo>
                      <a:pt x="16943" y="1899"/>
                    </a:lnTo>
                    <a:lnTo>
                      <a:pt x="16953" y="1893"/>
                    </a:lnTo>
                    <a:lnTo>
                      <a:pt x="16967" y="1886"/>
                    </a:lnTo>
                    <a:lnTo>
                      <a:pt x="16980" y="1881"/>
                    </a:lnTo>
                    <a:lnTo>
                      <a:pt x="16994" y="1878"/>
                    </a:lnTo>
                    <a:lnTo>
                      <a:pt x="17007" y="1873"/>
                    </a:lnTo>
                    <a:lnTo>
                      <a:pt x="17022" y="1864"/>
                    </a:lnTo>
                    <a:lnTo>
                      <a:pt x="17036" y="1855"/>
                    </a:lnTo>
                    <a:lnTo>
                      <a:pt x="17051" y="1846"/>
                    </a:lnTo>
                    <a:lnTo>
                      <a:pt x="17066" y="1840"/>
                    </a:lnTo>
                    <a:lnTo>
                      <a:pt x="17076" y="1836"/>
                    </a:lnTo>
                    <a:lnTo>
                      <a:pt x="17085" y="1834"/>
                    </a:lnTo>
                    <a:lnTo>
                      <a:pt x="17099" y="1823"/>
                    </a:lnTo>
                    <a:lnTo>
                      <a:pt x="17111" y="1812"/>
                    </a:lnTo>
                    <a:lnTo>
                      <a:pt x="17121" y="1808"/>
                    </a:lnTo>
                    <a:lnTo>
                      <a:pt x="17131" y="1804"/>
                    </a:lnTo>
                    <a:lnTo>
                      <a:pt x="17141" y="1800"/>
                    </a:lnTo>
                    <a:lnTo>
                      <a:pt x="17150" y="1797"/>
                    </a:lnTo>
                    <a:lnTo>
                      <a:pt x="17165" y="1788"/>
                    </a:lnTo>
                    <a:lnTo>
                      <a:pt x="17180" y="1778"/>
                    </a:lnTo>
                    <a:lnTo>
                      <a:pt x="17194" y="1769"/>
                    </a:lnTo>
                    <a:lnTo>
                      <a:pt x="17210" y="1759"/>
                    </a:lnTo>
                    <a:lnTo>
                      <a:pt x="17220" y="1751"/>
                    </a:lnTo>
                    <a:lnTo>
                      <a:pt x="17231" y="1742"/>
                    </a:lnTo>
                    <a:lnTo>
                      <a:pt x="17244" y="1737"/>
                    </a:lnTo>
                    <a:lnTo>
                      <a:pt x="17256" y="1734"/>
                    </a:lnTo>
                    <a:lnTo>
                      <a:pt x="17269" y="1726"/>
                    </a:lnTo>
                    <a:lnTo>
                      <a:pt x="17283" y="1720"/>
                    </a:lnTo>
                    <a:lnTo>
                      <a:pt x="17289" y="1714"/>
                    </a:lnTo>
                    <a:lnTo>
                      <a:pt x="17296" y="1709"/>
                    </a:lnTo>
                    <a:lnTo>
                      <a:pt x="17300" y="1707"/>
                    </a:lnTo>
                    <a:lnTo>
                      <a:pt x="17303" y="1704"/>
                    </a:lnTo>
                    <a:lnTo>
                      <a:pt x="17308" y="1703"/>
                    </a:lnTo>
                    <a:lnTo>
                      <a:pt x="17311" y="1702"/>
                    </a:lnTo>
                    <a:lnTo>
                      <a:pt x="17312" y="1701"/>
                    </a:lnTo>
                    <a:lnTo>
                      <a:pt x="17313" y="1700"/>
                    </a:lnTo>
                    <a:lnTo>
                      <a:pt x="17314" y="1701"/>
                    </a:lnTo>
                    <a:lnTo>
                      <a:pt x="17314" y="1702"/>
                    </a:lnTo>
                    <a:lnTo>
                      <a:pt x="17327" y="1691"/>
                    </a:lnTo>
                    <a:lnTo>
                      <a:pt x="17339" y="1680"/>
                    </a:lnTo>
                    <a:lnTo>
                      <a:pt x="17344" y="1676"/>
                    </a:lnTo>
                    <a:lnTo>
                      <a:pt x="17352" y="1671"/>
                    </a:lnTo>
                    <a:lnTo>
                      <a:pt x="17358" y="1669"/>
                    </a:lnTo>
                    <a:lnTo>
                      <a:pt x="17367" y="1668"/>
                    </a:lnTo>
                    <a:lnTo>
                      <a:pt x="17367" y="1667"/>
                    </a:lnTo>
                    <a:lnTo>
                      <a:pt x="17367" y="1665"/>
                    </a:lnTo>
                    <a:close/>
                    <a:moveTo>
                      <a:pt x="12861" y="1753"/>
                    </a:moveTo>
                    <a:lnTo>
                      <a:pt x="12856" y="1755"/>
                    </a:lnTo>
                    <a:lnTo>
                      <a:pt x="12850" y="1756"/>
                    </a:lnTo>
                    <a:lnTo>
                      <a:pt x="12844" y="1757"/>
                    </a:lnTo>
                    <a:lnTo>
                      <a:pt x="12838" y="1757"/>
                    </a:lnTo>
                    <a:lnTo>
                      <a:pt x="12823" y="1757"/>
                    </a:lnTo>
                    <a:lnTo>
                      <a:pt x="12811" y="1758"/>
                    </a:lnTo>
                    <a:lnTo>
                      <a:pt x="12800" y="1763"/>
                    </a:lnTo>
                    <a:lnTo>
                      <a:pt x="12784" y="1773"/>
                    </a:lnTo>
                    <a:lnTo>
                      <a:pt x="12776" y="1778"/>
                    </a:lnTo>
                    <a:lnTo>
                      <a:pt x="12771" y="1784"/>
                    </a:lnTo>
                    <a:lnTo>
                      <a:pt x="12765" y="1789"/>
                    </a:lnTo>
                    <a:lnTo>
                      <a:pt x="12764" y="1793"/>
                    </a:lnTo>
                    <a:lnTo>
                      <a:pt x="12757" y="1792"/>
                    </a:lnTo>
                    <a:lnTo>
                      <a:pt x="12750" y="1793"/>
                    </a:lnTo>
                    <a:lnTo>
                      <a:pt x="12743" y="1796"/>
                    </a:lnTo>
                    <a:lnTo>
                      <a:pt x="12738" y="1799"/>
                    </a:lnTo>
                    <a:lnTo>
                      <a:pt x="12724" y="1808"/>
                    </a:lnTo>
                    <a:lnTo>
                      <a:pt x="12712" y="1819"/>
                    </a:lnTo>
                    <a:lnTo>
                      <a:pt x="12703" y="1823"/>
                    </a:lnTo>
                    <a:lnTo>
                      <a:pt x="12694" y="1828"/>
                    </a:lnTo>
                    <a:lnTo>
                      <a:pt x="12689" y="1830"/>
                    </a:lnTo>
                    <a:lnTo>
                      <a:pt x="12685" y="1832"/>
                    </a:lnTo>
                    <a:lnTo>
                      <a:pt x="12680" y="1835"/>
                    </a:lnTo>
                    <a:lnTo>
                      <a:pt x="12678" y="1840"/>
                    </a:lnTo>
                    <a:lnTo>
                      <a:pt x="12676" y="1852"/>
                    </a:lnTo>
                    <a:lnTo>
                      <a:pt x="12674" y="1865"/>
                    </a:lnTo>
                    <a:lnTo>
                      <a:pt x="12685" y="1870"/>
                    </a:lnTo>
                    <a:lnTo>
                      <a:pt x="12698" y="1877"/>
                    </a:lnTo>
                    <a:lnTo>
                      <a:pt x="12705" y="1881"/>
                    </a:lnTo>
                    <a:lnTo>
                      <a:pt x="12709" y="1887"/>
                    </a:lnTo>
                    <a:lnTo>
                      <a:pt x="12711" y="1889"/>
                    </a:lnTo>
                    <a:lnTo>
                      <a:pt x="12712" y="1893"/>
                    </a:lnTo>
                    <a:lnTo>
                      <a:pt x="12713" y="1896"/>
                    </a:lnTo>
                    <a:lnTo>
                      <a:pt x="12715" y="1899"/>
                    </a:lnTo>
                    <a:lnTo>
                      <a:pt x="12721" y="1899"/>
                    </a:lnTo>
                    <a:lnTo>
                      <a:pt x="12728" y="1901"/>
                    </a:lnTo>
                    <a:lnTo>
                      <a:pt x="12734" y="1904"/>
                    </a:lnTo>
                    <a:lnTo>
                      <a:pt x="12741" y="1908"/>
                    </a:lnTo>
                    <a:lnTo>
                      <a:pt x="12753" y="1916"/>
                    </a:lnTo>
                    <a:lnTo>
                      <a:pt x="12764" y="1923"/>
                    </a:lnTo>
                    <a:lnTo>
                      <a:pt x="12779" y="1930"/>
                    </a:lnTo>
                    <a:lnTo>
                      <a:pt x="12795" y="1937"/>
                    </a:lnTo>
                    <a:lnTo>
                      <a:pt x="12810" y="1937"/>
                    </a:lnTo>
                    <a:lnTo>
                      <a:pt x="12825" y="1937"/>
                    </a:lnTo>
                    <a:lnTo>
                      <a:pt x="12840" y="1937"/>
                    </a:lnTo>
                    <a:lnTo>
                      <a:pt x="12854" y="1937"/>
                    </a:lnTo>
                    <a:lnTo>
                      <a:pt x="12858" y="1930"/>
                    </a:lnTo>
                    <a:lnTo>
                      <a:pt x="12864" y="1917"/>
                    </a:lnTo>
                    <a:lnTo>
                      <a:pt x="12871" y="1905"/>
                    </a:lnTo>
                    <a:lnTo>
                      <a:pt x="12873" y="1899"/>
                    </a:lnTo>
                    <a:lnTo>
                      <a:pt x="12887" y="1881"/>
                    </a:lnTo>
                    <a:lnTo>
                      <a:pt x="12902" y="1868"/>
                    </a:lnTo>
                    <a:lnTo>
                      <a:pt x="12898" y="1858"/>
                    </a:lnTo>
                    <a:lnTo>
                      <a:pt x="12895" y="1850"/>
                    </a:lnTo>
                    <a:lnTo>
                      <a:pt x="12899" y="1844"/>
                    </a:lnTo>
                    <a:lnTo>
                      <a:pt x="12904" y="1836"/>
                    </a:lnTo>
                    <a:lnTo>
                      <a:pt x="12907" y="1833"/>
                    </a:lnTo>
                    <a:lnTo>
                      <a:pt x="12909" y="1830"/>
                    </a:lnTo>
                    <a:lnTo>
                      <a:pt x="12912" y="1828"/>
                    </a:lnTo>
                    <a:lnTo>
                      <a:pt x="12914" y="1828"/>
                    </a:lnTo>
                    <a:lnTo>
                      <a:pt x="12912" y="1820"/>
                    </a:lnTo>
                    <a:lnTo>
                      <a:pt x="12910" y="1812"/>
                    </a:lnTo>
                    <a:lnTo>
                      <a:pt x="12910" y="1806"/>
                    </a:lnTo>
                    <a:lnTo>
                      <a:pt x="12910" y="1796"/>
                    </a:lnTo>
                    <a:lnTo>
                      <a:pt x="12898" y="1784"/>
                    </a:lnTo>
                    <a:lnTo>
                      <a:pt x="12887" y="1770"/>
                    </a:lnTo>
                    <a:lnTo>
                      <a:pt x="12874" y="1762"/>
                    </a:lnTo>
                    <a:lnTo>
                      <a:pt x="12861" y="1753"/>
                    </a:lnTo>
                    <a:close/>
                    <a:moveTo>
                      <a:pt x="5694" y="1884"/>
                    </a:moveTo>
                    <a:lnTo>
                      <a:pt x="5669" y="1906"/>
                    </a:lnTo>
                    <a:lnTo>
                      <a:pt x="5637" y="1933"/>
                    </a:lnTo>
                    <a:lnTo>
                      <a:pt x="5629" y="1940"/>
                    </a:lnTo>
                    <a:lnTo>
                      <a:pt x="5623" y="1948"/>
                    </a:lnTo>
                    <a:lnTo>
                      <a:pt x="5617" y="1955"/>
                    </a:lnTo>
                    <a:lnTo>
                      <a:pt x="5612" y="1963"/>
                    </a:lnTo>
                    <a:lnTo>
                      <a:pt x="5608" y="1971"/>
                    </a:lnTo>
                    <a:lnTo>
                      <a:pt x="5606" y="1979"/>
                    </a:lnTo>
                    <a:lnTo>
                      <a:pt x="5606" y="1987"/>
                    </a:lnTo>
                    <a:lnTo>
                      <a:pt x="5607" y="1995"/>
                    </a:lnTo>
                    <a:lnTo>
                      <a:pt x="5608" y="1999"/>
                    </a:lnTo>
                    <a:lnTo>
                      <a:pt x="5612" y="2004"/>
                    </a:lnTo>
                    <a:lnTo>
                      <a:pt x="5615" y="2008"/>
                    </a:lnTo>
                    <a:lnTo>
                      <a:pt x="5618" y="2011"/>
                    </a:lnTo>
                    <a:lnTo>
                      <a:pt x="5625" y="2014"/>
                    </a:lnTo>
                    <a:lnTo>
                      <a:pt x="5631" y="2015"/>
                    </a:lnTo>
                    <a:lnTo>
                      <a:pt x="5639" y="2014"/>
                    </a:lnTo>
                    <a:lnTo>
                      <a:pt x="5646" y="2011"/>
                    </a:lnTo>
                    <a:lnTo>
                      <a:pt x="5657" y="2000"/>
                    </a:lnTo>
                    <a:lnTo>
                      <a:pt x="5668" y="1989"/>
                    </a:lnTo>
                    <a:lnTo>
                      <a:pt x="5679" y="1978"/>
                    </a:lnTo>
                    <a:lnTo>
                      <a:pt x="5690" y="1967"/>
                    </a:lnTo>
                    <a:lnTo>
                      <a:pt x="5705" y="1956"/>
                    </a:lnTo>
                    <a:lnTo>
                      <a:pt x="5722" y="1946"/>
                    </a:lnTo>
                    <a:lnTo>
                      <a:pt x="5729" y="1941"/>
                    </a:lnTo>
                    <a:lnTo>
                      <a:pt x="5736" y="1935"/>
                    </a:lnTo>
                    <a:lnTo>
                      <a:pt x="5742" y="1928"/>
                    </a:lnTo>
                    <a:lnTo>
                      <a:pt x="5746" y="1920"/>
                    </a:lnTo>
                    <a:lnTo>
                      <a:pt x="5748" y="1915"/>
                    </a:lnTo>
                    <a:lnTo>
                      <a:pt x="5748" y="1910"/>
                    </a:lnTo>
                    <a:lnTo>
                      <a:pt x="5747" y="1906"/>
                    </a:lnTo>
                    <a:lnTo>
                      <a:pt x="5745" y="1902"/>
                    </a:lnTo>
                    <a:lnTo>
                      <a:pt x="5742" y="1899"/>
                    </a:lnTo>
                    <a:lnTo>
                      <a:pt x="5739" y="1896"/>
                    </a:lnTo>
                    <a:lnTo>
                      <a:pt x="5736" y="1894"/>
                    </a:lnTo>
                    <a:lnTo>
                      <a:pt x="5731" y="1891"/>
                    </a:lnTo>
                    <a:lnTo>
                      <a:pt x="5723" y="1888"/>
                    </a:lnTo>
                    <a:lnTo>
                      <a:pt x="5713" y="1886"/>
                    </a:lnTo>
                    <a:lnTo>
                      <a:pt x="5703" y="1884"/>
                    </a:lnTo>
                    <a:lnTo>
                      <a:pt x="5694" y="1884"/>
                    </a:lnTo>
                    <a:close/>
                    <a:moveTo>
                      <a:pt x="5397" y="2049"/>
                    </a:moveTo>
                    <a:lnTo>
                      <a:pt x="5380" y="2062"/>
                    </a:lnTo>
                    <a:lnTo>
                      <a:pt x="5356" y="2080"/>
                    </a:lnTo>
                    <a:lnTo>
                      <a:pt x="5344" y="2088"/>
                    </a:lnTo>
                    <a:lnTo>
                      <a:pt x="5333" y="2097"/>
                    </a:lnTo>
                    <a:lnTo>
                      <a:pt x="5329" y="2102"/>
                    </a:lnTo>
                    <a:lnTo>
                      <a:pt x="5325" y="2105"/>
                    </a:lnTo>
                    <a:lnTo>
                      <a:pt x="5323" y="2109"/>
                    </a:lnTo>
                    <a:lnTo>
                      <a:pt x="5322" y="2113"/>
                    </a:lnTo>
                    <a:lnTo>
                      <a:pt x="5322" y="2118"/>
                    </a:lnTo>
                    <a:lnTo>
                      <a:pt x="5323" y="2124"/>
                    </a:lnTo>
                    <a:lnTo>
                      <a:pt x="5326" y="2128"/>
                    </a:lnTo>
                    <a:lnTo>
                      <a:pt x="5330" y="2132"/>
                    </a:lnTo>
                    <a:lnTo>
                      <a:pt x="5335" y="2136"/>
                    </a:lnTo>
                    <a:lnTo>
                      <a:pt x="5342" y="2138"/>
                    </a:lnTo>
                    <a:lnTo>
                      <a:pt x="5348" y="2140"/>
                    </a:lnTo>
                    <a:lnTo>
                      <a:pt x="5356" y="2142"/>
                    </a:lnTo>
                    <a:lnTo>
                      <a:pt x="5372" y="2144"/>
                    </a:lnTo>
                    <a:lnTo>
                      <a:pt x="5387" y="2146"/>
                    </a:lnTo>
                    <a:lnTo>
                      <a:pt x="5401" y="2146"/>
                    </a:lnTo>
                    <a:lnTo>
                      <a:pt x="5413" y="2146"/>
                    </a:lnTo>
                    <a:lnTo>
                      <a:pt x="5421" y="2144"/>
                    </a:lnTo>
                    <a:lnTo>
                      <a:pt x="5432" y="2144"/>
                    </a:lnTo>
                    <a:lnTo>
                      <a:pt x="5438" y="2144"/>
                    </a:lnTo>
                    <a:lnTo>
                      <a:pt x="5443" y="2144"/>
                    </a:lnTo>
                    <a:lnTo>
                      <a:pt x="5446" y="2144"/>
                    </a:lnTo>
                    <a:lnTo>
                      <a:pt x="5448" y="2143"/>
                    </a:lnTo>
                    <a:lnTo>
                      <a:pt x="5452" y="2140"/>
                    </a:lnTo>
                    <a:lnTo>
                      <a:pt x="5457" y="2135"/>
                    </a:lnTo>
                    <a:lnTo>
                      <a:pt x="5460" y="2131"/>
                    </a:lnTo>
                    <a:lnTo>
                      <a:pt x="5462" y="2129"/>
                    </a:lnTo>
                    <a:lnTo>
                      <a:pt x="5462" y="2128"/>
                    </a:lnTo>
                    <a:lnTo>
                      <a:pt x="5460" y="2127"/>
                    </a:lnTo>
                    <a:lnTo>
                      <a:pt x="5449" y="2115"/>
                    </a:lnTo>
                    <a:lnTo>
                      <a:pt x="5436" y="2104"/>
                    </a:lnTo>
                    <a:lnTo>
                      <a:pt x="5429" y="2094"/>
                    </a:lnTo>
                    <a:lnTo>
                      <a:pt x="5421" y="2080"/>
                    </a:lnTo>
                    <a:lnTo>
                      <a:pt x="5418" y="2073"/>
                    </a:lnTo>
                    <a:lnTo>
                      <a:pt x="5416" y="2065"/>
                    </a:lnTo>
                    <a:lnTo>
                      <a:pt x="5413" y="2059"/>
                    </a:lnTo>
                    <a:lnTo>
                      <a:pt x="5413" y="2052"/>
                    </a:lnTo>
                    <a:lnTo>
                      <a:pt x="5406" y="2051"/>
                    </a:lnTo>
                    <a:lnTo>
                      <a:pt x="5397" y="2049"/>
                    </a:lnTo>
                    <a:close/>
                    <a:moveTo>
                      <a:pt x="3657" y="2162"/>
                    </a:moveTo>
                    <a:lnTo>
                      <a:pt x="3648" y="2166"/>
                    </a:lnTo>
                    <a:lnTo>
                      <a:pt x="3639" y="2170"/>
                    </a:lnTo>
                    <a:lnTo>
                      <a:pt x="3629" y="2173"/>
                    </a:lnTo>
                    <a:lnTo>
                      <a:pt x="3620" y="2176"/>
                    </a:lnTo>
                    <a:lnTo>
                      <a:pt x="3606" y="2184"/>
                    </a:lnTo>
                    <a:lnTo>
                      <a:pt x="3592" y="2192"/>
                    </a:lnTo>
                    <a:lnTo>
                      <a:pt x="3578" y="2199"/>
                    </a:lnTo>
                    <a:lnTo>
                      <a:pt x="3564" y="2208"/>
                    </a:lnTo>
                    <a:lnTo>
                      <a:pt x="3553" y="2216"/>
                    </a:lnTo>
                    <a:lnTo>
                      <a:pt x="3542" y="2225"/>
                    </a:lnTo>
                    <a:lnTo>
                      <a:pt x="3523" y="2234"/>
                    </a:lnTo>
                    <a:lnTo>
                      <a:pt x="3501" y="2246"/>
                    </a:lnTo>
                    <a:lnTo>
                      <a:pt x="3489" y="2252"/>
                    </a:lnTo>
                    <a:lnTo>
                      <a:pt x="3479" y="2259"/>
                    </a:lnTo>
                    <a:lnTo>
                      <a:pt x="3472" y="2265"/>
                    </a:lnTo>
                    <a:lnTo>
                      <a:pt x="3465" y="2272"/>
                    </a:lnTo>
                    <a:lnTo>
                      <a:pt x="3461" y="2282"/>
                    </a:lnTo>
                    <a:lnTo>
                      <a:pt x="3457" y="2291"/>
                    </a:lnTo>
                    <a:lnTo>
                      <a:pt x="3456" y="2298"/>
                    </a:lnTo>
                    <a:lnTo>
                      <a:pt x="3455" y="2307"/>
                    </a:lnTo>
                    <a:lnTo>
                      <a:pt x="3454" y="2326"/>
                    </a:lnTo>
                    <a:lnTo>
                      <a:pt x="3452" y="2346"/>
                    </a:lnTo>
                    <a:lnTo>
                      <a:pt x="3445" y="2359"/>
                    </a:lnTo>
                    <a:lnTo>
                      <a:pt x="3440" y="2371"/>
                    </a:lnTo>
                    <a:lnTo>
                      <a:pt x="3438" y="2380"/>
                    </a:lnTo>
                    <a:lnTo>
                      <a:pt x="3436" y="2389"/>
                    </a:lnTo>
                    <a:lnTo>
                      <a:pt x="3434" y="2396"/>
                    </a:lnTo>
                    <a:lnTo>
                      <a:pt x="3433" y="2405"/>
                    </a:lnTo>
                    <a:lnTo>
                      <a:pt x="3431" y="2434"/>
                    </a:lnTo>
                    <a:lnTo>
                      <a:pt x="3432" y="2480"/>
                    </a:lnTo>
                    <a:lnTo>
                      <a:pt x="3433" y="2503"/>
                    </a:lnTo>
                    <a:lnTo>
                      <a:pt x="3434" y="2524"/>
                    </a:lnTo>
                    <a:lnTo>
                      <a:pt x="3436" y="2541"/>
                    </a:lnTo>
                    <a:lnTo>
                      <a:pt x="3439" y="2550"/>
                    </a:lnTo>
                    <a:lnTo>
                      <a:pt x="3442" y="2554"/>
                    </a:lnTo>
                    <a:lnTo>
                      <a:pt x="3446" y="2556"/>
                    </a:lnTo>
                    <a:lnTo>
                      <a:pt x="3452" y="2558"/>
                    </a:lnTo>
                    <a:lnTo>
                      <a:pt x="3456" y="2558"/>
                    </a:lnTo>
                    <a:lnTo>
                      <a:pt x="3461" y="2557"/>
                    </a:lnTo>
                    <a:lnTo>
                      <a:pt x="3466" y="2557"/>
                    </a:lnTo>
                    <a:lnTo>
                      <a:pt x="3473" y="2557"/>
                    </a:lnTo>
                    <a:lnTo>
                      <a:pt x="3479" y="2558"/>
                    </a:lnTo>
                    <a:lnTo>
                      <a:pt x="3486" y="2560"/>
                    </a:lnTo>
                    <a:lnTo>
                      <a:pt x="3492" y="2563"/>
                    </a:lnTo>
                    <a:lnTo>
                      <a:pt x="3496" y="2565"/>
                    </a:lnTo>
                    <a:lnTo>
                      <a:pt x="3497" y="2568"/>
                    </a:lnTo>
                    <a:lnTo>
                      <a:pt x="3509" y="2564"/>
                    </a:lnTo>
                    <a:lnTo>
                      <a:pt x="3522" y="2561"/>
                    </a:lnTo>
                    <a:lnTo>
                      <a:pt x="3536" y="2560"/>
                    </a:lnTo>
                    <a:lnTo>
                      <a:pt x="3550" y="2559"/>
                    </a:lnTo>
                    <a:lnTo>
                      <a:pt x="3578" y="2558"/>
                    </a:lnTo>
                    <a:lnTo>
                      <a:pt x="3606" y="2558"/>
                    </a:lnTo>
                    <a:lnTo>
                      <a:pt x="3614" y="2555"/>
                    </a:lnTo>
                    <a:lnTo>
                      <a:pt x="3622" y="2553"/>
                    </a:lnTo>
                    <a:lnTo>
                      <a:pt x="3631" y="2552"/>
                    </a:lnTo>
                    <a:lnTo>
                      <a:pt x="3640" y="2550"/>
                    </a:lnTo>
                    <a:lnTo>
                      <a:pt x="3660" y="2552"/>
                    </a:lnTo>
                    <a:lnTo>
                      <a:pt x="3679" y="2552"/>
                    </a:lnTo>
                    <a:lnTo>
                      <a:pt x="3681" y="2552"/>
                    </a:lnTo>
                    <a:lnTo>
                      <a:pt x="3682" y="2552"/>
                    </a:lnTo>
                    <a:lnTo>
                      <a:pt x="3682" y="2552"/>
                    </a:lnTo>
                    <a:lnTo>
                      <a:pt x="3682" y="2549"/>
                    </a:lnTo>
                    <a:lnTo>
                      <a:pt x="3686" y="2539"/>
                    </a:lnTo>
                    <a:lnTo>
                      <a:pt x="3691" y="2528"/>
                    </a:lnTo>
                    <a:lnTo>
                      <a:pt x="3694" y="2517"/>
                    </a:lnTo>
                    <a:lnTo>
                      <a:pt x="3697" y="2505"/>
                    </a:lnTo>
                    <a:lnTo>
                      <a:pt x="3702" y="2481"/>
                    </a:lnTo>
                    <a:lnTo>
                      <a:pt x="3705" y="2455"/>
                    </a:lnTo>
                    <a:lnTo>
                      <a:pt x="3707" y="2428"/>
                    </a:lnTo>
                    <a:lnTo>
                      <a:pt x="3708" y="2403"/>
                    </a:lnTo>
                    <a:lnTo>
                      <a:pt x="3708" y="2377"/>
                    </a:lnTo>
                    <a:lnTo>
                      <a:pt x="3707" y="2352"/>
                    </a:lnTo>
                    <a:lnTo>
                      <a:pt x="3707" y="2341"/>
                    </a:lnTo>
                    <a:lnTo>
                      <a:pt x="3707" y="2330"/>
                    </a:lnTo>
                    <a:lnTo>
                      <a:pt x="3707" y="2319"/>
                    </a:lnTo>
                    <a:lnTo>
                      <a:pt x="3706" y="2308"/>
                    </a:lnTo>
                    <a:lnTo>
                      <a:pt x="3705" y="2302"/>
                    </a:lnTo>
                    <a:lnTo>
                      <a:pt x="3702" y="2296"/>
                    </a:lnTo>
                    <a:lnTo>
                      <a:pt x="3697" y="2291"/>
                    </a:lnTo>
                    <a:lnTo>
                      <a:pt x="3694" y="2285"/>
                    </a:lnTo>
                    <a:lnTo>
                      <a:pt x="3690" y="2279"/>
                    </a:lnTo>
                    <a:lnTo>
                      <a:pt x="3685" y="2272"/>
                    </a:lnTo>
                    <a:lnTo>
                      <a:pt x="3682" y="2264"/>
                    </a:lnTo>
                    <a:lnTo>
                      <a:pt x="3680" y="2254"/>
                    </a:lnTo>
                    <a:lnTo>
                      <a:pt x="3679" y="2229"/>
                    </a:lnTo>
                    <a:lnTo>
                      <a:pt x="3679" y="2202"/>
                    </a:lnTo>
                    <a:lnTo>
                      <a:pt x="3679" y="2195"/>
                    </a:lnTo>
                    <a:lnTo>
                      <a:pt x="3678" y="2190"/>
                    </a:lnTo>
                    <a:lnTo>
                      <a:pt x="3675" y="2183"/>
                    </a:lnTo>
                    <a:lnTo>
                      <a:pt x="3673" y="2177"/>
                    </a:lnTo>
                    <a:lnTo>
                      <a:pt x="3671" y="2173"/>
                    </a:lnTo>
                    <a:lnTo>
                      <a:pt x="3667" y="2169"/>
                    </a:lnTo>
                    <a:lnTo>
                      <a:pt x="3662" y="2164"/>
                    </a:lnTo>
                    <a:lnTo>
                      <a:pt x="3657" y="2162"/>
                    </a:lnTo>
                    <a:close/>
                    <a:moveTo>
                      <a:pt x="6666" y="2208"/>
                    </a:moveTo>
                    <a:lnTo>
                      <a:pt x="6672" y="2212"/>
                    </a:lnTo>
                    <a:lnTo>
                      <a:pt x="6675" y="2216"/>
                    </a:lnTo>
                    <a:lnTo>
                      <a:pt x="6677" y="2221"/>
                    </a:lnTo>
                    <a:lnTo>
                      <a:pt x="6677" y="2227"/>
                    </a:lnTo>
                    <a:lnTo>
                      <a:pt x="6677" y="2231"/>
                    </a:lnTo>
                    <a:lnTo>
                      <a:pt x="6674" y="2236"/>
                    </a:lnTo>
                    <a:lnTo>
                      <a:pt x="6672" y="2237"/>
                    </a:lnTo>
                    <a:lnTo>
                      <a:pt x="6669" y="2239"/>
                    </a:lnTo>
                    <a:lnTo>
                      <a:pt x="6667" y="2239"/>
                    </a:lnTo>
                    <a:lnTo>
                      <a:pt x="6663" y="2240"/>
                    </a:lnTo>
                    <a:lnTo>
                      <a:pt x="6663" y="2238"/>
                    </a:lnTo>
                    <a:lnTo>
                      <a:pt x="6663" y="2237"/>
                    </a:lnTo>
                    <a:lnTo>
                      <a:pt x="6661" y="2232"/>
                    </a:lnTo>
                    <a:lnTo>
                      <a:pt x="6657" y="2228"/>
                    </a:lnTo>
                    <a:lnTo>
                      <a:pt x="6655" y="2223"/>
                    </a:lnTo>
                    <a:lnTo>
                      <a:pt x="6654" y="2218"/>
                    </a:lnTo>
                    <a:lnTo>
                      <a:pt x="6661" y="2213"/>
                    </a:lnTo>
                    <a:lnTo>
                      <a:pt x="6666" y="2208"/>
                    </a:lnTo>
                    <a:close/>
                    <a:moveTo>
                      <a:pt x="14683" y="2234"/>
                    </a:moveTo>
                    <a:lnTo>
                      <a:pt x="14689" y="2235"/>
                    </a:lnTo>
                    <a:lnTo>
                      <a:pt x="14698" y="2237"/>
                    </a:lnTo>
                    <a:lnTo>
                      <a:pt x="14704" y="2237"/>
                    </a:lnTo>
                    <a:lnTo>
                      <a:pt x="14707" y="2237"/>
                    </a:lnTo>
                    <a:lnTo>
                      <a:pt x="14710" y="2236"/>
                    </a:lnTo>
                    <a:lnTo>
                      <a:pt x="14711" y="2234"/>
                    </a:lnTo>
                    <a:lnTo>
                      <a:pt x="14727" y="2235"/>
                    </a:lnTo>
                    <a:lnTo>
                      <a:pt x="14742" y="2234"/>
                    </a:lnTo>
                    <a:lnTo>
                      <a:pt x="14745" y="2237"/>
                    </a:lnTo>
                    <a:lnTo>
                      <a:pt x="14748" y="2238"/>
                    </a:lnTo>
                    <a:lnTo>
                      <a:pt x="14751" y="2238"/>
                    </a:lnTo>
                    <a:lnTo>
                      <a:pt x="14755" y="2238"/>
                    </a:lnTo>
                    <a:lnTo>
                      <a:pt x="14762" y="2239"/>
                    </a:lnTo>
                    <a:lnTo>
                      <a:pt x="14767" y="2240"/>
                    </a:lnTo>
                    <a:lnTo>
                      <a:pt x="14774" y="2239"/>
                    </a:lnTo>
                    <a:lnTo>
                      <a:pt x="14781" y="2238"/>
                    </a:lnTo>
                    <a:lnTo>
                      <a:pt x="14795" y="2235"/>
                    </a:lnTo>
                    <a:lnTo>
                      <a:pt x="14807" y="2234"/>
                    </a:lnTo>
                    <a:lnTo>
                      <a:pt x="14820" y="2234"/>
                    </a:lnTo>
                    <a:lnTo>
                      <a:pt x="14839" y="2234"/>
                    </a:lnTo>
                    <a:lnTo>
                      <a:pt x="14858" y="2236"/>
                    </a:lnTo>
                    <a:lnTo>
                      <a:pt x="14876" y="2237"/>
                    </a:lnTo>
                    <a:lnTo>
                      <a:pt x="14896" y="2237"/>
                    </a:lnTo>
                    <a:lnTo>
                      <a:pt x="14915" y="2236"/>
                    </a:lnTo>
                    <a:lnTo>
                      <a:pt x="14925" y="2237"/>
                    </a:lnTo>
                    <a:lnTo>
                      <a:pt x="14936" y="2237"/>
                    </a:lnTo>
                    <a:lnTo>
                      <a:pt x="14939" y="2237"/>
                    </a:lnTo>
                    <a:lnTo>
                      <a:pt x="14939" y="2237"/>
                    </a:lnTo>
                    <a:lnTo>
                      <a:pt x="14939" y="2236"/>
                    </a:lnTo>
                    <a:lnTo>
                      <a:pt x="14939" y="2234"/>
                    </a:lnTo>
                    <a:lnTo>
                      <a:pt x="14942" y="2234"/>
                    </a:lnTo>
                    <a:lnTo>
                      <a:pt x="14943" y="2234"/>
                    </a:lnTo>
                    <a:lnTo>
                      <a:pt x="14945" y="2235"/>
                    </a:lnTo>
                    <a:lnTo>
                      <a:pt x="14946" y="2237"/>
                    </a:lnTo>
                    <a:lnTo>
                      <a:pt x="14956" y="2240"/>
                    </a:lnTo>
                    <a:lnTo>
                      <a:pt x="14964" y="2242"/>
                    </a:lnTo>
                    <a:lnTo>
                      <a:pt x="14971" y="2243"/>
                    </a:lnTo>
                    <a:lnTo>
                      <a:pt x="14976" y="2242"/>
                    </a:lnTo>
                    <a:lnTo>
                      <a:pt x="14982" y="2242"/>
                    </a:lnTo>
                    <a:lnTo>
                      <a:pt x="14989" y="2241"/>
                    </a:lnTo>
                    <a:lnTo>
                      <a:pt x="14996" y="2242"/>
                    </a:lnTo>
                    <a:lnTo>
                      <a:pt x="15007" y="2243"/>
                    </a:lnTo>
                    <a:lnTo>
                      <a:pt x="15011" y="2246"/>
                    </a:lnTo>
                    <a:lnTo>
                      <a:pt x="15022" y="2248"/>
                    </a:lnTo>
                    <a:lnTo>
                      <a:pt x="15037" y="2249"/>
                    </a:lnTo>
                    <a:lnTo>
                      <a:pt x="15055" y="2249"/>
                    </a:lnTo>
                    <a:lnTo>
                      <a:pt x="15057" y="2249"/>
                    </a:lnTo>
                    <a:lnTo>
                      <a:pt x="15058" y="2249"/>
                    </a:lnTo>
                    <a:lnTo>
                      <a:pt x="15066" y="2251"/>
                    </a:lnTo>
                    <a:lnTo>
                      <a:pt x="15078" y="2253"/>
                    </a:lnTo>
                    <a:lnTo>
                      <a:pt x="15091" y="2254"/>
                    </a:lnTo>
                    <a:lnTo>
                      <a:pt x="15099" y="2256"/>
                    </a:lnTo>
                    <a:lnTo>
                      <a:pt x="15104" y="2256"/>
                    </a:lnTo>
                    <a:lnTo>
                      <a:pt x="15112" y="2258"/>
                    </a:lnTo>
                    <a:lnTo>
                      <a:pt x="15115" y="2258"/>
                    </a:lnTo>
                    <a:lnTo>
                      <a:pt x="15118" y="2258"/>
                    </a:lnTo>
                    <a:lnTo>
                      <a:pt x="15122" y="2257"/>
                    </a:lnTo>
                    <a:lnTo>
                      <a:pt x="15122" y="2256"/>
                    </a:lnTo>
                    <a:lnTo>
                      <a:pt x="15138" y="2261"/>
                    </a:lnTo>
                    <a:lnTo>
                      <a:pt x="15146" y="2264"/>
                    </a:lnTo>
                    <a:lnTo>
                      <a:pt x="15148" y="2267"/>
                    </a:lnTo>
                    <a:lnTo>
                      <a:pt x="15152" y="2267"/>
                    </a:lnTo>
                    <a:lnTo>
                      <a:pt x="15156" y="2268"/>
                    </a:lnTo>
                    <a:lnTo>
                      <a:pt x="15161" y="2268"/>
                    </a:lnTo>
                    <a:lnTo>
                      <a:pt x="15167" y="2273"/>
                    </a:lnTo>
                    <a:lnTo>
                      <a:pt x="15177" y="2280"/>
                    </a:lnTo>
                    <a:lnTo>
                      <a:pt x="15187" y="2285"/>
                    </a:lnTo>
                    <a:lnTo>
                      <a:pt x="15192" y="2287"/>
                    </a:lnTo>
                    <a:lnTo>
                      <a:pt x="15194" y="2287"/>
                    </a:lnTo>
                    <a:lnTo>
                      <a:pt x="15197" y="2287"/>
                    </a:lnTo>
                    <a:lnTo>
                      <a:pt x="15200" y="2289"/>
                    </a:lnTo>
                    <a:lnTo>
                      <a:pt x="15202" y="2290"/>
                    </a:lnTo>
                    <a:lnTo>
                      <a:pt x="15209" y="2294"/>
                    </a:lnTo>
                    <a:lnTo>
                      <a:pt x="15215" y="2300"/>
                    </a:lnTo>
                    <a:lnTo>
                      <a:pt x="15227" y="2311"/>
                    </a:lnTo>
                    <a:lnTo>
                      <a:pt x="15236" y="2317"/>
                    </a:lnTo>
                    <a:lnTo>
                      <a:pt x="15247" y="2319"/>
                    </a:lnTo>
                    <a:lnTo>
                      <a:pt x="15258" y="2320"/>
                    </a:lnTo>
                    <a:lnTo>
                      <a:pt x="15258" y="2326"/>
                    </a:lnTo>
                    <a:lnTo>
                      <a:pt x="15259" y="2330"/>
                    </a:lnTo>
                    <a:lnTo>
                      <a:pt x="15260" y="2333"/>
                    </a:lnTo>
                    <a:lnTo>
                      <a:pt x="15262" y="2335"/>
                    </a:lnTo>
                    <a:lnTo>
                      <a:pt x="15263" y="2336"/>
                    </a:lnTo>
                    <a:lnTo>
                      <a:pt x="15265" y="2337"/>
                    </a:lnTo>
                    <a:lnTo>
                      <a:pt x="15269" y="2335"/>
                    </a:lnTo>
                    <a:lnTo>
                      <a:pt x="15274" y="2334"/>
                    </a:lnTo>
                    <a:lnTo>
                      <a:pt x="15279" y="2340"/>
                    </a:lnTo>
                    <a:lnTo>
                      <a:pt x="15286" y="2348"/>
                    </a:lnTo>
                    <a:lnTo>
                      <a:pt x="15288" y="2360"/>
                    </a:lnTo>
                    <a:lnTo>
                      <a:pt x="15291" y="2373"/>
                    </a:lnTo>
                    <a:lnTo>
                      <a:pt x="15295" y="2379"/>
                    </a:lnTo>
                    <a:lnTo>
                      <a:pt x="15299" y="2385"/>
                    </a:lnTo>
                    <a:lnTo>
                      <a:pt x="15300" y="2389"/>
                    </a:lnTo>
                    <a:lnTo>
                      <a:pt x="15302" y="2392"/>
                    </a:lnTo>
                    <a:lnTo>
                      <a:pt x="15303" y="2395"/>
                    </a:lnTo>
                    <a:lnTo>
                      <a:pt x="15303" y="2399"/>
                    </a:lnTo>
                    <a:lnTo>
                      <a:pt x="15300" y="2409"/>
                    </a:lnTo>
                    <a:lnTo>
                      <a:pt x="15296" y="2418"/>
                    </a:lnTo>
                    <a:lnTo>
                      <a:pt x="15296" y="2427"/>
                    </a:lnTo>
                    <a:lnTo>
                      <a:pt x="15296" y="2436"/>
                    </a:lnTo>
                    <a:lnTo>
                      <a:pt x="15289" y="2438"/>
                    </a:lnTo>
                    <a:lnTo>
                      <a:pt x="15283" y="2440"/>
                    </a:lnTo>
                    <a:lnTo>
                      <a:pt x="15277" y="2443"/>
                    </a:lnTo>
                    <a:lnTo>
                      <a:pt x="15271" y="2446"/>
                    </a:lnTo>
                    <a:lnTo>
                      <a:pt x="15260" y="2451"/>
                    </a:lnTo>
                    <a:lnTo>
                      <a:pt x="15248" y="2457"/>
                    </a:lnTo>
                    <a:lnTo>
                      <a:pt x="15237" y="2458"/>
                    </a:lnTo>
                    <a:lnTo>
                      <a:pt x="15226" y="2457"/>
                    </a:lnTo>
                    <a:lnTo>
                      <a:pt x="15215" y="2456"/>
                    </a:lnTo>
                    <a:lnTo>
                      <a:pt x="15205" y="2455"/>
                    </a:lnTo>
                    <a:lnTo>
                      <a:pt x="15205" y="2457"/>
                    </a:lnTo>
                    <a:lnTo>
                      <a:pt x="15205" y="2458"/>
                    </a:lnTo>
                    <a:lnTo>
                      <a:pt x="15203" y="2458"/>
                    </a:lnTo>
                    <a:lnTo>
                      <a:pt x="15202" y="2458"/>
                    </a:lnTo>
                    <a:lnTo>
                      <a:pt x="15203" y="2461"/>
                    </a:lnTo>
                    <a:lnTo>
                      <a:pt x="15204" y="2465"/>
                    </a:lnTo>
                    <a:lnTo>
                      <a:pt x="15204" y="2466"/>
                    </a:lnTo>
                    <a:lnTo>
                      <a:pt x="15204" y="2467"/>
                    </a:lnTo>
                    <a:lnTo>
                      <a:pt x="15203" y="2468"/>
                    </a:lnTo>
                    <a:lnTo>
                      <a:pt x="15202" y="2468"/>
                    </a:lnTo>
                    <a:lnTo>
                      <a:pt x="15193" y="2470"/>
                    </a:lnTo>
                    <a:lnTo>
                      <a:pt x="15185" y="2471"/>
                    </a:lnTo>
                    <a:lnTo>
                      <a:pt x="15177" y="2471"/>
                    </a:lnTo>
                    <a:lnTo>
                      <a:pt x="15167" y="2471"/>
                    </a:lnTo>
                    <a:lnTo>
                      <a:pt x="15158" y="2483"/>
                    </a:lnTo>
                    <a:lnTo>
                      <a:pt x="15148" y="2495"/>
                    </a:lnTo>
                    <a:lnTo>
                      <a:pt x="15136" y="2505"/>
                    </a:lnTo>
                    <a:lnTo>
                      <a:pt x="15124" y="2514"/>
                    </a:lnTo>
                    <a:lnTo>
                      <a:pt x="15098" y="2532"/>
                    </a:lnTo>
                    <a:lnTo>
                      <a:pt x="15073" y="2549"/>
                    </a:lnTo>
                    <a:lnTo>
                      <a:pt x="15071" y="2552"/>
                    </a:lnTo>
                    <a:lnTo>
                      <a:pt x="15069" y="2554"/>
                    </a:lnTo>
                    <a:lnTo>
                      <a:pt x="15068" y="2556"/>
                    </a:lnTo>
                    <a:lnTo>
                      <a:pt x="15068" y="2558"/>
                    </a:lnTo>
                    <a:lnTo>
                      <a:pt x="15060" y="2558"/>
                    </a:lnTo>
                    <a:lnTo>
                      <a:pt x="15054" y="2560"/>
                    </a:lnTo>
                    <a:lnTo>
                      <a:pt x="15048" y="2563"/>
                    </a:lnTo>
                    <a:lnTo>
                      <a:pt x="15041" y="2566"/>
                    </a:lnTo>
                    <a:lnTo>
                      <a:pt x="15036" y="2569"/>
                    </a:lnTo>
                    <a:lnTo>
                      <a:pt x="15029" y="2572"/>
                    </a:lnTo>
                    <a:lnTo>
                      <a:pt x="15024" y="2575"/>
                    </a:lnTo>
                    <a:lnTo>
                      <a:pt x="15017" y="2577"/>
                    </a:lnTo>
                    <a:lnTo>
                      <a:pt x="15002" y="2576"/>
                    </a:lnTo>
                    <a:lnTo>
                      <a:pt x="14988" y="2576"/>
                    </a:lnTo>
                    <a:lnTo>
                      <a:pt x="14981" y="2571"/>
                    </a:lnTo>
                    <a:lnTo>
                      <a:pt x="14973" y="2568"/>
                    </a:lnTo>
                    <a:lnTo>
                      <a:pt x="14975" y="2554"/>
                    </a:lnTo>
                    <a:lnTo>
                      <a:pt x="14978" y="2541"/>
                    </a:lnTo>
                    <a:lnTo>
                      <a:pt x="14984" y="2524"/>
                    </a:lnTo>
                    <a:lnTo>
                      <a:pt x="14991" y="2508"/>
                    </a:lnTo>
                    <a:lnTo>
                      <a:pt x="14993" y="2499"/>
                    </a:lnTo>
                    <a:lnTo>
                      <a:pt x="14994" y="2491"/>
                    </a:lnTo>
                    <a:lnTo>
                      <a:pt x="14993" y="2482"/>
                    </a:lnTo>
                    <a:lnTo>
                      <a:pt x="14990" y="2472"/>
                    </a:lnTo>
                    <a:lnTo>
                      <a:pt x="14985" y="2466"/>
                    </a:lnTo>
                    <a:lnTo>
                      <a:pt x="14980" y="2460"/>
                    </a:lnTo>
                    <a:lnTo>
                      <a:pt x="14974" y="2456"/>
                    </a:lnTo>
                    <a:lnTo>
                      <a:pt x="14968" y="2453"/>
                    </a:lnTo>
                    <a:lnTo>
                      <a:pt x="14954" y="2446"/>
                    </a:lnTo>
                    <a:lnTo>
                      <a:pt x="14940" y="2440"/>
                    </a:lnTo>
                    <a:lnTo>
                      <a:pt x="14931" y="2436"/>
                    </a:lnTo>
                    <a:lnTo>
                      <a:pt x="14921" y="2431"/>
                    </a:lnTo>
                    <a:lnTo>
                      <a:pt x="14913" y="2425"/>
                    </a:lnTo>
                    <a:lnTo>
                      <a:pt x="14903" y="2418"/>
                    </a:lnTo>
                    <a:lnTo>
                      <a:pt x="14890" y="2410"/>
                    </a:lnTo>
                    <a:lnTo>
                      <a:pt x="14876" y="2400"/>
                    </a:lnTo>
                    <a:lnTo>
                      <a:pt x="14863" y="2389"/>
                    </a:lnTo>
                    <a:lnTo>
                      <a:pt x="14850" y="2380"/>
                    </a:lnTo>
                    <a:lnTo>
                      <a:pt x="14839" y="2374"/>
                    </a:lnTo>
                    <a:lnTo>
                      <a:pt x="14828" y="2369"/>
                    </a:lnTo>
                    <a:lnTo>
                      <a:pt x="14817" y="2360"/>
                    </a:lnTo>
                    <a:lnTo>
                      <a:pt x="14807" y="2351"/>
                    </a:lnTo>
                    <a:lnTo>
                      <a:pt x="14792" y="2346"/>
                    </a:lnTo>
                    <a:lnTo>
                      <a:pt x="14777" y="2340"/>
                    </a:lnTo>
                    <a:lnTo>
                      <a:pt x="14763" y="2334"/>
                    </a:lnTo>
                    <a:lnTo>
                      <a:pt x="14749" y="2328"/>
                    </a:lnTo>
                    <a:lnTo>
                      <a:pt x="14737" y="2325"/>
                    </a:lnTo>
                    <a:lnTo>
                      <a:pt x="14724" y="2324"/>
                    </a:lnTo>
                    <a:lnTo>
                      <a:pt x="14711" y="2324"/>
                    </a:lnTo>
                    <a:lnTo>
                      <a:pt x="14699" y="2324"/>
                    </a:lnTo>
                    <a:lnTo>
                      <a:pt x="14699" y="2320"/>
                    </a:lnTo>
                    <a:lnTo>
                      <a:pt x="14699" y="2318"/>
                    </a:lnTo>
                    <a:lnTo>
                      <a:pt x="14701" y="2318"/>
                    </a:lnTo>
                    <a:lnTo>
                      <a:pt x="14704" y="2318"/>
                    </a:lnTo>
                    <a:lnTo>
                      <a:pt x="14705" y="2317"/>
                    </a:lnTo>
                    <a:lnTo>
                      <a:pt x="14705" y="2315"/>
                    </a:lnTo>
                    <a:lnTo>
                      <a:pt x="14704" y="2315"/>
                    </a:lnTo>
                    <a:lnTo>
                      <a:pt x="14701" y="2315"/>
                    </a:lnTo>
                    <a:lnTo>
                      <a:pt x="14701" y="2313"/>
                    </a:lnTo>
                    <a:lnTo>
                      <a:pt x="14701" y="2312"/>
                    </a:lnTo>
                    <a:lnTo>
                      <a:pt x="14699" y="2313"/>
                    </a:lnTo>
                    <a:lnTo>
                      <a:pt x="14696" y="2314"/>
                    </a:lnTo>
                    <a:lnTo>
                      <a:pt x="14695" y="2314"/>
                    </a:lnTo>
                    <a:lnTo>
                      <a:pt x="14694" y="2314"/>
                    </a:lnTo>
                    <a:lnTo>
                      <a:pt x="14693" y="2313"/>
                    </a:lnTo>
                    <a:lnTo>
                      <a:pt x="14693" y="2312"/>
                    </a:lnTo>
                    <a:lnTo>
                      <a:pt x="14691" y="2308"/>
                    </a:lnTo>
                    <a:lnTo>
                      <a:pt x="14690" y="2305"/>
                    </a:lnTo>
                    <a:lnTo>
                      <a:pt x="14689" y="2303"/>
                    </a:lnTo>
                    <a:lnTo>
                      <a:pt x="14686" y="2302"/>
                    </a:lnTo>
                    <a:lnTo>
                      <a:pt x="14683" y="2304"/>
                    </a:lnTo>
                    <a:lnTo>
                      <a:pt x="14679" y="2306"/>
                    </a:lnTo>
                    <a:lnTo>
                      <a:pt x="14677" y="2307"/>
                    </a:lnTo>
                    <a:lnTo>
                      <a:pt x="14675" y="2307"/>
                    </a:lnTo>
                    <a:lnTo>
                      <a:pt x="14674" y="2307"/>
                    </a:lnTo>
                    <a:lnTo>
                      <a:pt x="14674" y="2305"/>
                    </a:lnTo>
                    <a:lnTo>
                      <a:pt x="14670" y="2305"/>
                    </a:lnTo>
                    <a:lnTo>
                      <a:pt x="14667" y="2304"/>
                    </a:lnTo>
                    <a:lnTo>
                      <a:pt x="14665" y="2302"/>
                    </a:lnTo>
                    <a:lnTo>
                      <a:pt x="14664" y="2300"/>
                    </a:lnTo>
                    <a:lnTo>
                      <a:pt x="14658" y="2303"/>
                    </a:lnTo>
                    <a:lnTo>
                      <a:pt x="14652" y="2305"/>
                    </a:lnTo>
                    <a:lnTo>
                      <a:pt x="14652" y="2304"/>
                    </a:lnTo>
                    <a:lnTo>
                      <a:pt x="14652" y="2302"/>
                    </a:lnTo>
                    <a:lnTo>
                      <a:pt x="14641" y="2292"/>
                    </a:lnTo>
                    <a:lnTo>
                      <a:pt x="14630" y="2281"/>
                    </a:lnTo>
                    <a:lnTo>
                      <a:pt x="14628" y="2276"/>
                    </a:lnTo>
                    <a:lnTo>
                      <a:pt x="14628" y="2272"/>
                    </a:lnTo>
                    <a:lnTo>
                      <a:pt x="14629" y="2269"/>
                    </a:lnTo>
                    <a:lnTo>
                      <a:pt x="14630" y="2264"/>
                    </a:lnTo>
                    <a:lnTo>
                      <a:pt x="14633" y="2261"/>
                    </a:lnTo>
                    <a:lnTo>
                      <a:pt x="14636" y="2258"/>
                    </a:lnTo>
                    <a:lnTo>
                      <a:pt x="14641" y="2254"/>
                    </a:lnTo>
                    <a:lnTo>
                      <a:pt x="14646" y="2252"/>
                    </a:lnTo>
                    <a:lnTo>
                      <a:pt x="14667" y="2242"/>
                    </a:lnTo>
                    <a:lnTo>
                      <a:pt x="14683" y="2234"/>
                    </a:lnTo>
                    <a:close/>
                    <a:moveTo>
                      <a:pt x="11488" y="2240"/>
                    </a:moveTo>
                    <a:lnTo>
                      <a:pt x="11465" y="2260"/>
                    </a:lnTo>
                    <a:lnTo>
                      <a:pt x="11428" y="2296"/>
                    </a:lnTo>
                    <a:lnTo>
                      <a:pt x="11408" y="2315"/>
                    </a:lnTo>
                    <a:lnTo>
                      <a:pt x="11391" y="2332"/>
                    </a:lnTo>
                    <a:lnTo>
                      <a:pt x="11386" y="2339"/>
                    </a:lnTo>
                    <a:lnTo>
                      <a:pt x="11380" y="2345"/>
                    </a:lnTo>
                    <a:lnTo>
                      <a:pt x="11377" y="2349"/>
                    </a:lnTo>
                    <a:lnTo>
                      <a:pt x="11376" y="2352"/>
                    </a:lnTo>
                    <a:lnTo>
                      <a:pt x="11390" y="2363"/>
                    </a:lnTo>
                    <a:lnTo>
                      <a:pt x="11406" y="2374"/>
                    </a:lnTo>
                    <a:lnTo>
                      <a:pt x="11413" y="2379"/>
                    </a:lnTo>
                    <a:lnTo>
                      <a:pt x="11421" y="2383"/>
                    </a:lnTo>
                    <a:lnTo>
                      <a:pt x="11430" y="2385"/>
                    </a:lnTo>
                    <a:lnTo>
                      <a:pt x="11439" y="2387"/>
                    </a:lnTo>
                    <a:lnTo>
                      <a:pt x="11443" y="2393"/>
                    </a:lnTo>
                    <a:lnTo>
                      <a:pt x="11449" y="2399"/>
                    </a:lnTo>
                    <a:lnTo>
                      <a:pt x="11455" y="2403"/>
                    </a:lnTo>
                    <a:lnTo>
                      <a:pt x="11463" y="2407"/>
                    </a:lnTo>
                    <a:lnTo>
                      <a:pt x="11471" y="2411"/>
                    </a:lnTo>
                    <a:lnTo>
                      <a:pt x="11478" y="2413"/>
                    </a:lnTo>
                    <a:lnTo>
                      <a:pt x="11487" y="2414"/>
                    </a:lnTo>
                    <a:lnTo>
                      <a:pt x="11495" y="2415"/>
                    </a:lnTo>
                    <a:lnTo>
                      <a:pt x="11498" y="2407"/>
                    </a:lnTo>
                    <a:lnTo>
                      <a:pt x="11503" y="2399"/>
                    </a:lnTo>
                    <a:lnTo>
                      <a:pt x="11506" y="2394"/>
                    </a:lnTo>
                    <a:lnTo>
                      <a:pt x="11509" y="2390"/>
                    </a:lnTo>
                    <a:lnTo>
                      <a:pt x="11511" y="2388"/>
                    </a:lnTo>
                    <a:lnTo>
                      <a:pt x="11514" y="2387"/>
                    </a:lnTo>
                    <a:lnTo>
                      <a:pt x="11511" y="2377"/>
                    </a:lnTo>
                    <a:lnTo>
                      <a:pt x="11510" y="2367"/>
                    </a:lnTo>
                    <a:lnTo>
                      <a:pt x="11510" y="2357"/>
                    </a:lnTo>
                    <a:lnTo>
                      <a:pt x="11511" y="2347"/>
                    </a:lnTo>
                    <a:lnTo>
                      <a:pt x="11513" y="2326"/>
                    </a:lnTo>
                    <a:lnTo>
                      <a:pt x="11514" y="2305"/>
                    </a:lnTo>
                    <a:lnTo>
                      <a:pt x="11519" y="2297"/>
                    </a:lnTo>
                    <a:lnTo>
                      <a:pt x="11524" y="2290"/>
                    </a:lnTo>
                    <a:lnTo>
                      <a:pt x="11528" y="2280"/>
                    </a:lnTo>
                    <a:lnTo>
                      <a:pt x="11529" y="2271"/>
                    </a:lnTo>
                    <a:lnTo>
                      <a:pt x="11525" y="2260"/>
                    </a:lnTo>
                    <a:lnTo>
                      <a:pt x="11521" y="2252"/>
                    </a:lnTo>
                    <a:lnTo>
                      <a:pt x="11519" y="2249"/>
                    </a:lnTo>
                    <a:lnTo>
                      <a:pt x="11516" y="2247"/>
                    </a:lnTo>
                    <a:lnTo>
                      <a:pt x="11507" y="2245"/>
                    </a:lnTo>
                    <a:lnTo>
                      <a:pt x="11488" y="2240"/>
                    </a:lnTo>
                    <a:close/>
                    <a:moveTo>
                      <a:pt x="5857" y="2246"/>
                    </a:moveTo>
                    <a:lnTo>
                      <a:pt x="5840" y="2256"/>
                    </a:lnTo>
                    <a:lnTo>
                      <a:pt x="5824" y="2265"/>
                    </a:lnTo>
                    <a:lnTo>
                      <a:pt x="5807" y="2274"/>
                    </a:lnTo>
                    <a:lnTo>
                      <a:pt x="5793" y="2285"/>
                    </a:lnTo>
                    <a:lnTo>
                      <a:pt x="5785" y="2294"/>
                    </a:lnTo>
                    <a:lnTo>
                      <a:pt x="5779" y="2302"/>
                    </a:lnTo>
                    <a:lnTo>
                      <a:pt x="5771" y="2311"/>
                    </a:lnTo>
                    <a:lnTo>
                      <a:pt x="5765" y="2319"/>
                    </a:lnTo>
                    <a:lnTo>
                      <a:pt x="5751" y="2329"/>
                    </a:lnTo>
                    <a:lnTo>
                      <a:pt x="5737" y="2339"/>
                    </a:lnTo>
                    <a:lnTo>
                      <a:pt x="5724" y="2349"/>
                    </a:lnTo>
                    <a:lnTo>
                      <a:pt x="5711" y="2359"/>
                    </a:lnTo>
                    <a:lnTo>
                      <a:pt x="5695" y="2366"/>
                    </a:lnTo>
                    <a:lnTo>
                      <a:pt x="5681" y="2372"/>
                    </a:lnTo>
                    <a:lnTo>
                      <a:pt x="5665" y="2378"/>
                    </a:lnTo>
                    <a:lnTo>
                      <a:pt x="5651" y="2384"/>
                    </a:lnTo>
                    <a:lnTo>
                      <a:pt x="5635" y="2393"/>
                    </a:lnTo>
                    <a:lnTo>
                      <a:pt x="5619" y="2402"/>
                    </a:lnTo>
                    <a:lnTo>
                      <a:pt x="5605" y="2404"/>
                    </a:lnTo>
                    <a:lnTo>
                      <a:pt x="5592" y="2407"/>
                    </a:lnTo>
                    <a:lnTo>
                      <a:pt x="5577" y="2413"/>
                    </a:lnTo>
                    <a:lnTo>
                      <a:pt x="5562" y="2420"/>
                    </a:lnTo>
                    <a:lnTo>
                      <a:pt x="5553" y="2423"/>
                    </a:lnTo>
                    <a:lnTo>
                      <a:pt x="5543" y="2427"/>
                    </a:lnTo>
                    <a:lnTo>
                      <a:pt x="5539" y="2431"/>
                    </a:lnTo>
                    <a:lnTo>
                      <a:pt x="5536" y="2435"/>
                    </a:lnTo>
                    <a:lnTo>
                      <a:pt x="5534" y="2437"/>
                    </a:lnTo>
                    <a:lnTo>
                      <a:pt x="5534" y="2439"/>
                    </a:lnTo>
                    <a:lnTo>
                      <a:pt x="5534" y="2442"/>
                    </a:lnTo>
                    <a:lnTo>
                      <a:pt x="5536" y="2444"/>
                    </a:lnTo>
                    <a:lnTo>
                      <a:pt x="5538" y="2447"/>
                    </a:lnTo>
                    <a:lnTo>
                      <a:pt x="5540" y="2450"/>
                    </a:lnTo>
                    <a:lnTo>
                      <a:pt x="5542" y="2453"/>
                    </a:lnTo>
                    <a:lnTo>
                      <a:pt x="5545" y="2454"/>
                    </a:lnTo>
                    <a:lnTo>
                      <a:pt x="5552" y="2457"/>
                    </a:lnTo>
                    <a:lnTo>
                      <a:pt x="5560" y="2459"/>
                    </a:lnTo>
                    <a:lnTo>
                      <a:pt x="5576" y="2461"/>
                    </a:lnTo>
                    <a:lnTo>
                      <a:pt x="5592" y="2464"/>
                    </a:lnTo>
                    <a:lnTo>
                      <a:pt x="5609" y="2469"/>
                    </a:lnTo>
                    <a:lnTo>
                      <a:pt x="5628" y="2476"/>
                    </a:lnTo>
                    <a:lnTo>
                      <a:pt x="5638" y="2478"/>
                    </a:lnTo>
                    <a:lnTo>
                      <a:pt x="5647" y="2481"/>
                    </a:lnTo>
                    <a:lnTo>
                      <a:pt x="5657" y="2482"/>
                    </a:lnTo>
                    <a:lnTo>
                      <a:pt x="5665" y="2482"/>
                    </a:lnTo>
                    <a:lnTo>
                      <a:pt x="5671" y="2480"/>
                    </a:lnTo>
                    <a:lnTo>
                      <a:pt x="5676" y="2478"/>
                    </a:lnTo>
                    <a:lnTo>
                      <a:pt x="5683" y="2473"/>
                    </a:lnTo>
                    <a:lnTo>
                      <a:pt x="5691" y="2468"/>
                    </a:lnTo>
                    <a:lnTo>
                      <a:pt x="5708" y="2455"/>
                    </a:lnTo>
                    <a:lnTo>
                      <a:pt x="5726" y="2438"/>
                    </a:lnTo>
                    <a:lnTo>
                      <a:pt x="5742" y="2422"/>
                    </a:lnTo>
                    <a:lnTo>
                      <a:pt x="5758" y="2406"/>
                    </a:lnTo>
                    <a:lnTo>
                      <a:pt x="5770" y="2392"/>
                    </a:lnTo>
                    <a:lnTo>
                      <a:pt x="5777" y="2382"/>
                    </a:lnTo>
                    <a:lnTo>
                      <a:pt x="5781" y="2370"/>
                    </a:lnTo>
                    <a:lnTo>
                      <a:pt x="5783" y="2356"/>
                    </a:lnTo>
                    <a:lnTo>
                      <a:pt x="5784" y="2348"/>
                    </a:lnTo>
                    <a:lnTo>
                      <a:pt x="5785" y="2341"/>
                    </a:lnTo>
                    <a:lnTo>
                      <a:pt x="5788" y="2336"/>
                    </a:lnTo>
                    <a:lnTo>
                      <a:pt x="5790" y="2332"/>
                    </a:lnTo>
                    <a:lnTo>
                      <a:pt x="5794" y="2327"/>
                    </a:lnTo>
                    <a:lnTo>
                      <a:pt x="5799" y="2324"/>
                    </a:lnTo>
                    <a:lnTo>
                      <a:pt x="5804" y="2320"/>
                    </a:lnTo>
                    <a:lnTo>
                      <a:pt x="5811" y="2318"/>
                    </a:lnTo>
                    <a:lnTo>
                      <a:pt x="5823" y="2314"/>
                    </a:lnTo>
                    <a:lnTo>
                      <a:pt x="5834" y="2309"/>
                    </a:lnTo>
                    <a:lnTo>
                      <a:pt x="5845" y="2297"/>
                    </a:lnTo>
                    <a:lnTo>
                      <a:pt x="5856" y="2285"/>
                    </a:lnTo>
                    <a:lnTo>
                      <a:pt x="5860" y="2279"/>
                    </a:lnTo>
                    <a:lnTo>
                      <a:pt x="5868" y="2267"/>
                    </a:lnTo>
                    <a:lnTo>
                      <a:pt x="5871" y="2260"/>
                    </a:lnTo>
                    <a:lnTo>
                      <a:pt x="5873" y="2254"/>
                    </a:lnTo>
                    <a:lnTo>
                      <a:pt x="5873" y="2252"/>
                    </a:lnTo>
                    <a:lnTo>
                      <a:pt x="5872" y="2250"/>
                    </a:lnTo>
                    <a:lnTo>
                      <a:pt x="5871" y="2249"/>
                    </a:lnTo>
                    <a:lnTo>
                      <a:pt x="5869" y="2249"/>
                    </a:lnTo>
                    <a:lnTo>
                      <a:pt x="5864" y="2248"/>
                    </a:lnTo>
                    <a:lnTo>
                      <a:pt x="5857" y="2246"/>
                    </a:lnTo>
                    <a:close/>
                    <a:moveTo>
                      <a:pt x="11111" y="2264"/>
                    </a:moveTo>
                    <a:lnTo>
                      <a:pt x="11113" y="2265"/>
                    </a:lnTo>
                    <a:lnTo>
                      <a:pt x="11114" y="2267"/>
                    </a:lnTo>
                    <a:lnTo>
                      <a:pt x="11112" y="2265"/>
                    </a:lnTo>
                    <a:lnTo>
                      <a:pt x="11111" y="2264"/>
                    </a:lnTo>
                    <a:close/>
                    <a:moveTo>
                      <a:pt x="6691" y="2290"/>
                    </a:moveTo>
                    <a:lnTo>
                      <a:pt x="6701" y="2292"/>
                    </a:lnTo>
                    <a:lnTo>
                      <a:pt x="6711" y="2293"/>
                    </a:lnTo>
                    <a:lnTo>
                      <a:pt x="6716" y="2296"/>
                    </a:lnTo>
                    <a:lnTo>
                      <a:pt x="6719" y="2300"/>
                    </a:lnTo>
                    <a:lnTo>
                      <a:pt x="6722" y="2304"/>
                    </a:lnTo>
                    <a:lnTo>
                      <a:pt x="6723" y="2309"/>
                    </a:lnTo>
                    <a:lnTo>
                      <a:pt x="6723" y="2315"/>
                    </a:lnTo>
                    <a:lnTo>
                      <a:pt x="6721" y="2319"/>
                    </a:lnTo>
                    <a:lnTo>
                      <a:pt x="6719" y="2324"/>
                    </a:lnTo>
                    <a:lnTo>
                      <a:pt x="6714" y="2327"/>
                    </a:lnTo>
                    <a:lnTo>
                      <a:pt x="6710" y="2328"/>
                    </a:lnTo>
                    <a:lnTo>
                      <a:pt x="6706" y="2329"/>
                    </a:lnTo>
                    <a:lnTo>
                      <a:pt x="6701" y="2328"/>
                    </a:lnTo>
                    <a:lnTo>
                      <a:pt x="6697" y="2326"/>
                    </a:lnTo>
                    <a:lnTo>
                      <a:pt x="6692" y="2324"/>
                    </a:lnTo>
                    <a:lnTo>
                      <a:pt x="6689" y="2320"/>
                    </a:lnTo>
                    <a:lnTo>
                      <a:pt x="6687" y="2316"/>
                    </a:lnTo>
                    <a:lnTo>
                      <a:pt x="6686" y="2312"/>
                    </a:lnTo>
                    <a:lnTo>
                      <a:pt x="6688" y="2301"/>
                    </a:lnTo>
                    <a:lnTo>
                      <a:pt x="6691" y="2290"/>
                    </a:lnTo>
                    <a:close/>
                    <a:moveTo>
                      <a:pt x="3910" y="2502"/>
                    </a:moveTo>
                    <a:lnTo>
                      <a:pt x="3908" y="2515"/>
                    </a:lnTo>
                    <a:lnTo>
                      <a:pt x="3906" y="2528"/>
                    </a:lnTo>
                    <a:lnTo>
                      <a:pt x="3904" y="2542"/>
                    </a:lnTo>
                    <a:lnTo>
                      <a:pt x="3902" y="2555"/>
                    </a:lnTo>
                    <a:lnTo>
                      <a:pt x="3904" y="2568"/>
                    </a:lnTo>
                    <a:lnTo>
                      <a:pt x="3906" y="2580"/>
                    </a:lnTo>
                    <a:lnTo>
                      <a:pt x="3908" y="2580"/>
                    </a:lnTo>
                    <a:lnTo>
                      <a:pt x="3910" y="2580"/>
                    </a:lnTo>
                    <a:lnTo>
                      <a:pt x="3911" y="2561"/>
                    </a:lnTo>
                    <a:lnTo>
                      <a:pt x="3912" y="2541"/>
                    </a:lnTo>
                    <a:lnTo>
                      <a:pt x="3912" y="2531"/>
                    </a:lnTo>
                    <a:lnTo>
                      <a:pt x="3912" y="2521"/>
                    </a:lnTo>
                    <a:lnTo>
                      <a:pt x="3912" y="2511"/>
                    </a:lnTo>
                    <a:lnTo>
                      <a:pt x="3910" y="2502"/>
                    </a:lnTo>
                    <a:close/>
                    <a:moveTo>
                      <a:pt x="5529" y="2543"/>
                    </a:moveTo>
                    <a:lnTo>
                      <a:pt x="5522" y="2550"/>
                    </a:lnTo>
                    <a:lnTo>
                      <a:pt x="5518" y="2557"/>
                    </a:lnTo>
                    <a:lnTo>
                      <a:pt x="5514" y="2564"/>
                    </a:lnTo>
                    <a:lnTo>
                      <a:pt x="5511" y="2571"/>
                    </a:lnTo>
                    <a:lnTo>
                      <a:pt x="5509" y="2578"/>
                    </a:lnTo>
                    <a:lnTo>
                      <a:pt x="5508" y="2587"/>
                    </a:lnTo>
                    <a:lnTo>
                      <a:pt x="5507" y="2596"/>
                    </a:lnTo>
                    <a:lnTo>
                      <a:pt x="5507" y="2605"/>
                    </a:lnTo>
                    <a:lnTo>
                      <a:pt x="5516" y="2610"/>
                    </a:lnTo>
                    <a:lnTo>
                      <a:pt x="5526" y="2614"/>
                    </a:lnTo>
                    <a:lnTo>
                      <a:pt x="5537" y="2616"/>
                    </a:lnTo>
                    <a:lnTo>
                      <a:pt x="5548" y="2618"/>
                    </a:lnTo>
                    <a:lnTo>
                      <a:pt x="5555" y="2612"/>
                    </a:lnTo>
                    <a:lnTo>
                      <a:pt x="5562" y="2605"/>
                    </a:lnTo>
                    <a:lnTo>
                      <a:pt x="5565" y="2601"/>
                    </a:lnTo>
                    <a:lnTo>
                      <a:pt x="5567" y="2594"/>
                    </a:lnTo>
                    <a:lnTo>
                      <a:pt x="5569" y="2587"/>
                    </a:lnTo>
                    <a:lnTo>
                      <a:pt x="5570" y="2579"/>
                    </a:lnTo>
                    <a:lnTo>
                      <a:pt x="5570" y="2570"/>
                    </a:lnTo>
                    <a:lnTo>
                      <a:pt x="5569" y="2564"/>
                    </a:lnTo>
                    <a:lnTo>
                      <a:pt x="5566" y="2557"/>
                    </a:lnTo>
                    <a:lnTo>
                      <a:pt x="5563" y="2553"/>
                    </a:lnTo>
                    <a:lnTo>
                      <a:pt x="5556" y="2548"/>
                    </a:lnTo>
                    <a:lnTo>
                      <a:pt x="5548" y="2545"/>
                    </a:lnTo>
                    <a:lnTo>
                      <a:pt x="5538" y="2544"/>
                    </a:lnTo>
                    <a:lnTo>
                      <a:pt x="5529" y="25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2972435" y="2065020"/>
            <a:ext cx="5683250" cy="16116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>
              <a:lnSpc>
                <a:spcPct val="130000"/>
              </a:lnSpc>
            </a:pPr>
            <a:r>
              <a:rPr lang="en-US" altLang="zh-CN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Q&amp;A</a:t>
            </a:r>
          </a:p>
          <a:p>
            <a:pPr algn="l" defTabSz="914400" latinLnBrk="1">
              <a:lnSpc>
                <a:spcPct val="13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525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7079728" y="1534432"/>
            <a:ext cx="4087655" cy="434385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16F045-C73F-42AF-AE76-D8E72D260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5" y="1987104"/>
            <a:ext cx="5235893" cy="3490595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71914" y="1534432"/>
            <a:ext cx="5707561" cy="434385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B9118-D913-4807-8CA3-55FC1CC64802}"/>
              </a:ext>
            </a:extLst>
          </p:cNvPr>
          <p:cNvSpPr txBox="1"/>
          <p:nvPr/>
        </p:nvSpPr>
        <p:spPr>
          <a:xfrm>
            <a:off x="7174028" y="1987104"/>
            <a:ext cx="3683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两人分粥公平方案：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：负责分粥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：第一个进行挑选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9DB4A523-5EF4-4533-AB1A-204C2435D0E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550126" y="5747673"/>
            <a:ext cx="9039045" cy="801370"/>
          </a:xfrm>
          <a:prstGeom prst="rect">
            <a:avLst/>
          </a:prstGeom>
          <a:effectLst>
            <a:reflection blurRad="6350" stA="30000" endA="300" endPos="400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indent="0">
              <a:lnSpc>
                <a:spcPct val="150000"/>
              </a:lnSpc>
              <a:buFont typeface="Wingdings" panose="05000000000000000000" charset="0"/>
            </a:pPr>
            <a:r>
              <a:rPr lang="zh-CN" altLang="en-US" sz="4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安全多方计算可不可以进行类似操作？</a:t>
            </a:r>
            <a:endParaRPr lang="zh-CN" sz="4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079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8D01D5B-73F5-4375-9067-AFE3A2DFA1B0}"/>
              </a:ext>
            </a:extLst>
          </p:cNvPr>
          <p:cNvSpPr/>
          <p:nvPr/>
        </p:nvSpPr>
        <p:spPr>
          <a:xfrm>
            <a:off x="992807" y="4146913"/>
            <a:ext cx="10191748" cy="24228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992807" y="1704457"/>
            <a:ext cx="10191748" cy="236271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5588611" y="760403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6F2185-4880-433B-B759-083D2921D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70" y="1829254"/>
            <a:ext cx="4875821" cy="210467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6BAD33F-C8B1-4FD2-95E8-F70BCF3A5C05}"/>
              </a:ext>
            </a:extLst>
          </p:cNvPr>
          <p:cNvSpPr/>
          <p:nvPr/>
        </p:nvSpPr>
        <p:spPr>
          <a:xfrm>
            <a:off x="6164354" y="1873295"/>
            <a:ext cx="4875821" cy="202504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6F0DD5-087F-4487-AB55-282376DAD55B}"/>
              </a:ext>
            </a:extLst>
          </p:cNvPr>
          <p:cNvSpPr txBox="1"/>
          <p:nvPr/>
        </p:nvSpPr>
        <p:spPr>
          <a:xfrm>
            <a:off x="6362299" y="2086283"/>
            <a:ext cx="4504623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 为</a:t>
            </a: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每一个线路选择两个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随机密钥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一个表示“0”, 另一个表示“1”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一个门共两个输入线路，一个输出线路，共6个密钥</a:t>
            </a:r>
          </a:p>
        </p:txBody>
      </p:sp>
      <p:sp>
        <p:nvSpPr>
          <p:cNvPr id="13" name="Text Box 43">
            <a:extLst>
              <a:ext uri="{FF2B5EF4-FFF2-40B4-BE49-F238E27FC236}">
                <a16:creationId xmlns:a16="http://schemas.microsoft.com/office/drawing/2014/main" id="{E0DFD7BE-0727-483D-AE9C-B2720138C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364" y="4263433"/>
            <a:ext cx="28611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Encrypted truth table:</a:t>
            </a:r>
          </a:p>
        </p:txBody>
      </p:sp>
      <p:sp>
        <p:nvSpPr>
          <p:cNvPr id="14" name="Text Box 44">
            <a:extLst>
              <a:ext uri="{FF2B5EF4-FFF2-40B4-BE49-F238E27FC236}">
                <a16:creationId xmlns:a16="http://schemas.microsoft.com/office/drawing/2014/main" id="{5E444FAE-0455-4DB7-AA9D-2E05CB01E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081" y="4790296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5" name="Text Box 45">
            <a:extLst>
              <a:ext uri="{FF2B5EF4-FFF2-40B4-BE49-F238E27FC236}">
                <a16:creationId xmlns:a16="http://schemas.microsoft.com/office/drawing/2014/main" id="{41F45011-FF3A-4E8D-A86E-2123B1C0A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081" y="5196031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6" name="Text Box 46">
            <a:extLst>
              <a:ext uri="{FF2B5EF4-FFF2-40B4-BE49-F238E27FC236}">
                <a16:creationId xmlns:a16="http://schemas.microsoft.com/office/drawing/2014/main" id="{58456350-617D-4D7F-919A-CE729EFC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711" y="5597369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7" name="Text Box 47">
            <a:extLst>
              <a:ext uri="{FF2B5EF4-FFF2-40B4-BE49-F238E27FC236}">
                <a16:creationId xmlns:a16="http://schemas.microsoft.com/office/drawing/2014/main" id="{FD4FB15C-CC6A-40AD-9773-49DC188A3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081" y="5985316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8" name="Text Box 25">
            <a:extLst>
              <a:ext uri="{FF2B5EF4-FFF2-40B4-BE49-F238E27FC236}">
                <a16:creationId xmlns:a16="http://schemas.microsoft.com/office/drawing/2014/main" id="{749ED340-F2C4-44E2-96EC-B7F974F43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576" y="4254381"/>
            <a:ext cx="25971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Original truth table: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935CB7C-B1A0-4EF6-8416-11BC02E9C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486862"/>
              </p:ext>
            </p:extLst>
          </p:nvPr>
        </p:nvGraphicFramePr>
        <p:xfrm>
          <a:off x="1540043" y="4654491"/>
          <a:ext cx="1779057" cy="17372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93019">
                  <a:extLst>
                    <a:ext uri="{9D8B030D-6E8A-4147-A177-3AD203B41FA5}">
                      <a16:colId xmlns:a16="http://schemas.microsoft.com/office/drawing/2014/main" val="709159144"/>
                    </a:ext>
                  </a:extLst>
                </a:gridCol>
                <a:gridCol w="593019">
                  <a:extLst>
                    <a:ext uri="{9D8B030D-6E8A-4147-A177-3AD203B41FA5}">
                      <a16:colId xmlns:a16="http://schemas.microsoft.com/office/drawing/2014/main" val="3425275068"/>
                    </a:ext>
                  </a:extLst>
                </a:gridCol>
                <a:gridCol w="593019">
                  <a:extLst>
                    <a:ext uri="{9D8B030D-6E8A-4147-A177-3AD203B41FA5}">
                      <a16:colId xmlns:a16="http://schemas.microsoft.com/office/drawing/2014/main" val="65329843"/>
                    </a:ext>
                  </a:extLst>
                </a:gridCol>
              </a:tblGrid>
              <a:tr h="295416"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alice</a:t>
                      </a:r>
                      <a:endParaRPr lang="zh-CN" altLang="en-US" sz="14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bob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307371"/>
                  </a:ext>
                </a:extLst>
              </a:tr>
              <a:tr h="396157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957606"/>
                  </a:ext>
                </a:extLst>
              </a:tr>
              <a:tr h="295416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01960"/>
                  </a:ext>
                </a:extLst>
              </a:tr>
              <a:tr h="295416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886120"/>
                  </a:ext>
                </a:extLst>
              </a:tr>
              <a:tr h="295416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772538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8D3D8BED-1E5D-4FD6-A14B-2F5103FC014D}"/>
              </a:ext>
            </a:extLst>
          </p:cNvPr>
          <p:cNvSpPr/>
          <p:nvPr/>
        </p:nvSpPr>
        <p:spPr>
          <a:xfrm>
            <a:off x="3860327" y="4280161"/>
            <a:ext cx="2794141" cy="2175759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0F92623-8512-4EC7-8D33-64FA2F9877E8}"/>
              </a:ext>
            </a:extLst>
          </p:cNvPr>
          <p:cNvSpPr/>
          <p:nvPr/>
        </p:nvSpPr>
        <p:spPr>
          <a:xfrm>
            <a:off x="1115576" y="4263432"/>
            <a:ext cx="2531792" cy="2192487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BD24005C-42E8-4A3F-AAEE-4C1B966E7D64}"/>
              </a:ext>
            </a:extLst>
          </p:cNvPr>
          <p:cNvSpPr/>
          <p:nvPr/>
        </p:nvSpPr>
        <p:spPr>
          <a:xfrm>
            <a:off x="3465095" y="5053263"/>
            <a:ext cx="779646" cy="544106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DC0B18-B178-4B72-8F27-1C641B4C6B55}"/>
              </a:ext>
            </a:extLst>
          </p:cNvPr>
          <p:cNvSpPr txBox="1"/>
          <p:nvPr/>
        </p:nvSpPr>
        <p:spPr>
          <a:xfrm>
            <a:off x="7170820" y="4456497"/>
            <a:ext cx="3696101" cy="1761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 加密真值表，按照</a:t>
            </a: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洋葱式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层层加密。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最内层为输出秘钥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而后右线路输入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最后左线路输入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C9788DE-817F-4DD5-B8EC-9BA2EAC439C2}"/>
              </a:ext>
            </a:extLst>
          </p:cNvPr>
          <p:cNvSpPr/>
          <p:nvPr/>
        </p:nvSpPr>
        <p:spPr>
          <a:xfrm>
            <a:off x="6990195" y="4271796"/>
            <a:ext cx="4049979" cy="2192487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76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CAD6C189-2D86-4979-BFEE-095B4C7BE065}"/>
              </a:ext>
            </a:extLst>
          </p:cNvPr>
          <p:cNvSpPr/>
          <p:nvPr/>
        </p:nvSpPr>
        <p:spPr>
          <a:xfrm>
            <a:off x="963639" y="1373164"/>
            <a:ext cx="9999536" cy="548483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5588611" y="760403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6F2185-4880-433B-B759-083D2921D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763" y="2228148"/>
            <a:ext cx="5841287" cy="2311113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DD8C163E-2341-4F43-8A1C-977D6C484D9D}"/>
              </a:ext>
            </a:extLst>
          </p:cNvPr>
          <p:cNvGrpSpPr/>
          <p:nvPr/>
        </p:nvGrpSpPr>
        <p:grpSpPr>
          <a:xfrm>
            <a:off x="7623647" y="4506555"/>
            <a:ext cx="2827622" cy="2175759"/>
            <a:chOff x="8142969" y="4342233"/>
            <a:chExt cx="2827622" cy="2175759"/>
          </a:xfrm>
        </p:grpSpPr>
        <p:sp>
          <p:nvSpPr>
            <p:cNvPr id="22" name="Text Box 43">
              <a:extLst>
                <a:ext uri="{FF2B5EF4-FFF2-40B4-BE49-F238E27FC236}">
                  <a16:creationId xmlns:a16="http://schemas.microsoft.com/office/drawing/2014/main" id="{A8F2CCC5-D8DE-4CC0-98E6-7D4AF22B6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969" y="4344120"/>
              <a:ext cx="25923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Garbled truth table:</a:t>
              </a:r>
            </a:p>
          </p:txBody>
        </p:sp>
        <p:sp>
          <p:nvSpPr>
            <p:cNvPr id="23" name="Text Box 44">
              <a:extLst>
                <a:ext uri="{FF2B5EF4-FFF2-40B4-BE49-F238E27FC236}">
                  <a16:creationId xmlns:a16="http://schemas.microsoft.com/office/drawing/2014/main" id="{0CF051E8-5FD7-4963-91CE-AC2563BFF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2315" y="5674500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24" name="Text Box 45">
              <a:extLst>
                <a:ext uri="{FF2B5EF4-FFF2-40B4-BE49-F238E27FC236}">
                  <a16:creationId xmlns:a16="http://schemas.microsoft.com/office/drawing/2014/main" id="{3A966788-A4D9-49D8-98D2-8C6EC8B6D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2315" y="6042494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25" name="Text Box 46">
              <a:extLst>
                <a:ext uri="{FF2B5EF4-FFF2-40B4-BE49-F238E27FC236}">
                  <a16:creationId xmlns:a16="http://schemas.microsoft.com/office/drawing/2014/main" id="{D22311ED-7AE3-47FB-8254-116E750C3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2315" y="5301110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26" name="Text Box 47">
              <a:extLst>
                <a:ext uri="{FF2B5EF4-FFF2-40B4-BE49-F238E27FC236}">
                  <a16:creationId xmlns:a16="http://schemas.microsoft.com/office/drawing/2014/main" id="{DBBA26CC-9DA2-4CAB-9B04-E68EAF4F30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2315" y="4936505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1z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76238EC-A8C3-4D65-AF88-ECE98A917331}"/>
                </a:ext>
              </a:extLst>
            </p:cNvPr>
            <p:cNvSpPr/>
            <p:nvPr/>
          </p:nvSpPr>
          <p:spPr>
            <a:xfrm>
              <a:off x="8176450" y="4342233"/>
              <a:ext cx="2794141" cy="2175759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57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BDF305D-B9F6-443C-99F4-96D8A0AC5B6F}"/>
              </a:ext>
            </a:extLst>
          </p:cNvPr>
          <p:cNvSpPr txBox="1"/>
          <p:nvPr/>
        </p:nvSpPr>
        <p:spPr>
          <a:xfrm>
            <a:off x="1638211" y="1646280"/>
            <a:ext cx="72478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 </a:t>
            </a: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随机置换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（打乱顺序）加密真值表，而后发送给Bob</a:t>
            </a:r>
          </a:p>
          <a:p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02602D6-323C-40CE-A3AE-8B3040638026}"/>
              </a:ext>
            </a:extLst>
          </p:cNvPr>
          <p:cNvSpPr/>
          <p:nvPr/>
        </p:nvSpPr>
        <p:spPr>
          <a:xfrm>
            <a:off x="1454046" y="1521650"/>
            <a:ext cx="8997223" cy="674492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DE777ED-80A4-448F-A416-9ED64628012E}"/>
              </a:ext>
            </a:extLst>
          </p:cNvPr>
          <p:cNvGrpSpPr/>
          <p:nvPr/>
        </p:nvGrpSpPr>
        <p:grpSpPr>
          <a:xfrm>
            <a:off x="1454046" y="4481549"/>
            <a:ext cx="2861104" cy="2175759"/>
            <a:chOff x="4747935" y="4342233"/>
            <a:chExt cx="2861104" cy="2175759"/>
          </a:xfrm>
        </p:grpSpPr>
        <p:sp>
          <p:nvSpPr>
            <p:cNvPr id="13" name="Text Box 43">
              <a:extLst>
                <a:ext uri="{FF2B5EF4-FFF2-40B4-BE49-F238E27FC236}">
                  <a16:creationId xmlns:a16="http://schemas.microsoft.com/office/drawing/2014/main" id="{E0DFD7BE-0727-483D-AE9C-B2720138CF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7935" y="4344120"/>
              <a:ext cx="28611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Encrypted truth table:</a:t>
              </a:r>
            </a:p>
          </p:txBody>
        </p:sp>
        <p:sp>
          <p:nvSpPr>
            <p:cNvPr id="14" name="Text Box 44">
              <a:extLst>
                <a:ext uri="{FF2B5EF4-FFF2-40B4-BE49-F238E27FC236}">
                  <a16:creationId xmlns:a16="http://schemas.microsoft.com/office/drawing/2014/main" id="{5E444FAE-0455-4DB7-AA9D-2E05CB01E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8652" y="487098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5" name="Text Box 45">
              <a:extLst>
                <a:ext uri="{FF2B5EF4-FFF2-40B4-BE49-F238E27FC236}">
                  <a16:creationId xmlns:a16="http://schemas.microsoft.com/office/drawing/2014/main" id="{41F45011-FF3A-4E8D-A86E-2123B1C0A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8652" y="5276718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6" name="Text Box 46">
              <a:extLst>
                <a:ext uri="{FF2B5EF4-FFF2-40B4-BE49-F238E27FC236}">
                  <a16:creationId xmlns:a16="http://schemas.microsoft.com/office/drawing/2014/main" id="{58456350-617D-4D7F-919A-CE729EFC62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7282" y="5678056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7" name="Text Box 47">
              <a:extLst>
                <a:ext uri="{FF2B5EF4-FFF2-40B4-BE49-F238E27FC236}">
                  <a16:creationId xmlns:a16="http://schemas.microsoft.com/office/drawing/2014/main" id="{FD4FB15C-CC6A-40AD-9773-49DC188A3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8652" y="606600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D3D8BED-1E5D-4FD6-A14B-2F5103FC014D}"/>
                </a:ext>
              </a:extLst>
            </p:cNvPr>
            <p:cNvSpPr/>
            <p:nvPr/>
          </p:nvSpPr>
          <p:spPr>
            <a:xfrm>
              <a:off x="4781416" y="4342233"/>
              <a:ext cx="2794141" cy="2175759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57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3BD41DF6-6549-48F6-8F8D-FA9B7782DF36}"/>
              </a:ext>
            </a:extLst>
          </p:cNvPr>
          <p:cNvSpPr txBox="1"/>
          <p:nvPr/>
        </p:nvSpPr>
        <p:spPr>
          <a:xfrm>
            <a:off x="5370898" y="5246262"/>
            <a:ext cx="141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</a:p>
        </p:txBody>
      </p:sp>
      <p:sp>
        <p:nvSpPr>
          <p:cNvPr id="49" name="AutoShape 31">
            <a:extLst>
              <a:ext uri="{FF2B5EF4-FFF2-40B4-BE49-F238E27FC236}">
                <a16:creationId xmlns:a16="http://schemas.microsoft.com/office/drawing/2014/main" id="{14E25DC7-7FC1-4B1D-9781-ECD18AEE8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9503" y="2363488"/>
            <a:ext cx="2971800" cy="838200"/>
          </a:xfrm>
          <a:prstGeom prst="wedgeRectCallout">
            <a:avLst>
              <a:gd name="adj1" fmla="val -40704"/>
              <a:gd name="adj2" fmla="val 95833"/>
            </a:avLst>
          </a:prstGeom>
          <a:solidFill>
            <a:srgbClr val="DDDDDD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ahoma" panose="020B0604030504040204" pitchFamily="34" charset="0"/>
              </a:rPr>
              <a:t>Does </a:t>
            </a:r>
            <a:r>
              <a:rPr lang="en-US" altLang="zh-CN" sz="1600" u="sng" dirty="0">
                <a:solidFill>
                  <a:schemeClr val="tx1"/>
                </a:solidFill>
                <a:latin typeface="Tahoma" panose="020B0604030504040204" pitchFamily="34" charset="0"/>
              </a:rPr>
              <a:t>not</a:t>
            </a:r>
            <a:r>
              <a:rPr lang="en-US" altLang="zh-CN" sz="1600" dirty="0">
                <a:solidFill>
                  <a:schemeClr val="tx1"/>
                </a:solidFill>
                <a:latin typeface="Tahoma" panose="020B0604030504040204" pitchFamily="34" charset="0"/>
              </a:rPr>
              <a:t> know which row of garbled table corresponds to which row of original table</a:t>
            </a:r>
          </a:p>
        </p:txBody>
      </p:sp>
      <p:sp>
        <p:nvSpPr>
          <p:cNvPr id="51" name="Freeform 30">
            <a:extLst>
              <a:ext uri="{FF2B5EF4-FFF2-40B4-BE49-F238E27FC236}">
                <a16:creationId xmlns:a16="http://schemas.microsoft.com/office/drawing/2014/main" id="{469CCE2F-72A0-4E04-805A-F9C3FDDDE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143" y="3783714"/>
            <a:ext cx="4514850" cy="1238250"/>
          </a:xfrm>
          <a:custGeom>
            <a:avLst/>
            <a:gdLst>
              <a:gd name="T0" fmla="*/ 0 w 2844"/>
              <a:gd name="T1" fmla="*/ 0 h 780"/>
              <a:gd name="T2" fmla="*/ 426 w 2844"/>
              <a:gd name="T3" fmla="*/ 474 h 780"/>
              <a:gd name="T4" fmla="*/ 1848 w 2844"/>
              <a:gd name="T5" fmla="*/ 702 h 780"/>
              <a:gd name="T6" fmla="*/ 2844 w 2844"/>
              <a:gd name="T7" fmla="*/ 6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44" h="780">
                <a:moveTo>
                  <a:pt x="0" y="0"/>
                </a:moveTo>
                <a:cubicBezTo>
                  <a:pt x="71" y="79"/>
                  <a:pt x="118" y="357"/>
                  <a:pt x="426" y="474"/>
                </a:cubicBezTo>
                <a:cubicBezTo>
                  <a:pt x="734" y="591"/>
                  <a:pt x="1445" y="780"/>
                  <a:pt x="1848" y="702"/>
                </a:cubicBezTo>
                <a:cubicBezTo>
                  <a:pt x="2251" y="624"/>
                  <a:pt x="2637" y="151"/>
                  <a:pt x="2844" y="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FFD96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27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1012059" y="1534208"/>
            <a:ext cx="10191747" cy="498892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5588611" y="760403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B7EBD7-58AE-4D86-99CB-8E9B54DCF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046" y="3543475"/>
            <a:ext cx="4972050" cy="222885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665132-85DB-44D3-99A0-52BBA79C9F88}"/>
              </a:ext>
            </a:extLst>
          </p:cNvPr>
          <p:cNvGrpSpPr/>
          <p:nvPr/>
        </p:nvGrpSpPr>
        <p:grpSpPr>
          <a:xfrm>
            <a:off x="1848976" y="3574277"/>
            <a:ext cx="2791886" cy="2162934"/>
            <a:chOff x="4966077" y="4194073"/>
            <a:chExt cx="2791886" cy="2162934"/>
          </a:xfrm>
        </p:grpSpPr>
        <p:sp>
          <p:nvSpPr>
            <p:cNvPr id="10" name="Text Box 43">
              <a:extLst>
                <a:ext uri="{FF2B5EF4-FFF2-40B4-BE49-F238E27FC236}">
                  <a16:creationId xmlns:a16="http://schemas.microsoft.com/office/drawing/2014/main" id="{2C83273C-1668-428F-A82D-CE3AE0377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6762" y="4194073"/>
              <a:ext cx="25923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Garbled truth table:</a:t>
              </a:r>
            </a:p>
          </p:txBody>
        </p:sp>
        <p:sp>
          <p:nvSpPr>
            <p:cNvPr id="11" name="Text Box 44">
              <a:extLst>
                <a:ext uri="{FF2B5EF4-FFF2-40B4-BE49-F238E27FC236}">
                  <a16:creationId xmlns:a16="http://schemas.microsoft.com/office/drawing/2014/main" id="{F33EDC1C-3164-4733-8560-AD04141CC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52445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2" name="Text Box 45">
              <a:extLst>
                <a:ext uri="{FF2B5EF4-FFF2-40B4-BE49-F238E27FC236}">
                  <a16:creationId xmlns:a16="http://schemas.microsoft.com/office/drawing/2014/main" id="{08ADCB58-821B-4E86-B3A7-80F780B28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892447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3" name="Text Box 46">
              <a:extLst>
                <a:ext uri="{FF2B5EF4-FFF2-40B4-BE49-F238E27FC236}">
                  <a16:creationId xmlns:a16="http://schemas.microsoft.com/office/drawing/2014/main" id="{053F0C2A-3950-4B06-8C36-074F05DB5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15106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4" name="Text Box 47">
              <a:extLst>
                <a:ext uri="{FF2B5EF4-FFF2-40B4-BE49-F238E27FC236}">
                  <a16:creationId xmlns:a16="http://schemas.microsoft.com/office/drawing/2014/main" id="{696BD546-390A-4F3A-92FA-001A0B303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4786458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35112C8-A110-4E62-B5EC-5B627A66D2C0}"/>
                </a:ext>
              </a:extLst>
            </p:cNvPr>
            <p:cNvSpPr/>
            <p:nvPr/>
          </p:nvSpPr>
          <p:spPr>
            <a:xfrm>
              <a:off x="4966077" y="4194073"/>
              <a:ext cx="2791886" cy="216293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BFA7512-9911-4F65-9715-8BCA225264C5}"/>
              </a:ext>
            </a:extLst>
          </p:cNvPr>
          <p:cNvSpPr txBox="1"/>
          <p:nvPr/>
        </p:nvSpPr>
        <p:spPr>
          <a:xfrm>
            <a:off x="1694046" y="2018419"/>
            <a:ext cx="90477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 发送自己的输入对应的密钥，</a:t>
            </a:r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因密钥是随机数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，因而Bob并不知道Alice的真实输入bit</a:t>
            </a:r>
          </a:p>
          <a:p>
            <a:endParaRPr lang="zh-CN" altLang="en-US" dirty="0"/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347BA594-889B-414D-B7C0-D3DCA4926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7896" y="3650107"/>
            <a:ext cx="2813168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If Alice’s bit is 1, she</a:t>
            </a:r>
          </a:p>
          <a:p>
            <a:pPr>
              <a:lnSpc>
                <a:spcPct val="7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simply sends k</a:t>
            </a:r>
            <a:r>
              <a:rPr lang="en-US" altLang="zh-CN" baseline="-25000" dirty="0">
                <a:solidFill>
                  <a:srgbClr val="FF0000"/>
                </a:solidFill>
                <a:latin typeface="Tahoma" panose="020B0604030504040204" pitchFamily="34" charset="0"/>
              </a:rPr>
              <a:t>1x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 to Bob;</a:t>
            </a:r>
          </a:p>
          <a:p>
            <a:pPr>
              <a:lnSpc>
                <a:spcPct val="7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if 0, she sends k</a:t>
            </a:r>
            <a:r>
              <a:rPr lang="en-US" altLang="zh-CN" baseline="-25000" dirty="0">
                <a:solidFill>
                  <a:srgbClr val="FF0000"/>
                </a:solidFill>
                <a:latin typeface="Tahoma" panose="020B0604030504040204" pitchFamily="34" charset="0"/>
              </a:rPr>
              <a:t>0x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443790" y="1811453"/>
            <a:ext cx="9298003" cy="120594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168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443790" y="1811452"/>
            <a:ext cx="9298003" cy="1628547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7329D-115E-4BAB-B5F7-4FF499DDE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291" y="3731880"/>
            <a:ext cx="5251069" cy="2193736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1012059" y="1534208"/>
            <a:ext cx="10191747" cy="498892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5588611" y="760403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4665132-85DB-44D3-99A0-52BBA79C9F88}"/>
              </a:ext>
            </a:extLst>
          </p:cNvPr>
          <p:cNvGrpSpPr/>
          <p:nvPr/>
        </p:nvGrpSpPr>
        <p:grpSpPr>
          <a:xfrm>
            <a:off x="1747732" y="3731880"/>
            <a:ext cx="2791886" cy="2162934"/>
            <a:chOff x="4966077" y="4194073"/>
            <a:chExt cx="2791886" cy="2162934"/>
          </a:xfrm>
        </p:grpSpPr>
        <p:sp>
          <p:nvSpPr>
            <p:cNvPr id="10" name="Text Box 43">
              <a:extLst>
                <a:ext uri="{FF2B5EF4-FFF2-40B4-BE49-F238E27FC236}">
                  <a16:creationId xmlns:a16="http://schemas.microsoft.com/office/drawing/2014/main" id="{2C83273C-1668-428F-A82D-CE3AE0377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6762" y="4194073"/>
              <a:ext cx="25923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Garbled truth table:</a:t>
              </a:r>
            </a:p>
          </p:txBody>
        </p:sp>
        <p:sp>
          <p:nvSpPr>
            <p:cNvPr id="11" name="Text Box 44">
              <a:extLst>
                <a:ext uri="{FF2B5EF4-FFF2-40B4-BE49-F238E27FC236}">
                  <a16:creationId xmlns:a16="http://schemas.microsoft.com/office/drawing/2014/main" id="{F33EDC1C-3164-4733-8560-AD04141CC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52445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2" name="Text Box 45">
              <a:extLst>
                <a:ext uri="{FF2B5EF4-FFF2-40B4-BE49-F238E27FC236}">
                  <a16:creationId xmlns:a16="http://schemas.microsoft.com/office/drawing/2014/main" id="{08ADCB58-821B-4E86-B3A7-80F780B28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892447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3" name="Text Box 46">
              <a:extLst>
                <a:ext uri="{FF2B5EF4-FFF2-40B4-BE49-F238E27FC236}">
                  <a16:creationId xmlns:a16="http://schemas.microsoft.com/office/drawing/2014/main" id="{053F0C2A-3950-4B06-8C36-074F05DB5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15106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4" name="Text Box 47">
              <a:extLst>
                <a:ext uri="{FF2B5EF4-FFF2-40B4-BE49-F238E27FC236}">
                  <a16:creationId xmlns:a16="http://schemas.microsoft.com/office/drawing/2014/main" id="{696BD546-390A-4F3A-92FA-001A0B303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4786458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35112C8-A110-4E62-B5EC-5B627A66D2C0}"/>
                </a:ext>
              </a:extLst>
            </p:cNvPr>
            <p:cNvSpPr/>
            <p:nvPr/>
          </p:nvSpPr>
          <p:spPr>
            <a:xfrm>
              <a:off x="4966077" y="4194073"/>
              <a:ext cx="2791886" cy="216293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BFA7512-9911-4F65-9715-8BCA225264C5}"/>
              </a:ext>
            </a:extLst>
          </p:cNvPr>
          <p:cNvSpPr txBox="1"/>
          <p:nvPr/>
        </p:nvSpPr>
        <p:spPr>
          <a:xfrm>
            <a:off x="1694046" y="2018419"/>
            <a:ext cx="904774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2选1不经意传输协议：服务器端有两个信息，客户端与服务端执行不经意传输协议之后，客户端索回自己需要的信息，服务端不清楚具体传输了哪条信息</a:t>
            </a:r>
          </a:p>
          <a:p>
            <a:endParaRPr lang="zh-CN" altLang="en-US" dirty="0"/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347BA594-889B-414D-B7C0-D3DCA4926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5155" y="3711519"/>
            <a:ext cx="2844647" cy="111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Run oblivious transfer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Alice’s input: k</a:t>
            </a:r>
            <a:r>
              <a:rPr lang="en-US" altLang="zh-CN" baseline="-25000" dirty="0">
                <a:solidFill>
                  <a:srgbClr val="FF0000"/>
                </a:solidFill>
                <a:latin typeface="Tahoma" panose="020B0604030504040204" pitchFamily="34" charset="0"/>
              </a:rPr>
              <a:t>0y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, k</a:t>
            </a:r>
            <a:r>
              <a:rPr lang="en-US" altLang="zh-CN" baseline="-25000" dirty="0">
                <a:solidFill>
                  <a:srgbClr val="FF0000"/>
                </a:solidFill>
                <a:latin typeface="Tahoma" panose="020B0604030504040204" pitchFamily="34" charset="0"/>
              </a:rPr>
              <a:t>1y</a:t>
            </a:r>
            <a:endParaRPr lang="en-US" altLang="zh-CN" dirty="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Bob’s input: his bit b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Bob learns </a:t>
            </a:r>
            <a:r>
              <a:rPr lang="en-US" altLang="zh-CN" dirty="0" err="1">
                <a:solidFill>
                  <a:srgbClr val="FF0000"/>
                </a:solidFill>
                <a:latin typeface="Tahoma" panose="020B0604030504040204" pitchFamily="34" charset="0"/>
              </a:rPr>
              <a:t>k</a:t>
            </a:r>
            <a:r>
              <a:rPr lang="en-US" altLang="zh-CN" baseline="-25000" dirty="0" err="1">
                <a:solidFill>
                  <a:srgbClr val="FF0000"/>
                </a:solidFill>
                <a:latin typeface="Tahoma" panose="020B0604030504040204" pitchFamily="34" charset="0"/>
              </a:rPr>
              <a:t>by</a:t>
            </a:r>
            <a:endParaRPr lang="en-US" altLang="zh-CN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553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835112C8-A110-4E62-B5EC-5B627A66D2C0}"/>
              </a:ext>
            </a:extLst>
          </p:cNvPr>
          <p:cNvSpPr/>
          <p:nvPr/>
        </p:nvSpPr>
        <p:spPr>
          <a:xfrm>
            <a:off x="7565177" y="3813513"/>
            <a:ext cx="2791886" cy="21629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443790" y="1811452"/>
            <a:ext cx="9298003" cy="1628547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1012059" y="1534208"/>
            <a:ext cx="10191747" cy="498892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5588611" y="760403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10" name="Text Box 43">
            <a:extLst>
              <a:ext uri="{FF2B5EF4-FFF2-40B4-BE49-F238E27FC236}">
                <a16:creationId xmlns:a16="http://schemas.microsoft.com/office/drawing/2014/main" id="{2C83273C-1668-428F-A82D-CE3AE0377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862" y="3813513"/>
            <a:ext cx="25923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Garbled truth table:</a:t>
            </a:r>
          </a:p>
        </p:txBody>
      </p:sp>
      <p:sp>
        <p:nvSpPr>
          <p:cNvPr id="11" name="Text Box 44">
            <a:extLst>
              <a:ext uri="{FF2B5EF4-FFF2-40B4-BE49-F238E27FC236}">
                <a16:creationId xmlns:a16="http://schemas.microsoft.com/office/drawing/2014/main" id="{F33EDC1C-3164-4733-8560-AD04141CC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208" y="5143893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2" name="Text Box 45">
            <a:extLst>
              <a:ext uri="{FF2B5EF4-FFF2-40B4-BE49-F238E27FC236}">
                <a16:creationId xmlns:a16="http://schemas.microsoft.com/office/drawing/2014/main" id="{08ADCB58-821B-4E86-B3A7-80F780B2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208" y="5511887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3" name="Text Box 46">
            <a:extLst>
              <a:ext uri="{FF2B5EF4-FFF2-40B4-BE49-F238E27FC236}">
                <a16:creationId xmlns:a16="http://schemas.microsoft.com/office/drawing/2014/main" id="{053F0C2A-3950-4B06-8C36-074F05DB5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208" y="4770503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4" name="Text Box 47">
            <a:extLst>
              <a:ext uri="{FF2B5EF4-FFF2-40B4-BE49-F238E27FC236}">
                <a16:creationId xmlns:a16="http://schemas.microsoft.com/office/drawing/2014/main" id="{696BD546-390A-4F3A-92FA-001A0B303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208" y="4405898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FA7512-9911-4F65-9715-8BCA225264C5}"/>
              </a:ext>
            </a:extLst>
          </p:cNvPr>
          <p:cNvSpPr txBox="1"/>
          <p:nvPr/>
        </p:nvSpPr>
        <p:spPr>
          <a:xfrm>
            <a:off x="1694046" y="2018419"/>
            <a:ext cx="8663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给定左输入右输入密钥, Bob 解密获得输出密钥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输出密钥是随机数，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并不知道输出对应的是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4678D4-1CD9-4800-833F-3C452543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046" y="3813513"/>
            <a:ext cx="5312644" cy="2162934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6F5DE56C-7552-405E-B9D3-3475CAC0471D}"/>
              </a:ext>
            </a:extLst>
          </p:cNvPr>
          <p:cNvSpPr/>
          <p:nvPr/>
        </p:nvSpPr>
        <p:spPr>
          <a:xfrm>
            <a:off x="8017844" y="5511887"/>
            <a:ext cx="2069432" cy="4645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06775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7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534e51d-06b3-47eb-b7a0-0355d08ef54f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97,&quot;width&quot;:745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48,&quot;width&quot;:7441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658193780"/>
  <p:tag name="KSO_WM_UNIT_PLACING_PICTURE_USER_VIEWPORT" val="{&quot;height&quot;:7620,&quot;width&quot;:991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0439_15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90439"/>
  <p:tag name="KSO_WM_SLIDE_LAYOUT" val="a"/>
  <p:tag name="KSO_WM_SLIDE_LAYOUT_CNT" val="1"/>
  <p:tag name="KSO_WM_SLIDE_TYPE" val="endPage"/>
  <p:tag name="KSO_WM_SLIDE_SUBTYPE" val="pureTxt"/>
  <p:tag name="KSO_WM_TEMPLATE_SUBCATEGORY" val="0"/>
  <p:tag name="KSO_WM_SLIDE_COLORSCHEME_VERSION" val="3.2"/>
  <p:tag name="KSO_WM_SLIDE_BACKGROUND_SUBSTITUTE_COLOR" val="328973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81005_1"/>
  <p:tag name="KSO_WM_TEMPLATE_CATEGORY" val="custom"/>
  <p:tag name="KSO_WM_TEMPLATE_INDEX" val="20181733"/>
  <p:tag name="KSO_WM_TEMPLATE_SUBCATEGORY" val="0"/>
  <p:tag name="KSO_WM_TEMPLATE_THUMBS_INDEX" val="1、4、5、11、12、15、21、27、31、32"/>
  <p:tag name="KSO_WM_TEMPLATE_MASTER_TYPE" val="0"/>
  <p:tag name="KSO_WM_TEMPLATE_COLOR_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heme/theme1.xml><?xml version="1.0" encoding="utf-8"?>
<a:theme xmlns:a="http://schemas.openxmlformats.org/drawingml/2006/main" name="1_Office 主题​​">
  <a:themeElements>
    <a:clrScheme name="10300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3B72"/>
      </a:accent1>
      <a:accent2>
        <a:srgbClr val="1E3B72"/>
      </a:accent2>
      <a:accent3>
        <a:srgbClr val="1E3B72"/>
      </a:accent3>
      <a:accent4>
        <a:srgbClr val="1E3B72"/>
      </a:accent4>
      <a:accent5>
        <a:srgbClr val="38526E"/>
      </a:accent5>
      <a:accent6>
        <a:srgbClr val="FFFFFF"/>
      </a:accent6>
      <a:hlink>
        <a:srgbClr val="093759"/>
      </a:hlink>
      <a:folHlink>
        <a:srgbClr val="09375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</TotalTime>
  <Words>3298</Words>
  <Application>Microsoft Office PowerPoint</Application>
  <PresentationFormat>宽屏</PresentationFormat>
  <Paragraphs>486</Paragraphs>
  <Slides>39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等线</vt:lpstr>
      <vt:lpstr>黑体</vt:lpstr>
      <vt:lpstr>宋体</vt:lpstr>
      <vt:lpstr>微软雅黑</vt:lpstr>
      <vt:lpstr>Arial</vt:lpstr>
      <vt:lpstr>Calibri</vt:lpstr>
      <vt:lpstr>Tahoma</vt:lpstr>
      <vt:lpstr>Wingdings</vt:lpstr>
      <vt:lpstr>Wingdings 2</vt:lpstr>
      <vt:lpstr>1_Office 主题​​</vt:lpstr>
      <vt:lpstr>公式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 Han</dc:creator>
  <cp:lastModifiedBy>toddzhang(张涛)</cp:lastModifiedBy>
  <cp:revision>742</cp:revision>
  <dcterms:created xsi:type="dcterms:W3CDTF">2018-06-13T03:00:00Z</dcterms:created>
  <dcterms:modified xsi:type="dcterms:W3CDTF">2020-07-02T09:33:03Z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